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8"/>
  </p:notesMasterIdLst>
  <p:handoutMasterIdLst>
    <p:handoutMasterId r:id="rId19"/>
  </p:handoutMasterIdLst>
  <p:sldIdLst>
    <p:sldId id="256" r:id="rId6"/>
    <p:sldId id="271" r:id="rId7"/>
    <p:sldId id="277" r:id="rId8"/>
    <p:sldId id="280" r:id="rId9"/>
    <p:sldId id="281" r:id="rId10"/>
    <p:sldId id="279" r:id="rId11"/>
    <p:sldId id="272" r:id="rId12"/>
    <p:sldId id="273" r:id="rId13"/>
    <p:sldId id="274" r:id="rId14"/>
    <p:sldId id="275" r:id="rId15"/>
    <p:sldId id="276" r:id="rId16"/>
    <p:sldId id="269" r:id="rId1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5" autoAdjust="0"/>
    <p:restoredTop sz="92819" autoAdjust="0"/>
  </p:normalViewPr>
  <p:slideViewPr>
    <p:cSldViewPr snapToGrid="0">
      <p:cViewPr varScale="1">
        <p:scale>
          <a:sx n="106" d="100"/>
          <a:sy n="106" d="100"/>
        </p:scale>
        <p:origin x="758" y="77"/>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3/25/2022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104905" y="2445393"/>
            <a:ext cx="5556738" cy="221456"/>
          </a:xfrm>
        </p:spPr>
        <p:txBody>
          <a:bodyPr/>
          <a:lstStyle/>
          <a:p>
            <a:r>
              <a:rPr lang="en-US" sz="2400" dirty="0" smtClean="0">
                <a:solidFill>
                  <a:schemeClr val="accent1"/>
                </a:solidFill>
                <a:latin typeface="Times New Roman" panose="02020603050405020304" pitchFamily="18" charset="0"/>
                <a:cs typeface="Times New Roman" panose="02020603050405020304" pitchFamily="18" charset="0"/>
              </a:rPr>
              <a:t>Testify</a:t>
            </a: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ctrTitle"/>
          </p:nvPr>
        </p:nvSpPr>
        <p:spPr>
          <a:xfrm>
            <a:off x="1715305" y="1693550"/>
            <a:ext cx="5561624" cy="430887"/>
          </a:xfrm>
        </p:spPr>
        <p:txBody>
          <a:bodyPr/>
          <a:lstStyle/>
          <a:p>
            <a:pPr>
              <a:defRPr/>
            </a:pPr>
            <a:r>
              <a:rPr lang="en-US" sz="2800" dirty="0">
                <a:solidFill>
                  <a:schemeClr val="bg2">
                    <a:lumMod val="10000"/>
                  </a:schemeClr>
                </a:solidFill>
                <a:latin typeface="Times New Roman" panose="02020603050405020304" pitchFamily="18" charset="0"/>
                <a:cs typeface="Times New Roman" panose="02020603050405020304" pitchFamily="18" charset="0"/>
              </a:rPr>
              <a:t>O</a:t>
            </a:r>
            <a:r>
              <a:rPr lang="en-US" sz="2800" dirty="0" smtClean="0">
                <a:solidFill>
                  <a:schemeClr val="bg2">
                    <a:lumMod val="10000"/>
                  </a:schemeClr>
                </a:solidFill>
                <a:latin typeface="Times New Roman" panose="02020603050405020304" pitchFamily="18" charset="0"/>
                <a:cs typeface="Times New Roman" panose="02020603050405020304" pitchFamily="18" charset="0"/>
              </a:rPr>
              <a:t>nline Examination system </a:t>
            </a:r>
            <a:endParaRPr lang="en-US" sz="28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15305" y="3369600"/>
            <a:ext cx="2367095" cy="1600438"/>
          </a:xfrm>
          <a:prstGeom prst="rect">
            <a:avLst/>
          </a:prstGeom>
          <a:noFill/>
        </p:spPr>
        <p:txBody>
          <a:bodyPr wrap="square" rtlCol="0">
            <a:spAutoFit/>
          </a:bodyPr>
          <a:lstStyle/>
          <a:p>
            <a:pPr algn="l"/>
            <a:r>
              <a:rPr lang="en-IN" sz="1400" b="1" baseline="0" dirty="0" smtClean="0">
                <a:solidFill>
                  <a:schemeClr val="accent1"/>
                </a:solidFill>
                <a:latin typeface="Times New Roman" panose="02020603050405020304" pitchFamily="18" charset="0"/>
                <a:ea typeface="+mj-ea"/>
                <a:cs typeface="Times New Roman" panose="02020603050405020304" pitchFamily="18" charset="0"/>
              </a:rPr>
              <a:t>Team members:</a:t>
            </a:r>
          </a:p>
          <a:p>
            <a:pPr algn="l"/>
            <a:endParaRPr lang="en-IN" sz="1400" b="1" baseline="0" dirty="0" smtClean="0">
              <a:solidFill>
                <a:schemeClr val="accent1"/>
              </a:solidFill>
              <a:latin typeface="Times New Roman" panose="02020603050405020304" pitchFamily="18" charset="0"/>
              <a:ea typeface="+mj-ea"/>
              <a:cs typeface="Times New Roman" panose="02020603050405020304" pitchFamily="18" charset="0"/>
            </a:endParaRPr>
          </a:p>
          <a:p>
            <a:pPr algn="l"/>
            <a:r>
              <a:rPr lang="en-IN" sz="1400" dirty="0" smtClean="0">
                <a:solidFill>
                  <a:schemeClr val="bg2">
                    <a:lumMod val="10000"/>
                  </a:schemeClr>
                </a:solidFill>
                <a:latin typeface="Times New Roman" panose="02020603050405020304" pitchFamily="18" charset="0"/>
                <a:ea typeface="+mj-ea"/>
                <a:cs typeface="Times New Roman" panose="02020603050405020304" pitchFamily="18" charset="0"/>
              </a:rPr>
              <a:t>Raghav Bhatnagar</a:t>
            </a:r>
          </a:p>
          <a:p>
            <a:pPr algn="l"/>
            <a:r>
              <a:rPr lang="en-IN" sz="1400" dirty="0" smtClean="0">
                <a:solidFill>
                  <a:schemeClr val="bg2">
                    <a:lumMod val="10000"/>
                  </a:schemeClr>
                </a:solidFill>
                <a:latin typeface="Times New Roman" panose="02020603050405020304" pitchFamily="18" charset="0"/>
                <a:ea typeface="+mj-ea"/>
                <a:cs typeface="Times New Roman" panose="02020603050405020304" pitchFamily="18" charset="0"/>
              </a:rPr>
              <a:t>Chandrika DK </a:t>
            </a:r>
          </a:p>
          <a:p>
            <a:pPr algn="l"/>
            <a:r>
              <a:rPr lang="en-IN" sz="1400" dirty="0" smtClean="0">
                <a:solidFill>
                  <a:schemeClr val="bg2">
                    <a:lumMod val="10000"/>
                  </a:schemeClr>
                </a:solidFill>
                <a:latin typeface="Times New Roman" panose="02020603050405020304" pitchFamily="18" charset="0"/>
                <a:ea typeface="+mj-ea"/>
                <a:cs typeface="Times New Roman" panose="02020603050405020304" pitchFamily="18" charset="0"/>
              </a:rPr>
              <a:t>Amruta khot</a:t>
            </a:r>
          </a:p>
          <a:p>
            <a:pPr algn="l"/>
            <a:r>
              <a:rPr lang="en-IN" sz="1400" dirty="0" smtClean="0">
                <a:solidFill>
                  <a:schemeClr val="bg2">
                    <a:lumMod val="10000"/>
                  </a:schemeClr>
                </a:solidFill>
                <a:latin typeface="Times New Roman" panose="02020603050405020304" pitchFamily="18" charset="0"/>
                <a:ea typeface="+mj-ea"/>
                <a:cs typeface="Times New Roman" panose="02020603050405020304" pitchFamily="18" charset="0"/>
              </a:rPr>
              <a:t>Vishal Pasupuleti</a:t>
            </a:r>
          </a:p>
          <a:p>
            <a:pPr algn="l"/>
            <a:r>
              <a:rPr lang="en-IN" sz="1400" dirty="0" smtClean="0">
                <a:solidFill>
                  <a:schemeClr val="bg2">
                    <a:lumMod val="10000"/>
                  </a:schemeClr>
                </a:solidFill>
                <a:latin typeface="Times New Roman" panose="02020603050405020304" pitchFamily="18" charset="0"/>
                <a:ea typeface="+mj-ea"/>
                <a:cs typeface="Times New Roman" panose="02020603050405020304" pitchFamily="18" charset="0"/>
              </a:rPr>
              <a:t>Saichander gattu</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3389" y="695422"/>
            <a:ext cx="8615227" cy="3725083"/>
          </a:xfrm>
        </p:spPr>
        <p:txBody>
          <a:bodyPr/>
          <a:lstStyle/>
          <a:p>
            <a:r>
              <a:rPr lang="en-IN" dirty="0" smtClean="0">
                <a:latin typeface="Times New Roman" panose="02020603050405020304" pitchFamily="18" charset="0"/>
                <a:cs typeface="Times New Roman" panose="02020603050405020304" pitchFamily="18" charset="0"/>
              </a:rPr>
              <a:t>In designing this particular online examination portal we have used different types of technologies in it.</a:t>
            </a:r>
          </a:p>
          <a:p>
            <a:pPr marL="0" indent="0">
              <a:buNone/>
            </a:pPr>
            <a:r>
              <a:rPr lang="en-IN" smtClean="0">
                <a:latin typeface="Times New Roman" panose="02020603050405020304" pitchFamily="18" charset="0"/>
                <a:cs typeface="Times New Roman" panose="02020603050405020304" pitchFamily="18" charset="0"/>
              </a:rPr>
              <a:t>   </a:t>
            </a:r>
            <a:r>
              <a:rPr lang="en-IN" sz="1800" smtClean="0">
                <a:solidFill>
                  <a:schemeClr val="accent1"/>
                </a:solidFill>
                <a:latin typeface="Times New Roman" panose="02020603050405020304" pitchFamily="18" charset="0"/>
                <a:cs typeface="Times New Roman" panose="02020603050405020304" pitchFamily="18" charset="0"/>
              </a:rPr>
              <a:t>Front </a:t>
            </a:r>
            <a:r>
              <a:rPr lang="en-IN" sz="1800" dirty="0" smtClean="0">
                <a:solidFill>
                  <a:schemeClr val="accent1"/>
                </a:solidFill>
                <a:latin typeface="Times New Roman" panose="02020603050405020304" pitchFamily="18" charset="0"/>
                <a:cs typeface="Times New Roman" panose="02020603050405020304" pitchFamily="18" charset="0"/>
              </a:rPr>
              <a:t>end :</a:t>
            </a:r>
          </a:p>
          <a:p>
            <a:r>
              <a:rPr lang="en-IN" sz="1400" dirty="0" smtClean="0">
                <a:latin typeface="Times New Roman" panose="02020603050405020304" pitchFamily="18" charset="0"/>
                <a:cs typeface="Times New Roman" panose="02020603050405020304" pitchFamily="18" charset="0"/>
              </a:rPr>
              <a:t>      Angular Framework</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css</a:t>
            </a:r>
            <a:r>
              <a:rPr lang="en-IN" sz="1400" dirty="0" smtClean="0">
                <a:latin typeface="Times New Roman" panose="02020603050405020304" pitchFamily="18" charset="0"/>
                <a:cs typeface="Times New Roman" panose="02020603050405020304" pitchFamily="18" charset="0"/>
              </a:rPr>
              <a:t> </a:t>
            </a:r>
          </a:p>
          <a:p>
            <a:pPr marL="0" indent="0">
              <a:buNone/>
            </a:pPr>
            <a:r>
              <a:rPr lang="en-IN" sz="1400" dirty="0" smtClean="0">
                <a:latin typeface="Times New Roman" panose="02020603050405020304" pitchFamily="18" charset="0"/>
                <a:cs typeface="Times New Roman" panose="02020603050405020304" pitchFamily="18" charset="0"/>
              </a:rPr>
              <a:t>               Html</a:t>
            </a:r>
          </a:p>
          <a:p>
            <a:pPr marL="0" indent="0">
              <a:buNone/>
            </a:pPr>
            <a:r>
              <a:rPr lang="en-IN" sz="1400" dirty="0" smtClean="0">
                <a:latin typeface="Times New Roman" panose="02020603050405020304" pitchFamily="18" charset="0"/>
                <a:cs typeface="Times New Roman" panose="02020603050405020304" pitchFamily="18" charset="0"/>
              </a:rPr>
              <a:t>              Java script    </a:t>
            </a:r>
          </a:p>
          <a:p>
            <a:pPr marL="0" indent="0">
              <a:buNone/>
            </a:pPr>
            <a:r>
              <a:rPr lang="en-IN" dirty="0">
                <a:solidFill>
                  <a:schemeClr val="accent1"/>
                </a:solidFill>
                <a:latin typeface="Times New Roman" panose="02020603050405020304" pitchFamily="18" charset="0"/>
                <a:cs typeface="Times New Roman" panose="02020603050405020304" pitchFamily="18" charset="0"/>
              </a:rPr>
              <a:t> </a:t>
            </a:r>
            <a:r>
              <a:rPr lang="en-IN" dirty="0" smtClean="0">
                <a:solidFill>
                  <a:schemeClr val="accent1"/>
                </a:solidFill>
                <a:latin typeface="Times New Roman" panose="02020603050405020304" pitchFamily="18" charset="0"/>
                <a:cs typeface="Times New Roman" panose="02020603050405020304" pitchFamily="18" charset="0"/>
              </a:rPr>
              <a:t>     Backend:</a:t>
            </a:r>
          </a:p>
          <a:p>
            <a:pPr marL="0" indent="0">
              <a:buNone/>
            </a:pPr>
            <a:r>
              <a:rPr lang="en-IN" dirty="0" smtClean="0">
                <a:latin typeface="Times New Roman" panose="02020603050405020304" pitchFamily="18" charset="0"/>
                <a:cs typeface="Times New Roman" panose="02020603050405020304" pitchFamily="18" charset="0"/>
              </a:rPr>
              <a:t>           ODBC</a:t>
            </a:r>
          </a:p>
          <a:p>
            <a:pPr marL="0" indent="0">
              <a:buNone/>
            </a:pPr>
            <a:r>
              <a:rPr lang="en-IN" dirty="0" smtClean="0">
                <a:latin typeface="Times New Roman" panose="02020603050405020304" pitchFamily="18" charset="0"/>
                <a:cs typeface="Times New Roman" panose="02020603050405020304" pitchFamily="18" charset="0"/>
              </a:rPr>
              <a:t>           Spring framework    				</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17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Scrum board</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p:txBody>
          <a:bodyPr/>
          <a:lstStyle/>
          <a:p>
            <a:endParaRPr lang="en-IN"/>
          </a:p>
        </p:txBody>
      </p:sp>
    </p:spTree>
    <p:extLst>
      <p:ext uri="{BB962C8B-B14F-4D97-AF65-F5344CB8AC3E}">
        <p14:creationId xmlns:p14="http://schemas.microsoft.com/office/powerpoint/2010/main" val="292892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p:txBody>
          <a:bodyPr/>
          <a:lstStyle/>
          <a:p>
            <a:r>
              <a:rPr lang="en-US" dirty="0"/>
              <a:t>Online Examination System project could be a web portal which is developed or implemented in java domain or platform. This project is helpful for students to practice different mock examinations from this site. In current generation lots of the </a:t>
            </a:r>
            <a:r>
              <a:rPr lang="en-US" dirty="0" smtClean="0"/>
              <a:t>examinations is </a:t>
            </a:r>
            <a:r>
              <a:rPr lang="en-US" dirty="0"/>
              <a:t>conducted through online system. This project will help students to get practiced to online examination method by taking mock tests from this web portal. </a:t>
            </a:r>
            <a:endParaRPr lang="en-US" dirty="0" smtClean="0"/>
          </a:p>
          <a:p>
            <a:r>
              <a:rPr lang="en-US" dirty="0" smtClean="0"/>
              <a:t>Online </a:t>
            </a:r>
            <a:r>
              <a:rPr lang="en-US" dirty="0"/>
              <a:t>Examination System portal is implemented in 2 modules </a:t>
            </a:r>
            <a:r>
              <a:rPr lang="en-US" dirty="0" smtClean="0"/>
              <a:t>:</a:t>
            </a:r>
          </a:p>
          <a:p>
            <a:r>
              <a:rPr lang="en-US" dirty="0" smtClean="0"/>
              <a:t>student  </a:t>
            </a:r>
            <a:r>
              <a:rPr lang="en-US" dirty="0"/>
              <a:t>module </a:t>
            </a:r>
          </a:p>
          <a:p>
            <a:r>
              <a:rPr lang="en-US" dirty="0" smtClean="0"/>
              <a:t>admin </a:t>
            </a:r>
            <a:r>
              <a:rPr lang="en-US" dirty="0"/>
              <a:t>module</a:t>
            </a:r>
            <a:r>
              <a:rPr lang="en-US" dirty="0" smtClean="0"/>
              <a:t>.</a:t>
            </a:r>
          </a:p>
        </p:txBody>
      </p:sp>
      <p:sp>
        <p:nvSpPr>
          <p:cNvPr id="3" name="Title 2"/>
          <p:cNvSpPr>
            <a:spLocks noGrp="1"/>
          </p:cNvSpPr>
          <p:nvPr>
            <p:ph type="title"/>
          </p:nvPr>
        </p:nvSpPr>
        <p:spPr>
          <a:xfrm>
            <a:off x="269878" y="240427"/>
            <a:ext cx="8024283" cy="769441"/>
          </a:xfrm>
        </p:spPr>
        <p:txBody>
          <a:bodyPr/>
          <a:lstStyle/>
          <a:p>
            <a:r>
              <a:rPr lang="en-US" dirty="0" smtClean="0">
                <a:latin typeface="Times New Roman" panose="02020603050405020304" pitchFamily="18" charset="0"/>
                <a:cs typeface="Times New Roman" panose="02020603050405020304" pitchFamily="18" charset="0"/>
              </a:rPr>
              <a:t>About Project:</a:t>
            </a:r>
            <a:r>
              <a:rPr lang="en-US" dirty="0" smtClean="0"/>
              <a:t/>
            </a:r>
            <a:br>
              <a:rPr lang="en-US" dirty="0" smtClean="0"/>
            </a:br>
            <a:endParaRPr lang="en-US" dirty="0"/>
          </a:p>
        </p:txBody>
      </p:sp>
    </p:spTree>
    <p:extLst>
      <p:ext uri="{BB962C8B-B14F-4D97-AF65-F5344CB8AC3E}">
        <p14:creationId xmlns:p14="http://schemas.microsoft.com/office/powerpoint/2010/main" val="76088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89" y="940222"/>
            <a:ext cx="8615227" cy="3962978"/>
          </a:xfrm>
        </p:spPr>
        <p:txBody>
          <a:bodyPr/>
          <a:lstStyle/>
          <a:p>
            <a:r>
              <a:rPr lang="en-US" sz="1400" dirty="0">
                <a:latin typeface="Times New Roman" panose="02020603050405020304" pitchFamily="18" charset="0"/>
                <a:cs typeface="Times New Roman" panose="02020603050405020304" pitchFamily="18" charset="0"/>
              </a:rPr>
              <a:t>In this module, there will be a home page where the user will first have to login by </a:t>
            </a:r>
            <a:r>
              <a:rPr lang="en-US" sz="1400" dirty="0" smtClean="0">
                <a:latin typeface="Times New Roman" panose="02020603050405020304" pitchFamily="18" charset="0"/>
                <a:cs typeface="Times New Roman" panose="02020603050405020304" pitchFamily="18" charset="0"/>
              </a:rPr>
              <a:t>entering</a:t>
            </a:r>
          </a:p>
          <a:p>
            <a:pPr lvl="2"/>
            <a:r>
              <a:rPr lang="en-US" sz="1400" dirty="0" smtClean="0">
                <a:solidFill>
                  <a:schemeClr val="accent1"/>
                </a:solidFill>
                <a:latin typeface="Times New Roman" panose="02020603050405020304" pitchFamily="18" charset="0"/>
                <a:cs typeface="Times New Roman" panose="02020603050405020304" pitchFamily="18" charset="0"/>
              </a:rPr>
              <a:t>USER LOGIN PAGE:</a:t>
            </a:r>
          </a:p>
          <a:p>
            <a:pPr lvl="3"/>
            <a:r>
              <a:rPr lang="en-US" sz="1400" dirty="0" smtClean="0">
                <a:latin typeface="Times New Roman" panose="02020603050405020304" pitchFamily="18" charset="0"/>
                <a:cs typeface="Times New Roman" panose="02020603050405020304" pitchFamily="18" charset="0"/>
              </a:rPr>
              <a:t>login id  </a:t>
            </a:r>
            <a:endParaRPr lang="en-US" sz="1400" dirty="0">
              <a:latin typeface="Times New Roman" panose="02020603050405020304" pitchFamily="18" charset="0"/>
              <a:cs typeface="Times New Roman" panose="02020603050405020304" pitchFamily="18" charset="0"/>
            </a:endParaRPr>
          </a:p>
          <a:p>
            <a:pPr lvl="3"/>
            <a:r>
              <a:rPr lang="en-US" sz="1400" dirty="0" smtClean="0">
                <a:latin typeface="Times New Roman" panose="02020603050405020304" pitchFamily="18" charset="0"/>
                <a:cs typeface="Times New Roman" panose="02020603050405020304" pitchFamily="18" charset="0"/>
              </a:rPr>
              <a:t>Password</a:t>
            </a:r>
          </a:p>
          <a:p>
            <a:pPr lvl="3"/>
            <a:r>
              <a:rPr lang="en-US" sz="1400" dirty="0" smtClean="0">
                <a:latin typeface="Times New Roman" panose="02020603050405020304" pitchFamily="18" charset="0"/>
                <a:cs typeface="Times New Roman" panose="02020603050405020304" pitchFamily="18" charset="0"/>
              </a:rPr>
              <a:t>If </a:t>
            </a:r>
            <a:r>
              <a:rPr lang="en-US" sz="1400" dirty="0">
                <a:latin typeface="Times New Roman" panose="02020603050405020304" pitchFamily="18" charset="0"/>
                <a:cs typeface="Times New Roman" panose="02020603050405020304" pitchFamily="18" charset="0"/>
              </a:rPr>
              <a:t>the user is visiting for the first time then user will have to click on the ‘NEW REGISTRATION’ button</a:t>
            </a:r>
            <a:endParaRPr lang="en-US" sz="1400" dirty="0" smtClean="0">
              <a:latin typeface="Times New Roman" panose="02020603050405020304" pitchFamily="18" charset="0"/>
              <a:cs typeface="Times New Roman" panose="02020603050405020304" pitchFamily="18" charset="0"/>
            </a:endParaRPr>
          </a:p>
          <a:p>
            <a:pPr lvl="2"/>
            <a:r>
              <a:rPr lang="en-US" sz="1400" dirty="0" smtClean="0">
                <a:solidFill>
                  <a:schemeClr val="accent1"/>
                </a:solidFill>
                <a:latin typeface="Times New Roman" panose="02020603050405020304" pitchFamily="18" charset="0"/>
                <a:cs typeface="Times New Roman" panose="02020603050405020304" pitchFamily="18" charset="0"/>
              </a:rPr>
              <a:t>NEW USER REGISTRATION :</a:t>
            </a:r>
            <a:r>
              <a:rPr lang="en-US" sz="1400" dirty="0" smtClean="0">
                <a:latin typeface="Times New Roman" panose="02020603050405020304" pitchFamily="18" charset="0"/>
                <a:cs typeface="Times New Roman" panose="02020603050405020304" pitchFamily="18" charset="0"/>
              </a:rPr>
              <a:t> </a:t>
            </a:r>
          </a:p>
          <a:p>
            <a:pPr marL="294925" lvl="2" indent="0">
              <a:buNone/>
            </a:pPr>
            <a:r>
              <a:rPr lang="en-US" sz="1400" dirty="0" smtClean="0">
                <a:latin typeface="Times New Roman" panose="02020603050405020304" pitchFamily="18" charset="0"/>
                <a:cs typeface="Times New Roman" panose="02020603050405020304" pitchFamily="18" charset="0"/>
              </a:rPr>
              <a:t>In the new user registration we will have a form contains of different fields.</a:t>
            </a:r>
          </a:p>
          <a:p>
            <a:pPr lvl="2">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First Name: </a:t>
            </a:r>
          </a:p>
          <a:p>
            <a:pPr lvl="2">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Last Name :</a:t>
            </a:r>
          </a:p>
          <a:p>
            <a:pPr lvl="2">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Email id :</a:t>
            </a:r>
          </a:p>
          <a:p>
            <a:pPr lvl="2">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Mobile Number:</a:t>
            </a:r>
          </a:p>
          <a:p>
            <a:pPr lvl="2">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Password:</a:t>
            </a:r>
          </a:p>
          <a:p>
            <a:pPr lvl="2">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City:</a:t>
            </a:r>
          </a:p>
          <a:p>
            <a:pPr lvl="2">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Qualification</a:t>
            </a:r>
          </a:p>
          <a:p>
            <a:pPr lvl="2">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Year of Passing : </a:t>
            </a:r>
          </a:p>
          <a:p>
            <a:pPr marL="294925" lvl="2" indent="0">
              <a:buNone/>
            </a:pPr>
            <a:endParaRPr lang="en-IN" sz="1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69878" y="240427"/>
            <a:ext cx="8024283" cy="769441"/>
          </a:xfrm>
        </p:spPr>
        <p:txBody>
          <a:bodyPr/>
          <a:lstStyle/>
          <a:p>
            <a:r>
              <a:rPr lang="en-IN" dirty="0" smtClean="0"/>
              <a:t>Student module :</a:t>
            </a:r>
            <a:br>
              <a:rPr lang="en-IN" dirty="0" smtClean="0"/>
            </a:br>
            <a:endParaRPr lang="en-IN" dirty="0"/>
          </a:p>
        </p:txBody>
      </p:sp>
    </p:spTree>
    <p:extLst>
      <p:ext uri="{BB962C8B-B14F-4D97-AF65-F5344CB8AC3E}">
        <p14:creationId xmlns:p14="http://schemas.microsoft.com/office/powerpoint/2010/main" val="420580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589" y="227422"/>
            <a:ext cx="8615227" cy="4445378"/>
          </a:xfrm>
        </p:spPr>
        <p:txBody>
          <a:bodyPr/>
          <a:lstStyle/>
          <a:p>
            <a:r>
              <a:rPr lang="en-IN" sz="1400" dirty="0" smtClean="0">
                <a:latin typeface="Times New Roman" panose="02020603050405020304" pitchFamily="18" charset="0"/>
                <a:cs typeface="Times New Roman" panose="02020603050405020304" pitchFamily="18" charset="0"/>
              </a:rPr>
              <a:t>By clicking the “</a:t>
            </a:r>
            <a:r>
              <a:rPr lang="en-IN" sz="1400" b="1" dirty="0" smtClean="0">
                <a:latin typeface="Times New Roman" panose="02020603050405020304" pitchFamily="18" charset="0"/>
                <a:cs typeface="Times New Roman" panose="02020603050405020304" pitchFamily="18" charset="0"/>
              </a:rPr>
              <a:t>submit” </a:t>
            </a:r>
            <a:r>
              <a:rPr lang="en-IN" sz="1400" dirty="0" smtClean="0">
                <a:latin typeface="Times New Roman" panose="02020603050405020304" pitchFamily="18" charset="0"/>
                <a:cs typeface="Times New Roman" panose="02020603050405020304" pitchFamily="18" charset="0"/>
              </a:rPr>
              <a:t>button the user gets registered and redirected to login page</a:t>
            </a:r>
          </a:p>
          <a:p>
            <a:pPr marL="0" indent="0">
              <a:buNone/>
            </a:pPr>
            <a:r>
              <a:rPr lang="en-IN" sz="1400" dirty="0" smtClean="0">
                <a:solidFill>
                  <a:schemeClr val="accent1"/>
                </a:solidFill>
                <a:latin typeface="Times New Roman" panose="02020603050405020304" pitchFamily="18" charset="0"/>
                <a:cs typeface="Times New Roman" panose="02020603050405020304" pitchFamily="18" charset="0"/>
              </a:rPr>
              <a:t>Forgot password : </a:t>
            </a:r>
          </a:p>
          <a:p>
            <a:pPr marL="0" indent="0">
              <a:buNone/>
            </a:pPr>
            <a:r>
              <a:rPr lang="en-US" sz="1400" dirty="0">
                <a:latin typeface="Times New Roman" panose="02020603050405020304" pitchFamily="18" charset="0"/>
                <a:cs typeface="Times New Roman" panose="02020603050405020304" pitchFamily="18" charset="0"/>
              </a:rPr>
              <a:t>If user has forgotten the ‘password’ then the user can click on ‘forgot </a:t>
            </a:r>
            <a:r>
              <a:rPr lang="en-US" sz="1400" dirty="0" smtClean="0">
                <a:latin typeface="Times New Roman" panose="02020603050405020304" pitchFamily="18" charset="0"/>
                <a:cs typeface="Times New Roman" panose="02020603050405020304" pitchFamily="18" charset="0"/>
              </a:rPr>
              <a:t>password link </a:t>
            </a:r>
            <a:r>
              <a:rPr lang="en-US" sz="1400" dirty="0">
                <a:latin typeface="Times New Roman" panose="02020603050405020304" pitchFamily="18" charset="0"/>
                <a:cs typeface="Times New Roman" panose="02020603050405020304" pitchFamily="18" charset="0"/>
              </a:rPr>
              <a:t>and then system will send a ‘reset password’ link on the email the user had provided at the time of </a:t>
            </a:r>
            <a:r>
              <a:rPr lang="en-US" sz="1400" dirty="0" smtClean="0">
                <a:latin typeface="Times New Roman" panose="02020603050405020304" pitchFamily="18" charset="0"/>
                <a:cs typeface="Times New Roman" panose="02020603050405020304" pitchFamily="18" charset="0"/>
              </a:rPr>
              <a:t>registration</a:t>
            </a:r>
          </a:p>
          <a:p>
            <a:pPr marL="0" indent="0">
              <a:buNone/>
            </a:pPr>
            <a:r>
              <a:rPr lang="en-US" sz="1400" dirty="0" smtClean="0">
                <a:solidFill>
                  <a:schemeClr val="accent1"/>
                </a:solidFill>
                <a:latin typeface="Times New Roman" panose="02020603050405020304" pitchFamily="18" charset="0"/>
                <a:cs typeface="Times New Roman" panose="02020603050405020304" pitchFamily="18" charset="0"/>
              </a:rPr>
              <a:t>New Exam Page:</a:t>
            </a:r>
          </a:p>
          <a:p>
            <a:pPr marL="0" indent="0">
              <a:buNone/>
            </a:pPr>
            <a:r>
              <a:rPr lang="en-US" sz="1400" dirty="0">
                <a:latin typeface="Times New Roman" panose="02020603050405020304" pitchFamily="18" charset="0"/>
                <a:cs typeface="Times New Roman" panose="02020603050405020304" pitchFamily="18" charset="0"/>
              </a:rPr>
              <a:t>After clicking on the new exam button, the user will be directed to the exam </a:t>
            </a:r>
            <a:r>
              <a:rPr lang="en-US" sz="1400" dirty="0" smtClean="0">
                <a:latin typeface="Times New Roman" panose="02020603050405020304" pitchFamily="18" charset="0"/>
                <a:cs typeface="Times New Roman" panose="02020603050405020304" pitchFamily="18" charset="0"/>
              </a:rPr>
              <a:t>page where he </a:t>
            </a:r>
            <a:r>
              <a:rPr lang="en-US" sz="1400" dirty="0">
                <a:latin typeface="Times New Roman" panose="02020603050405020304" pitchFamily="18" charset="0"/>
                <a:cs typeface="Times New Roman" panose="02020603050405020304" pitchFamily="18" charset="0"/>
              </a:rPr>
              <a:t>will </a:t>
            </a:r>
            <a:r>
              <a:rPr lang="en-US" sz="1400" dirty="0" smtClean="0">
                <a:latin typeface="Times New Roman" panose="02020603050405020304" pitchFamily="18" charset="0"/>
                <a:cs typeface="Times New Roman" panose="02020603050405020304" pitchFamily="18" charset="0"/>
              </a:rPr>
              <a:t>having the different types of tests as :</a:t>
            </a:r>
          </a:p>
          <a:p>
            <a:r>
              <a:rPr lang="en-US" sz="1400" dirty="0" smtClean="0">
                <a:latin typeface="Times New Roman" panose="02020603050405020304" pitchFamily="18" charset="0"/>
                <a:cs typeface="Times New Roman" panose="02020603050405020304" pitchFamily="18" charset="0"/>
              </a:rPr>
              <a:t>JAVA</a:t>
            </a:r>
          </a:p>
          <a:p>
            <a:r>
              <a:rPr lang="en-US" sz="1400" dirty="0" smtClean="0">
                <a:latin typeface="Times New Roman" panose="02020603050405020304" pitchFamily="18" charset="0"/>
                <a:cs typeface="Times New Roman" panose="02020603050405020304" pitchFamily="18" charset="0"/>
              </a:rPr>
              <a:t>SQL </a:t>
            </a:r>
          </a:p>
          <a:p>
            <a:r>
              <a:rPr lang="en-US" sz="1400" dirty="0" smtClean="0">
                <a:latin typeface="Times New Roman" panose="02020603050405020304" pitchFamily="18" charset="0"/>
                <a:cs typeface="Times New Roman" panose="02020603050405020304" pitchFamily="18" charset="0"/>
              </a:rPr>
              <a:t>PYTHON</a:t>
            </a:r>
          </a:p>
          <a:p>
            <a:r>
              <a:rPr lang="en-US" sz="1400" dirty="0" smtClean="0">
                <a:latin typeface="Times New Roman" panose="02020603050405020304" pitchFamily="18" charset="0"/>
                <a:cs typeface="Times New Roman" panose="02020603050405020304" pitchFamily="18" charset="0"/>
              </a:rPr>
              <a:t>C#,.NET</a:t>
            </a:r>
          </a:p>
          <a:p>
            <a:r>
              <a:rPr lang="en-US" sz="1400" dirty="0" smtClean="0">
                <a:latin typeface="Times New Roman" panose="02020603050405020304" pitchFamily="18" charset="0"/>
                <a:cs typeface="Times New Roman" panose="02020603050405020304" pitchFamily="18" charset="0"/>
              </a:rPr>
              <a:t>PHP</a:t>
            </a:r>
          </a:p>
          <a:p>
            <a:r>
              <a:rPr lang="en-US" sz="1400" dirty="0" smtClean="0">
                <a:latin typeface="Times New Roman" panose="02020603050405020304" pitchFamily="18" charset="0"/>
                <a:cs typeface="Times New Roman" panose="02020603050405020304" pitchFamily="18" charset="0"/>
              </a:rPr>
              <a:t> C&amp;CPP</a:t>
            </a:r>
            <a:endParaRPr lang="en-US" sz="1400" dirty="0" smtClean="0">
              <a:solidFill>
                <a:schemeClr val="accent1"/>
              </a:solidFill>
              <a:latin typeface="Times New Roman" panose="02020603050405020304" pitchFamily="18" charset="0"/>
              <a:cs typeface="Times New Roman" panose="02020603050405020304" pitchFamily="18" charset="0"/>
            </a:endParaRPr>
          </a:p>
          <a:p>
            <a:pPr marL="0" indent="0">
              <a:buNone/>
            </a:pPr>
            <a:endParaRPr lang="en-IN"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78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clicking on the new exam button, the user will be directed to the exam instruction page which will have a ‘START’ button which on click will take the user to the exam </a:t>
            </a:r>
            <a:r>
              <a:rPr lang="en-US" dirty="0" smtClean="0">
                <a:latin typeface="Times New Roman" panose="02020603050405020304" pitchFamily="18" charset="0"/>
                <a:cs typeface="Times New Roman" panose="02020603050405020304" pitchFamily="18" charset="0"/>
              </a:rPr>
              <a:t>page.</a:t>
            </a:r>
          </a:p>
          <a:p>
            <a:r>
              <a:rPr lang="en-US" dirty="0" smtClean="0">
                <a:latin typeface="Times New Roman" panose="02020603050405020304" pitchFamily="18" charset="0"/>
                <a:cs typeface="Times New Roman" panose="02020603050405020304" pitchFamily="18" charset="0"/>
              </a:rPr>
              <a:t>Once the user has finished the test he can directly click on the ‘FINISH’ button .</a:t>
            </a:r>
          </a:p>
          <a:p>
            <a:r>
              <a:rPr lang="en-US" dirty="0" smtClean="0">
                <a:latin typeface="Times New Roman" panose="02020603050405020304" pitchFamily="18" charset="0"/>
                <a:cs typeface="Times New Roman" panose="02020603050405020304" pitchFamily="18" charset="0"/>
              </a:rPr>
              <a:t>If the counter goes to zero then the test is automatically submitted.</a:t>
            </a:r>
          </a:p>
          <a:p>
            <a:r>
              <a:rPr lang="en-US" dirty="0" smtClean="0">
                <a:latin typeface="Times New Roman" panose="02020603050405020304" pitchFamily="18" charset="0"/>
                <a:cs typeface="Times New Roman" panose="02020603050405020304" pitchFamily="18" charset="0"/>
              </a:rPr>
              <a:t>Once the test completed the user directly redirects to the home page .</a:t>
            </a:r>
            <a:endParaRPr lang="en-IN" dirty="0"/>
          </a:p>
        </p:txBody>
      </p:sp>
    </p:spTree>
    <p:extLst>
      <p:ext uri="{BB962C8B-B14F-4D97-AF65-F5344CB8AC3E}">
        <p14:creationId xmlns:p14="http://schemas.microsoft.com/office/powerpoint/2010/main" val="327375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latin typeface="Times New Roman" panose="02020603050405020304" pitchFamily="18" charset="0"/>
                <a:cs typeface="Times New Roman" panose="02020603050405020304" pitchFamily="18" charset="0"/>
              </a:rPr>
              <a:t>In this module the admin will be able login by </a:t>
            </a:r>
            <a:r>
              <a:rPr lang="en-US" sz="1400" dirty="0" smtClean="0">
                <a:latin typeface="Times New Roman" panose="02020603050405020304" pitchFamily="18" charset="0"/>
                <a:cs typeface="Times New Roman" panose="02020603050405020304" pitchFamily="18" charset="0"/>
              </a:rPr>
              <a:t>entering</a:t>
            </a:r>
          </a:p>
          <a:p>
            <a:r>
              <a:rPr lang="en-US" sz="1400" dirty="0" smtClean="0">
                <a:solidFill>
                  <a:schemeClr val="accent1"/>
                </a:solidFill>
                <a:latin typeface="Times New Roman" panose="02020603050405020304" pitchFamily="18" charset="0"/>
                <a:cs typeface="Times New Roman" panose="02020603050405020304" pitchFamily="18" charset="0"/>
              </a:rPr>
              <a:t>ADMIN LOGIN </a:t>
            </a:r>
            <a:r>
              <a:rPr lang="en-US" sz="1400" dirty="0">
                <a:solidFill>
                  <a:schemeClr val="accent1"/>
                </a:solidFill>
                <a:latin typeface="Times New Roman" panose="02020603050405020304" pitchFamily="18" charset="0"/>
                <a:cs typeface="Times New Roman" panose="02020603050405020304" pitchFamily="18" charset="0"/>
              </a:rPr>
              <a:t>PAGE</a:t>
            </a:r>
            <a:r>
              <a:rPr lang="en-US" sz="1400" dirty="0" smtClean="0">
                <a:solidFill>
                  <a:schemeClr val="accent1"/>
                </a:solidFill>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login id </a:t>
            </a:r>
          </a:p>
          <a:p>
            <a:r>
              <a:rPr lang="en-US" sz="1400" dirty="0" smtClean="0">
                <a:latin typeface="Times New Roman" panose="02020603050405020304" pitchFamily="18" charset="0"/>
                <a:cs typeface="Times New Roman" panose="02020603050405020304" pitchFamily="18" charset="0"/>
              </a:rPr>
              <a:t>Password .</a:t>
            </a:r>
          </a:p>
          <a:p>
            <a:pPr marL="0" indent="0">
              <a:buNone/>
            </a:pPr>
            <a:r>
              <a:rPr lang="en-US" sz="1400" dirty="0" smtClean="0">
                <a:latin typeface="Times New Roman" panose="02020603050405020304" pitchFamily="18" charset="0"/>
                <a:cs typeface="Times New Roman" panose="02020603050405020304" pitchFamily="18" charset="0"/>
              </a:rPr>
              <a:t>     The id </a:t>
            </a:r>
            <a:r>
              <a:rPr lang="en-US" sz="1400" dirty="0">
                <a:latin typeface="Times New Roman" panose="02020603050405020304" pitchFamily="18" charset="0"/>
                <a:cs typeface="Times New Roman" panose="02020603050405020304" pitchFamily="18" charset="0"/>
              </a:rPr>
              <a:t>and </a:t>
            </a:r>
            <a:r>
              <a:rPr lang="en-US" sz="1400" dirty="0" smtClean="0">
                <a:latin typeface="Times New Roman" panose="02020603050405020304" pitchFamily="18" charset="0"/>
                <a:cs typeface="Times New Roman" panose="02020603050405020304" pitchFamily="18" charset="0"/>
              </a:rPr>
              <a:t>password </a:t>
            </a:r>
            <a:r>
              <a:rPr lang="en-US" sz="1400" dirty="0">
                <a:latin typeface="Times New Roman" panose="02020603050405020304" pitchFamily="18" charset="0"/>
                <a:cs typeface="Times New Roman" panose="02020603050405020304" pitchFamily="18" charset="0"/>
              </a:rPr>
              <a:t>will be inbuilt for admin. The admin after logged in will be directed to a new page </a:t>
            </a:r>
            <a:r>
              <a:rPr lang="en-US" sz="1400" dirty="0" smtClean="0">
                <a:latin typeface="Times New Roman" panose="02020603050405020304" pitchFamily="18" charset="0"/>
                <a:cs typeface="Times New Roman" panose="02020603050405020304" pitchFamily="18" charset="0"/>
              </a:rPr>
              <a:t>. </a:t>
            </a:r>
          </a:p>
          <a:p>
            <a:pPr marL="0" indent="0">
              <a:buNone/>
            </a:pPr>
            <a:r>
              <a:rPr lang="en-US" sz="1400" dirty="0" smtClean="0">
                <a:latin typeface="Times New Roman" panose="02020603050405020304" pitchFamily="18" charset="0"/>
                <a:cs typeface="Times New Roman" panose="02020603050405020304" pitchFamily="18" charset="0"/>
              </a:rPr>
              <a:t>After login the admin will be able to add question or remove question by clicking on</a:t>
            </a:r>
          </a:p>
          <a:p>
            <a:r>
              <a:rPr lang="en-US" sz="1400" dirty="0" smtClean="0">
                <a:latin typeface="Times New Roman" panose="02020603050405020304" pitchFamily="18" charset="0"/>
                <a:cs typeface="Times New Roman" panose="02020603050405020304" pitchFamily="18" charset="0"/>
              </a:rPr>
              <a:t>ADD QUESTIONS  button  </a:t>
            </a:r>
          </a:p>
          <a:p>
            <a:r>
              <a:rPr lang="en-US" sz="1400" dirty="0" smtClean="0">
                <a:latin typeface="Times New Roman" panose="02020603050405020304" pitchFamily="18" charset="0"/>
                <a:cs typeface="Times New Roman" panose="02020603050405020304" pitchFamily="18" charset="0"/>
              </a:rPr>
              <a:t>REMOVE QUESTIONS  button.</a:t>
            </a:r>
          </a:p>
          <a:p>
            <a:pPr marL="0" indent="0">
              <a:buNone/>
            </a:pPr>
            <a:r>
              <a:rPr lang="en-US" sz="1400" dirty="0" smtClean="0">
                <a:latin typeface="Times New Roman" panose="02020603050405020304" pitchFamily="18" charset="0"/>
                <a:cs typeface="Times New Roman" panose="02020603050405020304" pitchFamily="18" charset="0"/>
              </a:rPr>
              <a:t>By using these buttons we can add or remove questions from the database .</a:t>
            </a:r>
            <a:endParaRPr lang="en-IN" sz="1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Admin Module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81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E-R diagram </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p:txBody>
          <a:bodyPr/>
          <a:lstStyle/>
          <a:p>
            <a:endParaRPr lang="en-IN"/>
          </a:p>
        </p:txBody>
      </p:sp>
    </p:spTree>
    <p:extLst>
      <p:ext uri="{BB962C8B-B14F-4D97-AF65-F5344CB8AC3E}">
        <p14:creationId xmlns:p14="http://schemas.microsoft.com/office/powerpoint/2010/main" val="139531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Database Diagram </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p:txBody>
          <a:bodyPr/>
          <a:lstStyle/>
          <a:p>
            <a:endParaRPr lang="en-IN"/>
          </a:p>
        </p:txBody>
      </p:sp>
    </p:spTree>
    <p:extLst>
      <p:ext uri="{BB962C8B-B14F-4D97-AF65-F5344CB8AC3E}">
        <p14:creationId xmlns:p14="http://schemas.microsoft.com/office/powerpoint/2010/main" val="391688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p:txBody>
          <a:bodyPr/>
          <a:lstStyle/>
          <a:p>
            <a:endParaRPr lang="en-IN"/>
          </a:p>
        </p:txBody>
      </p:sp>
    </p:spTree>
    <p:extLst>
      <p:ext uri="{BB962C8B-B14F-4D97-AF65-F5344CB8AC3E}">
        <p14:creationId xmlns:p14="http://schemas.microsoft.com/office/powerpoint/2010/main" val="96154507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schemas.microsoft.com/office/2006/documentManagement/types"/>
    <ds:schemaRef ds:uri="71bf3f0a-df54-467d-89c2-87f8d534ba77"/>
    <ds:schemaRef ds:uri="http://www.w3.org/XML/1998/namespace"/>
    <ds:schemaRef ds:uri="http://purl.org/dc/terms/"/>
    <ds:schemaRef ds:uri="http://schemas.microsoft.com/office/2006/metadata/properties"/>
    <ds:schemaRef ds:uri="http://purl.org/dc/dcmitype/"/>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23573</TotalTime>
  <Words>521</Words>
  <Application>Microsoft Office PowerPoint</Application>
  <PresentationFormat>On-screen Show (16:9)</PresentationFormat>
  <Paragraphs>70</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 Light</vt:lpstr>
      <vt:lpstr>Geneva</vt:lpstr>
      <vt:lpstr>STKaiti</vt:lpstr>
      <vt:lpstr>Symbol</vt:lpstr>
      <vt:lpstr>Times New Roman</vt:lpstr>
      <vt:lpstr>Wingdings</vt:lpstr>
      <vt:lpstr>ヒラギノ角ゴ Pro W3</vt:lpstr>
      <vt:lpstr>L&amp;T Infotech</vt:lpstr>
      <vt:lpstr>Custom Design</vt:lpstr>
      <vt:lpstr>Online Examination system </vt:lpstr>
      <vt:lpstr>About Project: </vt:lpstr>
      <vt:lpstr>Student module : </vt:lpstr>
      <vt:lpstr>PowerPoint Presentation</vt:lpstr>
      <vt:lpstr>PowerPoint Presentation</vt:lpstr>
      <vt:lpstr>Admin Module </vt:lpstr>
      <vt:lpstr>E-R diagram </vt:lpstr>
      <vt:lpstr>Database Diagram </vt:lpstr>
      <vt:lpstr>Data flow diagram</vt:lpstr>
      <vt:lpstr>Technologies used</vt:lpstr>
      <vt:lpstr>Scrum board</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sai chander gattu</cp:lastModifiedBy>
  <cp:revision>1883</cp:revision>
  <cp:lastPrinted>2015-11-28T12:28:20Z</cp:lastPrinted>
  <dcterms:created xsi:type="dcterms:W3CDTF">2007-05-25T22:38:05Z</dcterms:created>
  <dcterms:modified xsi:type="dcterms:W3CDTF">2022-03-25T01:51:49Z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