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2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0890D-01E6-49DF-A341-A670F1E2DAD4}" type="datetimeFigureOut">
              <a:rPr lang="en-US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47EBE-58BF-4AF9-A807-E2BB9297F3D6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241425"/>
          </a:xfrm>
        </p:spPr>
        <p:txBody>
          <a:bodyPr>
            <a:normAutofit/>
          </a:bodyPr>
          <a:lstStyle/>
          <a:p>
            <a:r>
              <a:rPr lang="en-US" sz="3200" dirty="0"/>
              <a:t>UE19CS204 – Web Technologies</a:t>
            </a:r>
            <a:br>
              <a:rPr lang="en-US" sz="3200" dirty="0"/>
            </a:br>
            <a:r>
              <a:rPr lang="en-US" sz="3200" dirty="0"/>
              <a:t>Mini Project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5525" y="3223895"/>
            <a:ext cx="8060055" cy="4544060"/>
          </a:xfrm>
        </p:spPr>
        <p:txBody>
          <a:bodyPr>
            <a:noAutofit/>
          </a:bodyPr>
          <a:lstStyle/>
          <a:p>
            <a:r>
              <a:rPr lang="en-US" sz="2300" dirty="0">
                <a:latin typeface="LiSu" panose="02010509060101010101" charset="-122"/>
                <a:ea typeface="LiSu" panose="02010509060101010101" charset="-122"/>
              </a:rPr>
              <a:t>Section -</a:t>
            </a:r>
            <a:r>
              <a:rPr lang="en-IN" altLang="en-US" sz="2300" dirty="0">
                <a:latin typeface="LiSu" panose="02010509060101010101" charset="-122"/>
                <a:ea typeface="LiSu" panose="02010509060101010101" charset="-122"/>
              </a:rPr>
              <a:t>D</a:t>
            </a:r>
            <a:r>
              <a:rPr lang="en-US" sz="2300" dirty="0">
                <a:latin typeface="LiSu" panose="02010509060101010101" charset="-122"/>
                <a:ea typeface="LiSu" panose="02010509060101010101" charset="-122"/>
              </a:rPr>
              <a:t> </a:t>
            </a:r>
            <a:endParaRPr lang="en-US" sz="2300" dirty="0">
              <a:latin typeface="LiSu" panose="02010509060101010101" charset="-122"/>
              <a:ea typeface="LiSu" panose="02010509060101010101" charset="-122"/>
            </a:endParaRPr>
          </a:p>
          <a:p>
            <a:r>
              <a:rPr lang="en-US" sz="2400" dirty="0">
                <a:latin typeface="+mj-lt"/>
                <a:ea typeface="LiSu" panose="02010509060101010101" charset="-122"/>
                <a:cs typeface="+mj-lt"/>
              </a:rPr>
              <a:t>Team Member Names – Team member SRNs</a:t>
            </a:r>
            <a:endParaRPr lang="en-US" sz="2400" dirty="0">
              <a:latin typeface="+mj-lt"/>
              <a:ea typeface="LiSu" panose="02010509060101010101" charset="-122"/>
              <a:cs typeface="+mj-lt"/>
            </a:endParaRPr>
          </a:p>
          <a:p>
            <a:r>
              <a:rPr lang="en-US" sz="2300" dirty="0">
                <a:latin typeface="LiSu" panose="02010509060101010101" charset="-122"/>
                <a:ea typeface="LiSu" panose="02010509060101010101" charset="-122"/>
                <a:sym typeface="+mn-ea"/>
              </a:rPr>
              <a:t> </a:t>
            </a:r>
            <a:r>
              <a:rPr lang="en-IN" altLang="en-US" sz="2300" dirty="0">
                <a:latin typeface="LiSu" panose="02010509060101010101" charset="-122"/>
                <a:ea typeface="LiSu" panose="02010509060101010101" charset="-122"/>
                <a:sym typeface="+mn-ea"/>
              </a:rPr>
              <a:t>R Mohan</a:t>
            </a:r>
            <a:r>
              <a:rPr lang="en-US" sz="2300" dirty="0">
                <a:latin typeface="LiSu" panose="02010509060101010101" charset="-122"/>
                <a:ea typeface="LiSu" panose="02010509060101010101" charset="-122"/>
                <a:sym typeface="+mn-ea"/>
              </a:rPr>
              <a:t> -PES2UG19CS</a:t>
            </a:r>
            <a:r>
              <a:rPr lang="en-IN" altLang="en-US" sz="2300" dirty="0">
                <a:latin typeface="LiSu" panose="02010509060101010101" charset="-122"/>
                <a:ea typeface="LiSu" panose="02010509060101010101" charset="-122"/>
                <a:sym typeface="+mn-ea"/>
              </a:rPr>
              <a:t>240</a:t>
            </a:r>
            <a:endParaRPr lang="en-US" sz="2300" dirty="0">
              <a:latin typeface="LiSu" panose="02010509060101010101" charset="-122"/>
              <a:ea typeface="LiSu" panose="02010509060101010101" charset="-122"/>
              <a:sym typeface="+mn-ea"/>
            </a:endParaRPr>
          </a:p>
          <a:p>
            <a:r>
              <a:rPr lang="en-US" sz="2300" dirty="0">
                <a:latin typeface="LiSu" panose="02010509060101010101" charset="-122"/>
                <a:ea typeface="LiSu" panose="02010509060101010101" charset="-122"/>
              </a:rPr>
              <a:t> </a:t>
            </a:r>
            <a:r>
              <a:rPr lang="en-IN" altLang="en-US" sz="2300" dirty="0">
                <a:latin typeface="LiSu" panose="02010509060101010101" charset="-122"/>
                <a:ea typeface="LiSu" panose="02010509060101010101" charset="-122"/>
              </a:rPr>
              <a:t>Mooli Ravi Teja Reddy</a:t>
            </a:r>
            <a:r>
              <a:rPr lang="en-US" sz="2300" dirty="0">
                <a:latin typeface="LiSu" panose="02010509060101010101" charset="-122"/>
                <a:ea typeface="LiSu" panose="02010509060101010101" charset="-122"/>
              </a:rPr>
              <a:t> -PES2UG19CS</a:t>
            </a:r>
            <a:r>
              <a:rPr lang="en-IN" altLang="en-US" sz="2300" dirty="0">
                <a:latin typeface="LiSu" panose="02010509060101010101" charset="-122"/>
                <a:ea typeface="LiSu" panose="02010509060101010101" charset="-122"/>
              </a:rPr>
              <a:t>242</a:t>
            </a:r>
            <a:endParaRPr lang="en-US" sz="2300" dirty="0">
              <a:latin typeface="LiSu" panose="02010509060101010101" charset="-122"/>
              <a:ea typeface="LiSu" panose="02010509060101010101" charset="-122"/>
            </a:endParaRPr>
          </a:p>
          <a:p>
            <a:r>
              <a:rPr lang="en-US" sz="2300" dirty="0">
                <a:latin typeface="LiSu" panose="02010509060101010101" charset="-122"/>
                <a:ea typeface="LiSu" panose="02010509060101010101" charset="-122"/>
              </a:rPr>
              <a:t> </a:t>
            </a:r>
            <a:r>
              <a:rPr lang="en-IN" altLang="en-US" sz="2300" dirty="0">
                <a:latin typeface="LiSu" panose="02010509060101010101" charset="-122"/>
                <a:ea typeface="LiSu" panose="02010509060101010101" charset="-122"/>
              </a:rPr>
              <a:t>Mettupalle Saketh Kumar</a:t>
            </a:r>
            <a:r>
              <a:rPr lang="en-US" sz="2300" dirty="0">
                <a:latin typeface="LiSu" panose="02010509060101010101" charset="-122"/>
                <a:ea typeface="LiSu" panose="02010509060101010101" charset="-122"/>
              </a:rPr>
              <a:t> – PES2UG19CS</a:t>
            </a:r>
            <a:r>
              <a:rPr lang="en-IN" altLang="en-US" sz="2300" dirty="0">
                <a:latin typeface="LiSu" panose="02010509060101010101" charset="-122"/>
                <a:ea typeface="LiSu" panose="02010509060101010101" charset="-122"/>
              </a:rPr>
              <a:t>231</a:t>
            </a:r>
            <a:endParaRPr lang="en-IN" altLang="en-US" sz="2300" dirty="0">
              <a:latin typeface="LiSu" panose="02010509060101010101" charset="-122"/>
              <a:ea typeface="LiSu" panose="02010509060101010101" charset="-122"/>
            </a:endParaRPr>
          </a:p>
          <a:p>
            <a:r>
              <a:rPr lang="en-US" sz="2300" dirty="0"/>
              <a:t> </a:t>
            </a:r>
            <a:r>
              <a:rPr lang="en-IN" altLang="en-US" sz="2300" dirty="0"/>
              <a:t>Yasar Arafath</a:t>
            </a:r>
            <a:r>
              <a:rPr lang="en-US" sz="2300" dirty="0"/>
              <a:t> - PES2UG19CS</a:t>
            </a:r>
            <a:r>
              <a:rPr lang="en-IN" altLang="en-US" sz="2300" dirty="0"/>
              <a:t>209</a:t>
            </a:r>
            <a:endParaRPr lang="en-IN" altLang="en-US" sz="2300" dirty="0"/>
          </a:p>
          <a:p>
            <a:r>
              <a:rPr lang="en-IN" altLang="en-US" sz="2300" dirty="0"/>
              <a:t>MOHAMMED NABEEL-PES2UG19CS242</a:t>
            </a:r>
            <a:endParaRPr lang="en-IN" altLang="en-US" sz="2300" dirty="0"/>
          </a:p>
          <a:p>
            <a:r>
              <a:rPr lang="en-IN" altLang="en-US" sz="2300" dirty="0"/>
              <a:t>Github link:-https://github.com/raviteja614/FOOD-DELIVERY-APP</a:t>
            </a:r>
            <a:endParaRPr lang="en-IN" altLang="en-US" sz="2300" dirty="0"/>
          </a:p>
          <a:p>
            <a:endParaRPr lang="en-IN" altLang="en-US" sz="2300" dirty="0"/>
          </a:p>
          <a:p>
            <a:endParaRPr lang="en-US" sz="2300" dirty="0"/>
          </a:p>
          <a:p>
            <a:endParaRPr lang="en-US" sz="1100" dirty="0"/>
          </a:p>
        </p:txBody>
      </p:sp>
      <p:sp>
        <p:nvSpPr>
          <p:cNvPr id="1030" name="AutoShape 6" descr="PES University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pic>
        <p:nvPicPr>
          <p:cNvPr id="7" name="Picture 6" descr="index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9038" y="0"/>
            <a:ext cx="1685925" cy="1685925"/>
          </a:xfrm>
          <a:prstGeom prst="rect">
            <a:avLst/>
          </a:prstGeom>
        </p:spPr>
      </p:pic>
      <p:sp>
        <p:nvSpPr>
          <p:cNvPr id="9" name="Title 1"/>
          <p:cNvSpPr txBox="1"/>
          <p:nvPr/>
        </p:nvSpPr>
        <p:spPr>
          <a:xfrm>
            <a:off x="685800" y="251841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Title -</a:t>
            </a:r>
            <a:r>
              <a:rPr kumimoji="0" lang="en-IN" alt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FOOD DELIVERY APP</a:t>
            </a:r>
            <a:endParaRPr kumimoji="0" lang="en-I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>
            <a:r>
              <a:rPr lang="en-IN" altLang="en-US" sz="3335"/>
              <a:t>In our app we will accept food orders from users from various restaurants.</a:t>
            </a:r>
            <a:endParaRPr lang="en-IN" altLang="en-US" sz="3335"/>
          </a:p>
          <a:p>
            <a:r>
              <a:rPr lang="en-IN" altLang="en-US" sz="3335"/>
              <a:t>In this website user can search his desired dish from any restaurant.</a:t>
            </a:r>
            <a:endParaRPr lang="en-IN" altLang="en-US" sz="3335"/>
          </a:p>
          <a:p>
            <a:r>
              <a:rPr lang="en-IN" altLang="en-US" sz="3335"/>
              <a:t>And there will large variety of foods are available.</a:t>
            </a:r>
            <a:endParaRPr lang="en-IN" altLang="en-US" sz="3335"/>
          </a:p>
          <a:p>
            <a:r>
              <a:rPr lang="en-IN" altLang="en-US" sz="3335"/>
              <a:t>and selected dish will come at their door step.</a:t>
            </a:r>
            <a:endParaRPr lang="en-IN" altLang="en-US" sz="3335"/>
          </a:p>
          <a:p>
            <a:r>
              <a:rPr lang="en-IN" altLang="en-US" sz="3335"/>
              <a:t>There is login page,signup page and user can register to our app by using their mobile number or email.</a:t>
            </a:r>
            <a:endParaRPr lang="en-IN" altLang="en-US" sz="333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GB" dirty="0"/>
              <a:t>HTML:- it is used to present the homepage. </a:t>
            </a:r>
            <a:r>
              <a:rPr lang="en-US" altLang="en-IN" dirty="0"/>
              <a:t>and to open the other pages.</a:t>
            </a:r>
            <a:endParaRPr lang="en-US" altLang="en-IN" dirty="0"/>
          </a:p>
          <a:p>
            <a:r>
              <a:rPr lang="en-IN" altLang="en-US" dirty="0"/>
              <a:t>REACTJS:-used to run the site from frontend</a:t>
            </a:r>
            <a:endParaRPr lang="en-IN" altLang="en-GB" dirty="0"/>
          </a:p>
          <a:p>
            <a:r>
              <a:rPr lang="en-IN" altLang="en-GB" dirty="0"/>
              <a:t>NODEJS:-used </a:t>
            </a:r>
            <a:r>
              <a:rPr lang="en-US" altLang="en-IN" dirty="0"/>
              <a:t>to run the site </a:t>
            </a:r>
            <a:r>
              <a:rPr lang="en-IN" altLang="en-US" dirty="0"/>
              <a:t>from</a:t>
            </a:r>
            <a:r>
              <a:rPr lang="en-US" altLang="en-IN" dirty="0"/>
              <a:t> backend</a:t>
            </a:r>
            <a:endParaRPr lang="en-IN" altLang="en-GB" dirty="0"/>
          </a:p>
          <a:p>
            <a:r>
              <a:rPr lang="en-IN" altLang="en-GB" dirty="0"/>
              <a:t>MONGODB:-it is used for storing the login details of the customers </a:t>
            </a:r>
            <a:r>
              <a:rPr lang="en-US" altLang="en-IN" dirty="0"/>
              <a:t>and their reviews.</a:t>
            </a:r>
            <a:endParaRPr lang="en-IN" altLang="en-GB" dirty="0"/>
          </a:p>
          <a:p>
            <a:r>
              <a:rPr lang="en-IN" altLang="en-GB" dirty="0"/>
              <a:t>JAVASCRIPT AND REACTJS:-  </a:t>
            </a:r>
            <a:r>
              <a:rPr lang="en-US" altLang="en-IN" dirty="0"/>
              <a:t>languages used in our site is java script and react js. </a:t>
            </a:r>
            <a:endParaRPr lang="en-IN" altLang="en-GB" dirty="0"/>
          </a:p>
          <a:p>
            <a:endParaRPr lang="en-IN" alt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Contributions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GB" dirty="0"/>
              <a:t>Yasar Arafath:-backend templates</a:t>
            </a:r>
            <a:endParaRPr lang="en-IN" altLang="en-GB" dirty="0"/>
          </a:p>
          <a:p>
            <a:r>
              <a:rPr lang="en-IN" altLang="en-GB" dirty="0"/>
              <a:t>Mettupalli Saketh Kumar Reddy:-html</a:t>
            </a:r>
            <a:r>
              <a:rPr lang="en-US" altLang="en-IN" dirty="0"/>
              <a:t>,css</a:t>
            </a:r>
            <a:endParaRPr lang="en-IN" altLang="en-GB" dirty="0"/>
          </a:p>
          <a:p>
            <a:r>
              <a:rPr lang="en-IN" altLang="en-GB" dirty="0"/>
              <a:t>Mohan R:-client,server &amp;error handling</a:t>
            </a:r>
            <a:endParaRPr lang="en-IN" altLang="en-GB" dirty="0"/>
          </a:p>
          <a:p>
            <a:r>
              <a:rPr lang="en-IN" altLang="en-GB" dirty="0"/>
              <a:t>Mooli Ravi Teja Reddy:-login,register,feedback</a:t>
            </a:r>
            <a:endParaRPr lang="en-IN" altLang="en-GB" dirty="0"/>
          </a:p>
          <a:p>
            <a:r>
              <a:rPr lang="en-IN" altLang="en-US" dirty="0">
                <a:sym typeface="+mn-ea"/>
              </a:rPr>
              <a:t>Mohammed Nabeel:-routing</a:t>
            </a:r>
            <a:endParaRPr lang="en-IN" altLang="en-GB" dirty="0"/>
          </a:p>
          <a:p>
            <a:endParaRPr lang="en-IN" alt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1231</Words>
  <Application>WPS Presentation</Application>
  <PresentationFormat>On-screen Show (4:3)</PresentationFormat>
  <Paragraphs>42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LiSu</vt:lpstr>
      <vt:lpstr>Calibri</vt:lpstr>
      <vt:lpstr>Microsoft YaHei</vt:lpstr>
      <vt:lpstr>Arial Unicode MS</vt:lpstr>
      <vt:lpstr>Office Theme</vt:lpstr>
      <vt:lpstr>UE19CS204 – Web Technologies Mini Project</vt:lpstr>
      <vt:lpstr>Abstract</vt:lpstr>
      <vt:lpstr>Technologies Used</vt:lpstr>
      <vt:lpstr>Member Contributions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UE19CS204 – Web Technologies Mini Project</dc:title>
  <dc:creator>VJ</dc:creator>
  <cp:lastModifiedBy>SAGAR</cp:lastModifiedBy>
  <cp:revision>10</cp:revision>
  <dcterms:created xsi:type="dcterms:W3CDTF">2020-11-18T05:59:00Z</dcterms:created>
  <dcterms:modified xsi:type="dcterms:W3CDTF">2020-12-07T17:13:00Z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