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embeddedFontLst>
    <p:embeddedFont>
      <p:font typeface="Bahnschrift SemiBold SemiConden" panose="020B0502040204020203" pitchFamily="34" charset="0"/>
      <p:bold r:id="rId8"/>
    </p:embeddedFont>
    <p:embeddedFont>
      <p:font typeface="Dubai Medium" panose="020B0603030403030204" pitchFamily="34" charset="-78"/>
      <p:regular r:id="rId9"/>
      <p:italic r:id="rId10"/>
    </p:embeddedFon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48742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dirty="0">
                <a:solidFill>
                  <a:srgbClr val="202124"/>
                </a:solidFill>
                <a:effectLst/>
                <a:latin typeface="Bahnschrift SemiBold SemiConden" panose="020B0502040204020203" pitchFamily="34" charset="0"/>
              </a:rPr>
              <a:t>Code Refactoring and Bug Fixing</a:t>
            </a:r>
            <a:endParaRPr b="1" dirty="0"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9911C-D7A4-A3BB-8D05-0370A870A89A}"/>
              </a:ext>
            </a:extLst>
          </p:cNvPr>
          <p:cNvSpPr txBox="1"/>
          <p:nvPr/>
        </p:nvSpPr>
        <p:spPr>
          <a:xfrm>
            <a:off x="9028482" y="5318750"/>
            <a:ext cx="3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Dubai Medium" panose="020F0502020204030204" pitchFamily="34" charset="-78"/>
                <a:cs typeface="Dubai Medium" panose="020F0502020204030204" pitchFamily="34" charset="-78"/>
              </a:rPr>
              <a:t>--  M RAVI TEJA</a:t>
            </a:r>
            <a:endParaRPr lang="en-US" b="1" dirty="0">
              <a:latin typeface="Dubai Medium" panose="020F0502020204030204" pitchFamily="34" charset="-78"/>
              <a:cs typeface="Dubai Medium" panose="020F0502020204030204" pitchFamily="34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C5629-03FB-2EAC-9E74-44BEF79E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92" y="827328"/>
            <a:ext cx="3267531" cy="1278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A50CC-CE01-D1FF-E2E7-FC3EB0C1EAF5}"/>
              </a:ext>
            </a:extLst>
          </p:cNvPr>
          <p:cNvSpPr txBox="1"/>
          <p:nvPr/>
        </p:nvSpPr>
        <p:spPr>
          <a:xfrm>
            <a:off x="299802" y="454352"/>
            <a:ext cx="1116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BUG_1:</a:t>
            </a:r>
            <a:r>
              <a:rPr lang="en-US" sz="1600" b="1" dirty="0"/>
              <a:t>  Incorrect Method Representation in Function Route Definition in app.py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4E5FA-6CE4-618C-D09D-D5B18AD58812}"/>
              </a:ext>
            </a:extLst>
          </p:cNvPr>
          <p:cNvSpPr txBox="1"/>
          <p:nvPr/>
        </p:nvSpPr>
        <p:spPr>
          <a:xfrm>
            <a:off x="299803" y="2105387"/>
            <a:ext cx="1116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</a:rPr>
              <a:t>Change Method in Route Function Definition in app.py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D2BF8-4FA2-772C-0890-08E418529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84" y="2522303"/>
            <a:ext cx="4010585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01C11-049B-2B1A-5404-C96943FA8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84" y="827328"/>
            <a:ext cx="4058216" cy="1038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216FD2-89E2-B8AE-99D0-918C0BFB7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92" y="2522303"/>
            <a:ext cx="4091886" cy="111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26385E-AC23-8535-BDF7-AE9E592B6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784" y="4675570"/>
            <a:ext cx="4849081" cy="423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D25F80-7854-ED36-B179-D08DF73222E0}"/>
              </a:ext>
            </a:extLst>
          </p:cNvPr>
          <p:cNvSpPr txBox="1"/>
          <p:nvPr/>
        </p:nvSpPr>
        <p:spPr>
          <a:xfrm>
            <a:off x="371288" y="4075506"/>
            <a:ext cx="1116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BUG_2:</a:t>
            </a:r>
            <a:r>
              <a:rPr lang="en-US" sz="1600" b="1" dirty="0"/>
              <a:t>  Incorrect Request Method Representation in index Function Route Definition in app.py. It only handles POST request.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E27DBB-CA75-F93A-4D85-94C86C80C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784" y="5212118"/>
            <a:ext cx="4840216" cy="1265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E9D242-622B-1996-B5C4-90356FF821DE}"/>
              </a:ext>
            </a:extLst>
          </p:cNvPr>
          <p:cNvSpPr txBox="1"/>
          <p:nvPr/>
        </p:nvSpPr>
        <p:spPr>
          <a:xfrm>
            <a:off x="386279" y="486885"/>
            <a:ext cx="1116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</a:rPr>
              <a:t>Change Request Method in Route Function Definition in app.py. It is capable of handling both GET and POST Requests and I changed </a:t>
            </a:r>
            <a:r>
              <a:rPr lang="en-US" sz="1600" b="1" dirty="0">
                <a:solidFill>
                  <a:srgbClr val="FF0000"/>
                </a:solidFill>
              </a:rPr>
              <a:t>“</a:t>
            </a:r>
            <a:r>
              <a:rPr lang="en-US" sz="1600" b="1" dirty="0" err="1">
                <a:solidFill>
                  <a:srgbClr val="FF0000"/>
                </a:solidFill>
              </a:rPr>
              <a:t>request.args.get</a:t>
            </a:r>
            <a:r>
              <a:rPr lang="en-US" sz="1600" b="1" dirty="0">
                <a:solidFill>
                  <a:srgbClr val="FF0000"/>
                </a:solidFill>
              </a:rPr>
              <a:t>(‘note’)” </a:t>
            </a:r>
            <a:r>
              <a:rPr lang="en-US" sz="1600" b="1" dirty="0">
                <a:solidFill>
                  <a:schemeClr val="tx1"/>
                </a:solidFill>
              </a:rPr>
              <a:t>to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‘</a:t>
            </a:r>
            <a:r>
              <a:rPr lang="en-US" sz="1600" b="1" dirty="0" err="1">
                <a:solidFill>
                  <a:srgbClr val="00B050"/>
                </a:solidFill>
              </a:rPr>
              <a:t>request.form.get</a:t>
            </a:r>
            <a:r>
              <a:rPr lang="en-US" sz="1600" b="1" dirty="0">
                <a:solidFill>
                  <a:srgbClr val="00B050"/>
                </a:solidFill>
              </a:rPr>
              <a:t>(‘note’)’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332B6-385D-408E-914B-BB184405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66" y="1239324"/>
            <a:ext cx="4690634" cy="1650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38587-2E31-B3CD-C4AC-8C094BD65AA6}"/>
              </a:ext>
            </a:extLst>
          </p:cNvPr>
          <p:cNvSpPr txBox="1"/>
          <p:nvPr/>
        </p:nvSpPr>
        <p:spPr>
          <a:xfrm>
            <a:off x="386279" y="3090446"/>
            <a:ext cx="1116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BUG_3:</a:t>
            </a:r>
            <a:r>
              <a:rPr lang="en-US" sz="1600" b="1" dirty="0"/>
              <a:t>  Type attribute missing in submit Button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E395EE-D574-3CB4-E80F-17647A5B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65" y="3495902"/>
            <a:ext cx="7692131" cy="655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641910-4119-CBD5-3953-7CAD9BA0FEBC}"/>
              </a:ext>
            </a:extLst>
          </p:cNvPr>
          <p:cNvSpPr txBox="1"/>
          <p:nvPr/>
        </p:nvSpPr>
        <p:spPr>
          <a:xfrm>
            <a:off x="386279" y="4323228"/>
            <a:ext cx="1116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</a:rPr>
              <a:t>Added type = ‘submit’ in button tag in home.html.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2DBD8B-29ED-9E36-56E3-CDF4D2B5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65" y="4685929"/>
            <a:ext cx="6605355" cy="4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694F-AC7C-0913-F215-C3C70B48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5" y="1497771"/>
            <a:ext cx="10837889" cy="28879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E88C22-4FBE-1B35-437E-24E62EAB694A}"/>
              </a:ext>
            </a:extLst>
          </p:cNvPr>
          <p:cNvSpPr txBox="1"/>
          <p:nvPr/>
        </p:nvSpPr>
        <p:spPr>
          <a:xfrm>
            <a:off x="2520845" y="569626"/>
            <a:ext cx="715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Finally, the Application was Running Successfully!</a:t>
            </a:r>
          </a:p>
        </p:txBody>
      </p:sp>
    </p:spTree>
    <p:extLst>
      <p:ext uri="{BB962C8B-B14F-4D97-AF65-F5344CB8AC3E}">
        <p14:creationId xmlns:p14="http://schemas.microsoft.com/office/powerpoint/2010/main" val="39438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1757" y="2011840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3044279"/>
            <a:ext cx="4851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8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THANK YOU !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144</Words>
  <Application>Microsoft Office PowerPoint</Application>
  <PresentationFormat>Widescreen</PresentationFormat>
  <Paragraphs>10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Libre Baskerville</vt:lpstr>
      <vt:lpstr>Arial</vt:lpstr>
      <vt:lpstr>Dubai Medium</vt:lpstr>
      <vt:lpstr>Calibri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MADDELA RAVI TEJA</cp:lastModifiedBy>
  <cp:revision>6</cp:revision>
  <dcterms:created xsi:type="dcterms:W3CDTF">2021-02-16T05:19:01Z</dcterms:created>
  <dcterms:modified xsi:type="dcterms:W3CDTF">2024-02-27T06:51:30Z</dcterms:modified>
</cp:coreProperties>
</file>