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16187bb70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16187bb70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16187bb70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216187bb7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16187bb70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16187bb70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16187bb70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216187bb7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16187bb70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216187bb70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216187bb70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216187bb70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16187bb70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16187bb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16187bb70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16187bb7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16187bb7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16187bb7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16187bb70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216187bb7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216187bb70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216187bb7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216187bb70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216187bb7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16187bb70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16187bb7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16187bb70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16187bb7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16187bb70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16187bb70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Ewastage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Admin Login:</a:t>
            </a:r>
            <a:endParaRPr/>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22"/>
          <p:cNvPicPr preferRelativeResize="0"/>
          <p:nvPr/>
        </p:nvPicPr>
        <p:blipFill>
          <a:blip r:embed="rId3">
            <a:alphaModFix/>
          </a:blip>
          <a:stretch>
            <a:fillRect/>
          </a:stretch>
        </p:blipFill>
        <p:spPr>
          <a:xfrm>
            <a:off x="1297500" y="1438693"/>
            <a:ext cx="7038900" cy="30400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Seller Login:</a:t>
            </a:r>
            <a:endParaRPr/>
          </a:p>
        </p:txBody>
      </p:sp>
      <p:sp>
        <p:nvSpPr>
          <p:cNvPr id="195" name="Google Shape;19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6" name="Google Shape;196;p23"/>
          <p:cNvPicPr preferRelativeResize="0"/>
          <p:nvPr/>
        </p:nvPicPr>
        <p:blipFill>
          <a:blip r:embed="rId3">
            <a:alphaModFix/>
          </a:blip>
          <a:stretch>
            <a:fillRect/>
          </a:stretch>
        </p:blipFill>
        <p:spPr>
          <a:xfrm>
            <a:off x="1297500" y="1307850"/>
            <a:ext cx="7038900" cy="326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Buyer Login:</a:t>
            </a:r>
            <a:endParaRPr/>
          </a:p>
        </p:txBody>
      </p:sp>
      <p:sp>
        <p:nvSpPr>
          <p:cNvPr id="202" name="Google Shape;20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3" name="Google Shape;203;p24"/>
          <p:cNvPicPr preferRelativeResize="0"/>
          <p:nvPr/>
        </p:nvPicPr>
        <p:blipFill>
          <a:blip r:embed="rId3">
            <a:alphaModFix/>
          </a:blip>
          <a:stretch>
            <a:fillRect/>
          </a:stretch>
        </p:blipFill>
        <p:spPr>
          <a:xfrm>
            <a:off x="1297500" y="1567550"/>
            <a:ext cx="7038900" cy="291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E Waste Products:</a:t>
            </a:r>
            <a:endParaRPr/>
          </a:p>
        </p:txBody>
      </p:sp>
      <p:sp>
        <p:nvSpPr>
          <p:cNvPr id="209" name="Google Shape;209;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0" name="Google Shape;210;p25"/>
          <p:cNvPicPr preferRelativeResize="0"/>
          <p:nvPr/>
        </p:nvPicPr>
        <p:blipFill>
          <a:blip r:embed="rId3">
            <a:alphaModFix/>
          </a:blip>
          <a:stretch>
            <a:fillRect/>
          </a:stretch>
        </p:blipFill>
        <p:spPr>
          <a:xfrm>
            <a:off x="1297500" y="1567550"/>
            <a:ext cx="7038900" cy="29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View Applied Products:</a:t>
            </a:r>
            <a:endParaRPr/>
          </a:p>
        </p:txBody>
      </p:sp>
      <p:sp>
        <p:nvSpPr>
          <p:cNvPr id="216" name="Google Shape;216;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26"/>
          <p:cNvPicPr preferRelativeResize="0"/>
          <p:nvPr/>
        </p:nvPicPr>
        <p:blipFill>
          <a:blip r:embed="rId3">
            <a:alphaModFix/>
          </a:blip>
          <a:stretch>
            <a:fillRect/>
          </a:stretch>
        </p:blipFill>
        <p:spPr>
          <a:xfrm>
            <a:off x="1231150" y="1506675"/>
            <a:ext cx="7105249" cy="308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3" name="Google Shape;223;p27"/>
          <p:cNvPicPr preferRelativeResize="0"/>
          <p:nvPr/>
        </p:nvPicPr>
        <p:blipFill>
          <a:blip r:embed="rId3">
            <a:alphaModFix/>
          </a:blip>
          <a:stretch>
            <a:fillRect/>
          </a:stretch>
        </p:blipFill>
        <p:spPr>
          <a:xfrm>
            <a:off x="1094350" y="1039650"/>
            <a:ext cx="7242050" cy="343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9" name="Google Shape;229;p28"/>
          <p:cNvPicPr preferRelativeResize="0"/>
          <p:nvPr/>
        </p:nvPicPr>
        <p:blipFill>
          <a:blip r:embed="rId3">
            <a:alphaModFix/>
          </a:blip>
          <a:stretch>
            <a:fillRect/>
          </a:stretch>
        </p:blipFill>
        <p:spPr>
          <a:xfrm>
            <a:off x="1217475" y="971250"/>
            <a:ext cx="7118925" cy="350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140" name="Google Shape;140;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800"/>
              </a:spcAft>
              <a:buNone/>
            </a:pPr>
            <a:r>
              <a:rPr lang="en-GB" sz="1600">
                <a:latin typeface="Times New Roman"/>
                <a:ea typeface="Times New Roman"/>
                <a:cs typeface="Times New Roman"/>
                <a:sym typeface="Times New Roman"/>
              </a:rPr>
              <a:t>E-waste is a term used to cover all things of electrical and electronic equipment (EEE) and parts have been disposed of by its proprietor as waste without the goal of reuse. E-waste is a serious issue in all developed and developing countries as it has given significant challenges towards the waste management system.  Owing  to  the  rapid development  of  technologies,  marketing  and compatibility  issues,  the  lifespan  of  electrical  and electronic  goods  become  considerably  shortened, that becomes emerging  global  and  local  concern  today  due  to  the increasing amount of it</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Continue:</a:t>
            </a:r>
            <a:endParaRPr/>
          </a:p>
        </p:txBody>
      </p:sp>
      <p:sp>
        <p:nvSpPr>
          <p:cNvPr id="146" name="Google Shape;146;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800"/>
              </a:spcAft>
              <a:buNone/>
            </a:pPr>
            <a:r>
              <a:rPr lang="en-GB" sz="1600">
                <a:latin typeface="Times New Roman"/>
                <a:ea typeface="Times New Roman"/>
                <a:cs typeface="Times New Roman"/>
                <a:sym typeface="Times New Roman"/>
              </a:rPr>
              <a:t>E-waste Management System is a web portal developed to automate the process of recycling the E-waste products. This application can be accessed by the admin, sellers and buyers. The sellers, those who want to sell the E-waste can sign up with the following details like name, phone, email, address &amp; city. After registration they can login and post the E-waste details with product image, quantity with product description. The admin will review those details and he will update the price inclusive of fixed service charge and he will approve it. Once it is approved the e-waste product posting will go live.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800"/>
              </a:spcAft>
              <a:buNone/>
            </a:pPr>
            <a:r>
              <a:rPr lang="en-GB" sz="1600">
                <a:latin typeface="Times New Roman"/>
                <a:ea typeface="Times New Roman"/>
                <a:cs typeface="Times New Roman"/>
                <a:sym typeface="Times New Roman"/>
              </a:rPr>
              <a:t>The buyer should sign up with this application and can login. Buyer can view and manage their profile. They can view the posted e-waste product details and send applications for the interested product. They can also view the seller contact and they can contact as well. Now the seller will receive the application and they can contact the buyer and can sell the e-waste. The buyer has to pay in the application and the admin will return the amount to the seller after deducting the service charge. The buyer has to go and pick up the e-waste. After sales the client will update the status as sold in the application.</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Database Description:</a:t>
            </a:r>
            <a:endParaRPr/>
          </a:p>
        </p:txBody>
      </p:sp>
      <p:sp>
        <p:nvSpPr>
          <p:cNvPr id="157" name="Google Shape;157;p17"/>
          <p:cNvSpPr txBox="1">
            <a:spLocks noGrp="1"/>
          </p:cNvSpPr>
          <p:nvPr>
            <p:ph type="body" idx="1"/>
          </p:nvPr>
        </p:nvSpPr>
        <p:spPr>
          <a:xfrm>
            <a:off x="683975" y="1121725"/>
            <a:ext cx="7988700" cy="3357000"/>
          </a:xfrm>
          <a:prstGeom prst="rect">
            <a:avLst/>
          </a:prstGeom>
        </p:spPr>
        <p:txBody>
          <a:bodyPr spcFirstLastPara="1" wrap="square" lIns="91425" tIns="91425" rIns="91425" bIns="91425" anchor="t" anchorCtr="0">
            <a:noAutofit/>
          </a:bodyPr>
          <a:lstStyle/>
          <a:p>
            <a:pPr marL="0" lvl="0" indent="457200" algn="just" rtl="0">
              <a:lnSpc>
                <a:spcPct val="140000"/>
              </a:lnSpc>
              <a:spcBef>
                <a:spcPts val="0"/>
              </a:spcBef>
              <a:spcAft>
                <a:spcPts val="0"/>
              </a:spcAft>
              <a:buSzPts val="1018"/>
              <a:buNone/>
            </a:pPr>
            <a:r>
              <a:rPr lang="en-GB" sz="1410">
                <a:latin typeface="Times New Roman"/>
                <a:ea typeface="Times New Roman"/>
                <a:cs typeface="Times New Roman"/>
                <a:sym typeface="Times New Roman"/>
              </a:rPr>
              <a:t>E-waste Management System is a web application developed to automate</a:t>
            </a:r>
            <a:endParaRPr sz="1410">
              <a:latin typeface="Times New Roman"/>
              <a:ea typeface="Times New Roman"/>
              <a:cs typeface="Times New Roman"/>
              <a:sym typeface="Times New Roman"/>
            </a:endParaRPr>
          </a:p>
          <a:p>
            <a:pPr marL="0" lvl="0" indent="0" algn="just" rtl="0">
              <a:lnSpc>
                <a:spcPct val="140000"/>
              </a:lnSpc>
              <a:spcBef>
                <a:spcPts val="800"/>
              </a:spcBef>
              <a:spcAft>
                <a:spcPts val="800"/>
              </a:spcAft>
              <a:buSzPts val="1018"/>
              <a:buNone/>
            </a:pPr>
            <a:r>
              <a:rPr lang="en-GB" sz="1410">
                <a:latin typeface="Times New Roman"/>
                <a:ea typeface="Times New Roman"/>
                <a:cs typeface="Times New Roman"/>
                <a:sym typeface="Times New Roman"/>
              </a:rPr>
              <a:t>the process of recycling the E-waste products. This application can be accessed by the admin, sellers and buyers. The seller, those who want to sell the E-waste can sign up with the following details like name, phone, email, address &amp; city. After registration they can login and post the E-waste details with product image, quantity with product description. The admin will review those details and he will update the price inclusive of fixed service charge and he will approve it. Once it is approved the e-waste product posting will go live. The buyer should sign up with this application and can login. Buyer can view and manage their profile. They can view the posted e-waste product details and send an application for the interested product. They can also view the seller contact and they can contact as well. Now the seller will receive the application. They can contact the buyer and sell the e-waste. The buyer has to pay in the application and the admin will return the amount to the seller after deducting the service charge. The buyer has to go and pick up the e-waste. After sales the client will update the status as sold in the application.</a:t>
            </a:r>
            <a:endParaRPr sz="1502"/>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63" name="Google Shape;163;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4" name="Google Shape;164;p18"/>
          <p:cNvPicPr preferRelativeResize="0"/>
          <p:nvPr/>
        </p:nvPicPr>
        <p:blipFill>
          <a:blip r:embed="rId3">
            <a:alphaModFix/>
          </a:blip>
          <a:stretch>
            <a:fillRect/>
          </a:stretch>
        </p:blipFill>
        <p:spPr>
          <a:xfrm>
            <a:off x="492475" y="246225"/>
            <a:ext cx="8221376" cy="4705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Administrative:</a:t>
            </a:r>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Admin can view the sellers  profile</a:t>
            </a:r>
            <a:endParaRPr sz="1600"/>
          </a:p>
          <a:p>
            <a:pPr marL="457200" lvl="0" indent="-330200" algn="l" rtl="0">
              <a:spcBef>
                <a:spcPts val="0"/>
              </a:spcBef>
              <a:spcAft>
                <a:spcPts val="0"/>
              </a:spcAft>
              <a:buSzPts val="1600"/>
              <a:buChar char="●"/>
            </a:pPr>
            <a:r>
              <a:rPr lang="en-GB" sz="1600"/>
              <a:t>Admin can view the buyer profile</a:t>
            </a:r>
            <a:endParaRPr sz="1600"/>
          </a:p>
          <a:p>
            <a:pPr marL="457200" lvl="0" indent="-330200" algn="l" rtl="0">
              <a:spcBef>
                <a:spcPts val="0"/>
              </a:spcBef>
              <a:spcAft>
                <a:spcPts val="0"/>
              </a:spcAft>
              <a:buSzPts val="1600"/>
              <a:buChar char="●"/>
            </a:pPr>
            <a:r>
              <a:rPr lang="en-GB" sz="1600"/>
              <a:t>Admin can view the E waste products.</a:t>
            </a:r>
            <a:endParaRPr sz="1600"/>
          </a:p>
          <a:p>
            <a:pPr marL="457200" lvl="0" indent="-330200" algn="l" rtl="0">
              <a:spcBef>
                <a:spcPts val="0"/>
              </a:spcBef>
              <a:spcAft>
                <a:spcPts val="0"/>
              </a:spcAft>
              <a:buSzPts val="1600"/>
              <a:buChar char="●"/>
            </a:pPr>
            <a:r>
              <a:rPr lang="en-GB" sz="1600"/>
              <a:t>Admin can view buyer applications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Seller :</a:t>
            </a:r>
            <a:endParaRPr/>
          </a:p>
        </p:txBody>
      </p:sp>
      <p:sp>
        <p:nvSpPr>
          <p:cNvPr id="176" name="Google Shape;176;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Seller can edit their profile</a:t>
            </a:r>
            <a:endParaRPr sz="1600"/>
          </a:p>
          <a:p>
            <a:pPr marL="457200" lvl="0" indent="-330200" algn="l" rtl="0">
              <a:spcBef>
                <a:spcPts val="0"/>
              </a:spcBef>
              <a:spcAft>
                <a:spcPts val="0"/>
              </a:spcAft>
              <a:buSzPts val="1600"/>
              <a:buChar char="●"/>
            </a:pPr>
            <a:r>
              <a:rPr lang="en-GB" sz="1600"/>
              <a:t>Seller can add new e waste product</a:t>
            </a:r>
            <a:endParaRPr sz="1600"/>
          </a:p>
          <a:p>
            <a:pPr marL="457200" lvl="0" indent="-330200" algn="l" rtl="0">
              <a:spcBef>
                <a:spcPts val="0"/>
              </a:spcBef>
              <a:spcAft>
                <a:spcPts val="0"/>
              </a:spcAft>
              <a:buSzPts val="1600"/>
              <a:buChar char="●"/>
            </a:pPr>
            <a:r>
              <a:rPr lang="en-GB" sz="1600"/>
              <a:t>Seller can delete or edit the products</a:t>
            </a:r>
            <a:endParaRPr sz="1600"/>
          </a:p>
          <a:p>
            <a:pPr marL="457200" lvl="0" indent="-330200" algn="l" rtl="0">
              <a:spcBef>
                <a:spcPts val="0"/>
              </a:spcBef>
              <a:spcAft>
                <a:spcPts val="0"/>
              </a:spcAft>
              <a:buSzPts val="1600"/>
              <a:buChar char="●"/>
            </a:pPr>
            <a:r>
              <a:rPr lang="en-GB" sz="1600"/>
              <a:t>Seller accept the product</a:t>
            </a:r>
            <a:endParaRPr sz="1600"/>
          </a:p>
          <a:p>
            <a:pPr marL="457200" lvl="0" indent="-330200" algn="l" rtl="0">
              <a:spcBef>
                <a:spcPts val="0"/>
              </a:spcBef>
              <a:spcAft>
                <a:spcPts val="0"/>
              </a:spcAft>
              <a:buSzPts val="1600"/>
              <a:buChar char="●"/>
            </a:pPr>
            <a:r>
              <a:rPr lang="en-GB" sz="1600"/>
              <a:t>Seller can deduct the amount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Buyer:</a:t>
            </a:r>
            <a:endParaRPr/>
          </a:p>
        </p:txBody>
      </p:sp>
      <p:sp>
        <p:nvSpPr>
          <p:cNvPr id="182" name="Google Shape;18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Buyer can view and edit their profile</a:t>
            </a:r>
            <a:endParaRPr sz="1600"/>
          </a:p>
          <a:p>
            <a:pPr marL="457200" lvl="0" indent="-330200" algn="l" rtl="0">
              <a:spcBef>
                <a:spcPts val="0"/>
              </a:spcBef>
              <a:spcAft>
                <a:spcPts val="0"/>
              </a:spcAft>
              <a:buSzPts val="1600"/>
              <a:buChar char="●"/>
            </a:pPr>
            <a:r>
              <a:rPr lang="en-GB" sz="1600"/>
              <a:t>Buyer can view the products</a:t>
            </a:r>
            <a:endParaRPr sz="1600"/>
          </a:p>
          <a:p>
            <a:pPr marL="457200" lvl="0" indent="-330200" algn="l" rtl="0">
              <a:spcBef>
                <a:spcPts val="0"/>
              </a:spcBef>
              <a:spcAft>
                <a:spcPts val="0"/>
              </a:spcAft>
              <a:buSzPts val="1600"/>
              <a:buChar char="●"/>
            </a:pPr>
            <a:r>
              <a:rPr lang="en-GB" sz="1600"/>
              <a:t>Buyer can apply for product</a:t>
            </a:r>
            <a:endParaRPr sz="1600"/>
          </a:p>
          <a:p>
            <a:pPr marL="457200" lvl="0" indent="-330200" algn="l" rtl="0">
              <a:spcBef>
                <a:spcPts val="0"/>
              </a:spcBef>
              <a:spcAft>
                <a:spcPts val="0"/>
              </a:spcAft>
              <a:buSzPts val="1600"/>
              <a:buChar char="●"/>
            </a:pPr>
            <a:r>
              <a:rPr lang="en-GB" sz="1600"/>
              <a:t>Buyer can view applied products</a:t>
            </a:r>
            <a:endParaRPr sz="1600"/>
          </a:p>
          <a:p>
            <a:pPr marL="457200" lvl="0" indent="0" algn="l" rtl="0">
              <a:spcBef>
                <a:spcPts val="1200"/>
              </a:spcBef>
              <a:spcAft>
                <a:spcPts val="1200"/>
              </a:spcAft>
              <a:buNone/>
            </a:pPr>
            <a:endParaRPr sz="16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On-screen Show (16:9)</PresentationFormat>
  <Paragraphs>30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Montserrat</vt:lpstr>
      <vt:lpstr>Lato</vt:lpstr>
      <vt:lpstr>Times New Roman</vt:lpstr>
      <vt:lpstr>Arial</vt:lpstr>
      <vt:lpstr>Focus</vt:lpstr>
      <vt:lpstr>Ewastage</vt:lpstr>
      <vt:lpstr>Introduction:</vt:lpstr>
      <vt:lpstr>Continue:</vt:lpstr>
      <vt:lpstr>PowerPoint Presentation</vt:lpstr>
      <vt:lpstr>Database Description:</vt:lpstr>
      <vt:lpstr>PowerPoint Presentation</vt:lpstr>
      <vt:lpstr>Administrative:</vt:lpstr>
      <vt:lpstr>Seller :</vt:lpstr>
      <vt:lpstr>Buyer:</vt:lpstr>
      <vt:lpstr>Admin Login:</vt:lpstr>
      <vt:lpstr>Seller Login:</vt:lpstr>
      <vt:lpstr>Buyer Login:</vt:lpstr>
      <vt:lpstr>View E Waste Products:</vt:lpstr>
      <vt:lpstr>View Applied Products: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Ewastage</dc:title>
  <cp:lastModifiedBy>Raviteja Chakilam</cp:lastModifiedBy>
  <cp:revision>2</cp:revision>
  <dcterms:modified xsi:type="dcterms:W3CDTF">2023-05-07T02:21:20Z</dcterms:modified>
</cp:coreProperties>
</file>