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7E40-0EAB-5312-45D7-690901334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6954F-B421-518A-CDAE-D88AE197B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3A46-BEC1-2978-DD55-FB4768E6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C77-704D-4BFD-A723-94E60EE00A80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13394-D18C-2BB6-C884-4A81E31F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95D82-FAFA-A3A5-7700-41193722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18C6-34A0-4A08-AE56-3A9C490B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25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8C27-3234-6FCE-4CCE-19E1D76A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05DD3-6BA4-B3F1-2148-014F8E009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5F426-2CFF-40A4-95DA-44038072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C77-704D-4BFD-A723-94E60EE00A80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B08DE-5A70-6FAA-D1DE-1A020760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47EBD-CE01-1AE2-87A5-FBBCE461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18C6-34A0-4A08-AE56-3A9C490B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3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64F74-453F-FC4A-4403-21F5F1064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96BB2-ABB1-3BDB-99E1-89D576376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83786-5815-44F7-63A7-EE6D8960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C77-704D-4BFD-A723-94E60EE00A80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7361F-E3A2-0A93-70F3-FD8B9090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044E7-1C56-D3F6-D60B-7A0B3916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18C6-34A0-4A08-AE56-3A9C490B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81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CD81-7CF4-BCF7-4E51-9BEF0812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1FCA6-430A-7CE8-0FB5-C663A8DB7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E654B-BD12-C739-5F10-2C5D1C58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C77-704D-4BFD-A723-94E60EE00A80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186FC-C650-9661-A413-02A34403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D557A-F094-CAD0-E90C-C4045FC8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18C6-34A0-4A08-AE56-3A9C490B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60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0276-EBD2-88F4-6609-EB2815A3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32436-A6E1-A4A6-5160-5F258173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1A54E-6458-6807-7639-754E64C5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C77-704D-4BFD-A723-94E60EE00A80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7C272-A80F-A2FE-3DCF-5A2DB62C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7D650-C2E6-2253-D0E6-C09233E1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18C6-34A0-4A08-AE56-3A9C490B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3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10D6-E7A5-6EF0-C434-29584661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2FB1-A0E5-F890-4FD5-66C19090D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F341A-57C2-79D8-C4C4-93121D196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F135-B4B4-F680-505A-FFA02A07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C77-704D-4BFD-A723-94E60EE00A80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00AF6-D97C-3A65-816F-AF52B4E6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AD144-DF3C-16D6-92B4-91A9095E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18C6-34A0-4A08-AE56-3A9C490B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96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B829-A10C-90DA-0A5B-530CE471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C7EB5-BEA4-7974-D4D0-AEFA868EA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4F788-9FB1-01D2-7DB1-C6A703AAB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7460D-7076-2113-2AE4-4EFE781D7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F48A6-3AF4-022F-B1AE-FC74CC48F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4484F-44A5-4AD7-51AC-C6FACCB3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C77-704D-4BFD-A723-94E60EE00A80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73ABB-970C-4F50-6E54-8862219C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FFA65-7F79-6DDA-7536-2670DD71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18C6-34A0-4A08-AE56-3A9C490B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71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CF1E-CF46-A243-B5B4-AFE8E194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54020-2B7D-29C7-25EE-07328139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C77-704D-4BFD-A723-94E60EE00A80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1179F-D390-A9D7-6698-9045EACB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A6A79-89A2-00F3-4686-4D939FBE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18C6-34A0-4A08-AE56-3A9C490B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21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A53DB-B1C0-C7EA-15C2-EA20CD82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C77-704D-4BFD-A723-94E60EE00A80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39AE5-ADB3-9415-9731-E7A3042F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B233E-098D-4AA1-0320-CAF250AB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18C6-34A0-4A08-AE56-3A9C490B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14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19DA-2307-F944-1FE1-C263D9D6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120B1-7391-33BD-4A8F-5E6ACD0E5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932AB-C0F9-9B68-8F4B-C66251C92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C8BD4-E5FF-8846-7B07-90007EEE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C77-704D-4BFD-A723-94E60EE00A80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8EEBA-0232-0C78-488E-0AF780F2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7C7B6-9764-7001-1D37-45DC7B80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18C6-34A0-4A08-AE56-3A9C490B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70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AC9-2414-7E81-8CE9-C5EA9C2E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E2DE5-25CE-749C-803D-950E1E310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33B34-1CB8-A15C-1AFE-BA6629C9A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553CC-8728-886F-BF12-E36E4BDE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C77-704D-4BFD-A723-94E60EE00A80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DF923-32BE-E72C-9881-E4BF4133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1482B-3DDA-FBAC-6499-79836494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18C6-34A0-4A08-AE56-3A9C490B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9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06E89-542C-AA33-6E16-30B140FC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C620C-74C9-E5C3-D505-2BE9728CE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06214-0817-9C8E-8E95-99F46754C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EEC77-704D-4BFD-A723-94E60EE00A80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E25AA-00A0-13A2-4F19-918786CE7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8B71C-39E9-78FF-1A7D-B7D7AA743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418C6-34A0-4A08-AE56-3A9C490B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29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2C5ECC-99CA-A8A2-9B02-D624AFA5E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251" y="471687"/>
            <a:ext cx="9105498" cy="62798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8BE92F-F6A4-5352-64D4-7FF307F598BC}"/>
              </a:ext>
            </a:extLst>
          </p:cNvPr>
          <p:cNvSpPr/>
          <p:nvPr/>
        </p:nvSpPr>
        <p:spPr>
          <a:xfrm>
            <a:off x="433137" y="471687"/>
            <a:ext cx="1472665" cy="413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82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36AE-B261-B8A4-7EB1-58E18099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Priviledges</a:t>
            </a:r>
            <a:r>
              <a:rPr lang="en-US" dirty="0"/>
              <a:t> of Admin &amp; Student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98F2-8C26-3B5E-3388-AEDA56D56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</a:t>
            </a:r>
            <a:r>
              <a:rPr lang="en-IN" sz="1800" b="1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Priviledges</a:t>
            </a:r>
            <a:r>
              <a:rPr lang="en-IN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IN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</a:t>
            </a:r>
            <a:r>
              <a:rPr lang="en-IN" sz="1800" b="1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Priviledges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currently enrolled courses		View all courses offered by the University</a:t>
            </a:r>
            <a:b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courses taken in the past		Add new courses to the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catalog</a:t>
            </a:r>
            <a:b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courses to Cart				Remove courses from the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catalog</a:t>
            </a:r>
            <a:b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courses from Cart			Register courses for a particular user</a:t>
            </a:r>
            <a:b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Courses				Drop courses for a particular user</a:t>
            </a:r>
            <a:b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 Courses</a:t>
            </a:r>
            <a:b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course schedule for the current semester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68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B462-5EC3-64AC-6A79-7B3C5E9A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D3550-E279-9355-03EF-248DC8AE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04" y="1219979"/>
            <a:ext cx="10515600" cy="496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6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A1D0-04EF-8C79-8081-008EFB4A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31BAA-E709-E1BB-1A6D-DF283C3D6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96" y="1291564"/>
            <a:ext cx="10748607" cy="520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7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B6A3-1ADD-C358-7073-B5D7E119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admin has right to delete courses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CCF033-EC97-7024-9AFC-E5E0F6C0E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7943"/>
            <a:ext cx="9355756" cy="4365480"/>
          </a:xfrm>
        </p:spPr>
      </p:pic>
    </p:spTree>
    <p:extLst>
      <p:ext uri="{BB962C8B-B14F-4D97-AF65-F5344CB8AC3E}">
        <p14:creationId xmlns:p14="http://schemas.microsoft.com/office/powerpoint/2010/main" val="62174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4F2FB-42B8-5D1C-AED3-3EA1B0991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694" y="1871084"/>
            <a:ext cx="10635114" cy="4922468"/>
          </a:xfrm>
        </p:spPr>
      </p:pic>
    </p:spTree>
    <p:extLst>
      <p:ext uri="{BB962C8B-B14F-4D97-AF65-F5344CB8AC3E}">
        <p14:creationId xmlns:p14="http://schemas.microsoft.com/office/powerpoint/2010/main" val="188585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105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Priviledges of Admin &amp; Student</vt:lpstr>
      <vt:lpstr>Login Page</vt:lpstr>
      <vt:lpstr>Home Page</vt:lpstr>
      <vt:lpstr>The admin has right to delete courses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Raviteja Doredla</dc:creator>
  <cp:lastModifiedBy>Raviteja Doredla</cp:lastModifiedBy>
  <cp:revision>3</cp:revision>
  <dcterms:created xsi:type="dcterms:W3CDTF">2022-10-19T04:23:43Z</dcterms:created>
  <dcterms:modified xsi:type="dcterms:W3CDTF">2022-10-19T04:38:43Z</dcterms:modified>
</cp:coreProperties>
</file>