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9" r:id="rId3"/>
    <p:sldId id="258" r:id="rId4"/>
    <p:sldId id="261" r:id="rId5"/>
    <p:sldId id="269" r:id="rId6"/>
    <p:sldId id="273" r:id="rId7"/>
    <p:sldId id="270" r:id="rId8"/>
    <p:sldId id="272" r:id="rId9"/>
    <p:sldId id="271" r:id="rId10"/>
    <p:sldId id="262" r:id="rId11"/>
    <p:sldId id="267" r:id="rId12"/>
    <p:sldId id="274" r:id="rId13"/>
    <p:sldId id="268" r:id="rId14"/>
    <p:sldId id="275" r:id="rId15"/>
    <p:sldId id="257" r:id="rId16"/>
    <p:sldId id="260" r:id="rId17"/>
    <p:sldId id="276" r:id="rId18"/>
    <p:sldId id="265" r:id="rId19"/>
    <p:sldId id="26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BEB3A7-D130-4BB8-9F65-C9D7869C9AFF}">
          <p14:sldIdLst>
            <p14:sldId id="256"/>
            <p14:sldId id="259"/>
            <p14:sldId id="258"/>
            <p14:sldId id="261"/>
            <p14:sldId id="269"/>
            <p14:sldId id="273"/>
            <p14:sldId id="270"/>
            <p14:sldId id="272"/>
            <p14:sldId id="271"/>
            <p14:sldId id="262"/>
            <p14:sldId id="267"/>
            <p14:sldId id="274"/>
            <p14:sldId id="268"/>
            <p14:sldId id="275"/>
            <p14:sldId id="257"/>
            <p14:sldId id="260"/>
            <p14:sldId id="276"/>
          </p14:sldIdLst>
        </p14:section>
        <p14:section name="Untitled Section" id="{26C5B879-4D2C-4E95-8DBB-F70CA66A6EF7}">
          <p14:sldIdLst>
            <p14:sldId id="265"/>
            <p14:sldId id="26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teja gubba" initials="rg" lastIdx="0" clrIdx="0">
    <p:extLst>
      <p:ext uri="{19B8F6BF-5375-455C-9EA6-DF929625EA0E}">
        <p15:presenceInfo xmlns:p15="http://schemas.microsoft.com/office/powerpoint/2012/main" userId="ff5ae9827ac056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2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9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90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1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0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0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0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3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4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C42E-5B1A-422B-A0AF-E66EA4C13BDF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990A25-C278-471D-892E-B9181AE27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77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871B-6C39-4176-936D-0849767A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250" y="154669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latin typeface="Bookman Old Style" panose="02050604050505020204" pitchFamily="18" charset="0"/>
              </a:rPr>
              <a:t>Wi-vi Technology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sz="2000" b="1" dirty="0">
                <a:latin typeface="Bookman Old Style" panose="02050604050505020204" pitchFamily="18" charset="0"/>
              </a:rPr>
              <a:t>a close look on “Wireless Vision”…</a:t>
            </a:r>
            <a:br>
              <a:rPr lang="en-IN" b="1" dirty="0">
                <a:latin typeface="Bookman Old Style" panose="02050604050505020204" pitchFamily="18" charset="0"/>
              </a:rPr>
            </a:b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72FAA-5ACA-4F77-BE71-940CA29A0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By G RAVITEJA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693C0-9ECE-463C-9E1A-9FE73CDD6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0" y="2500015"/>
            <a:ext cx="5997550" cy="2469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585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FE05-EBC5-47CE-8D64-837914DB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  faced  in  designing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4878-15E0-4968-90DB-7BB56483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2" y="1828800"/>
            <a:ext cx="9632857" cy="380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Due to the obstructions and intermediate object it is essential to generate more sharper output rays.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major challenges faced are:</a:t>
            </a:r>
          </a:p>
          <a:p>
            <a:pPr marL="0" indent="0">
              <a:buNone/>
            </a:pPr>
            <a:r>
              <a:rPr lang="en-IN" sz="3200" dirty="0">
                <a:latin typeface="Bahnschrift Condensed" panose="020B0502040204020203" pitchFamily="34" charset="0"/>
              </a:rPr>
              <a:t>     </a:t>
            </a:r>
            <a:r>
              <a:rPr lang="en-IN" sz="3200" dirty="0">
                <a:latin typeface="Bahnschrift SemiBold" panose="020B0502040204020203" pitchFamily="34" charset="0"/>
              </a:rPr>
              <a:t>Challenge #1:  “Flash” effect </a:t>
            </a:r>
          </a:p>
          <a:p>
            <a:pPr marL="0" indent="0">
              <a:buNone/>
            </a:pPr>
            <a:r>
              <a:rPr lang="en-IN" sz="3200" dirty="0">
                <a:latin typeface="Bahnschrift SemiBold" panose="020B0502040204020203" pitchFamily="34" charset="0"/>
              </a:rPr>
              <a:t>     Challenge #2:  Identifying &amp; Tracking humans</a:t>
            </a:r>
          </a:p>
        </p:txBody>
      </p:sp>
    </p:spTree>
    <p:extLst>
      <p:ext uri="{BB962C8B-B14F-4D97-AF65-F5344CB8AC3E}">
        <p14:creationId xmlns:p14="http://schemas.microsoft.com/office/powerpoint/2010/main" val="19662720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F3D6-DB8E-4D4A-A761-000A5BAD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Bahnschrift SemiBold" panose="020B0502040204020203" pitchFamily="34" charset="0"/>
              </a:rPr>
              <a:t>#1:  “Flash” effect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F55C-9882-4FFF-96CD-DF2986D6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4487"/>
            <a:ext cx="9116023" cy="54135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In this technology, the most challenging part is the reflections for the wall itself rather than reflections form the object.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Due to reflection off the wall, minute variations coming through the object are prevented from being tracked.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This behaviour is known as flash effect.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To cancel both wall reflections and direct signal from transmitting and receiving antenna, Wi-Vi uses interference nulling.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This increase the sensitivity of the reflections.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Multi Input Multi Output (MIMO) antennas are used to nullify the flash effect.</a:t>
            </a:r>
          </a:p>
        </p:txBody>
      </p:sp>
    </p:spTree>
    <p:extLst>
      <p:ext uri="{BB962C8B-B14F-4D97-AF65-F5344CB8AC3E}">
        <p14:creationId xmlns:p14="http://schemas.microsoft.com/office/powerpoint/2010/main" val="33358414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6925-003E-4328-B5C2-F2540A9E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Nulling can be performed in the presence of objects moving behind the wall and front of the wall.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E6D9-3288-4E27-9A1E-723647C4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It involves following steps:</a:t>
            </a:r>
          </a:p>
          <a:p>
            <a:pPr marL="0" indent="0">
              <a:buNone/>
            </a:pPr>
            <a:r>
              <a:rPr lang="en-IN" sz="2400" dirty="0"/>
              <a:t>-Initial nulling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Initial output signals are nullified.</a:t>
            </a:r>
          </a:p>
          <a:p>
            <a:pPr marL="0" indent="0">
              <a:buNone/>
            </a:pPr>
            <a:r>
              <a:rPr lang="en-IN" sz="2400" dirty="0"/>
              <a:t>-Power nulling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MIMO radars and antennas boost the power of signal to increase the sharpness.</a:t>
            </a:r>
          </a:p>
          <a:p>
            <a:pPr marL="0" indent="0">
              <a:buNone/>
            </a:pPr>
            <a:r>
              <a:rPr lang="en-IN" sz="2400" dirty="0"/>
              <a:t>-Iterative nulling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Nulling is done continuously on final signals.</a:t>
            </a:r>
          </a:p>
        </p:txBody>
      </p:sp>
    </p:spTree>
    <p:extLst>
      <p:ext uri="{BB962C8B-B14F-4D97-AF65-F5344CB8AC3E}">
        <p14:creationId xmlns:p14="http://schemas.microsoft.com/office/powerpoint/2010/main" val="123947704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79D-112E-4EFC-B31D-B675F379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73" y="477079"/>
            <a:ext cx="8352027" cy="1205948"/>
          </a:xfrm>
        </p:spPr>
        <p:txBody>
          <a:bodyPr>
            <a:noAutofit/>
          </a:bodyPr>
          <a:lstStyle/>
          <a:p>
            <a:r>
              <a:rPr lang="en-IN" sz="4400" u="sng" dirty="0">
                <a:latin typeface="Bahnschrift Condensed" panose="020B0502040204020203" pitchFamily="34" charset="0"/>
              </a:rPr>
              <a:t>#2:  Identifying &amp; Tracking humans</a:t>
            </a:r>
            <a:endParaRPr lang="en-IN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6640-7462-4901-99FE-358E3F91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03" y="1470991"/>
            <a:ext cx="9465209" cy="4108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By using the principle ISAR – Inverse Synthetic Aperture Radar.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It uses the movement of the target to emulate an antenna array.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Here, there is only 1 receiver antenna; Hence, at any point in time, we capture a single measurement, since the target is moving, consecutive measurements in time emulate an inverse antenna array.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/>
              <a:t>By processing such consecutive measurements using standard antenna array beam steering, Wi-Vi can identify the spatial direction of human.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16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06F7-D348-49D0-A4B4-4CB48D96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985E1-BF0A-4BD1-B1CE-3967695DB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7" y="967408"/>
            <a:ext cx="7995578" cy="44990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626795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94A-1365-4F9D-8C2C-D9E5977B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EF51-5902-4A28-A51B-B022C5BD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4" y="965200"/>
            <a:ext cx="8596668" cy="5353877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200" dirty="0"/>
              <a:t>Detect movements behind opaque structural </a:t>
            </a:r>
            <a:r>
              <a:rPr lang="en-IN" sz="2200" dirty="0" err="1"/>
              <a:t>obsructions</a:t>
            </a:r>
            <a:endParaRPr lang="en-IN" sz="22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200" dirty="0"/>
              <a:t>Wi-vi device pointed at a closed room with 6” hollow walls supported by steel frames can distinguish between 0, 1, 2, and 3 moving humans in the room. Computed over 80 trials with 8 human subjects, Wi-vi achieves an accuracy of 100%, 100%, 90%, and 85% respectively in each of these cases.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200" dirty="0"/>
              <a:t>A single person sending gesture based messages, Wi-vi correctly decodes all messages performed at distance equal to or smaller than 5 meters.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200" dirty="0"/>
              <a:t>The decoding accuracy decreases to 75% at distances of 8 meters, and the device stops detecting gestures beyond 9 meters.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200" dirty="0"/>
              <a:t>It also removes clutter from all static reflectors, rather than just one wall. This includes other walls in the environments as well as furniture inside and outside the imaged room. </a:t>
            </a:r>
          </a:p>
        </p:txBody>
      </p:sp>
    </p:spTree>
    <p:extLst>
      <p:ext uri="{BB962C8B-B14F-4D97-AF65-F5344CB8AC3E}">
        <p14:creationId xmlns:p14="http://schemas.microsoft.com/office/powerpoint/2010/main" val="291039272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36FC-CC14-4C82-A6B7-C697CB7F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7CF4C-B1C7-4771-9794-4E8AC3DF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596668" cy="4424597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Wi-Vi is relatively a low-power, low-cost, low-bandwidth, and accessible to average users.</a:t>
            </a:r>
          </a:p>
          <a:p>
            <a:pPr algn="just"/>
            <a:r>
              <a:rPr lang="en-IN" sz="2400" dirty="0"/>
              <a:t>Wi-Vi requires only few MHz of bandwidth and operates in the same range as Wi-Fi. It operates in ISM band</a:t>
            </a:r>
          </a:p>
          <a:p>
            <a:pPr algn="just"/>
            <a:r>
              <a:rPr lang="en-IN" sz="2400" dirty="0"/>
              <a:t>Wi-Vi employs signals whose wavelengths are 12.5cm</a:t>
            </a:r>
          </a:p>
          <a:p>
            <a:pPr algn="just"/>
            <a:r>
              <a:rPr lang="en-IN" sz="2400" dirty="0"/>
              <a:t>Extend human vision beyond the visible electromagnetic range, allowing us to detect objects in the dark or in smoke.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324BE-5E1C-4A8F-9318-1C5E280386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1878" y="609600"/>
            <a:ext cx="7924800" cy="1125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u="sng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8257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BAEB2F-7450-4215-A9BA-5D4B1B78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/>
              <a:t>Limitations</a:t>
            </a:r>
            <a:br>
              <a:rPr lang="en-IN" u="sng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B5D584-ABE8-40E3-895F-BF1DB6C0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2" y="1736519"/>
            <a:ext cx="8596668" cy="3880773"/>
          </a:xfrm>
        </p:spPr>
        <p:txBody>
          <a:bodyPr/>
          <a:lstStyle/>
          <a:p>
            <a:pPr algn="just"/>
            <a:r>
              <a:rPr lang="en-IN" sz="2400" dirty="0"/>
              <a:t>Display has very low resolution.</a:t>
            </a:r>
          </a:p>
          <a:p>
            <a:pPr algn="just"/>
            <a:r>
              <a:rPr lang="en-IN" sz="2400" dirty="0"/>
              <a:t>Detection of human is only possible for walls below 8 inch thickness.</a:t>
            </a:r>
          </a:p>
          <a:p>
            <a:pPr algn="just"/>
            <a:r>
              <a:rPr lang="en-IN" sz="2400" dirty="0"/>
              <a:t>To achieve a narrow beam the human needs to move by about 4 wavelengths(=50 cm).</a:t>
            </a:r>
          </a:p>
          <a:p>
            <a:pPr algn="just"/>
            <a:r>
              <a:rPr lang="en-IN" sz="2400" dirty="0"/>
              <a:t>Short range of communication is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6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962-199B-463D-A582-FDA309BF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32DFA-DFEE-409C-A27A-DA8E62623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17" y="1270000"/>
            <a:ext cx="4818787" cy="36140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F0644C-03B1-4B3A-BA39-7FCF972CE78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7039" y="2193716"/>
            <a:ext cx="4439478" cy="1476375"/>
          </a:xfrm>
        </p:spPr>
        <p:txBody>
          <a:bodyPr>
            <a:normAutofit/>
          </a:bodyPr>
          <a:lstStyle/>
          <a:p>
            <a:r>
              <a:rPr lang="en-IN" sz="3600" dirty="0"/>
              <a:t>Personal security</a:t>
            </a:r>
          </a:p>
        </p:txBody>
      </p:sp>
      <p:pic>
        <p:nvPicPr>
          <p:cNvPr id="10" name="Picture 9" descr="emergency situations&#10;">
            <a:extLst>
              <a:ext uri="{FF2B5EF4-FFF2-40B4-BE49-F238E27FC236}">
                <a16:creationId xmlns:a16="http://schemas.microsoft.com/office/drawing/2014/main" id="{2A6BEC75-A15D-4464-BF95-C9A3EBEC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17" y="1930400"/>
            <a:ext cx="7037607" cy="3961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E068D-B60A-4F8E-B6F7-E0A990EDB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" y="3547403"/>
            <a:ext cx="4651651" cy="853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76C978-9E60-4D6A-A98F-E03F976D5155}"/>
              </a:ext>
            </a:extLst>
          </p:cNvPr>
          <p:cNvSpPr/>
          <p:nvPr/>
        </p:nvSpPr>
        <p:spPr>
          <a:xfrm>
            <a:off x="217039" y="4792945"/>
            <a:ext cx="4439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3600" dirty="0"/>
              <a:t>Intruder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2768E-BB0C-43EC-9E50-E80934076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37" y="1640555"/>
            <a:ext cx="5197475" cy="46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6017-EDE5-4390-A086-C9298DD1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8581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F136-3838-496F-BC54-CAAF4109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246"/>
            <a:ext cx="8596668" cy="3880773"/>
          </a:xfrm>
        </p:spPr>
        <p:txBody>
          <a:bodyPr/>
          <a:lstStyle/>
          <a:p>
            <a:pPr algn="just"/>
            <a:r>
              <a:rPr lang="en-IN" sz="2400" dirty="0"/>
              <a:t>Wi-vi, a wireless technology that uses Wi-Fi signals to detect moving humans behind walls and in closed rooms. In contrast to previous systems, which are targeted for the military, Wi-Vi enables small cheap see-through-wall devices that operate in the ISM band, rendering them feasible to the general public, without carrying any transmitting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943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C900-DAF1-4211-A53B-26FB2065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450574"/>
            <a:ext cx="8399359" cy="1320800"/>
          </a:xfrm>
        </p:spPr>
        <p:txBody>
          <a:bodyPr>
            <a:normAutofit/>
          </a:bodyPr>
          <a:lstStyle/>
          <a:p>
            <a:r>
              <a:rPr lang="en-IN" sz="4400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096D-FD89-42EA-B32C-24BCF673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364973"/>
            <a:ext cx="9742889" cy="4658139"/>
          </a:xfrm>
        </p:spPr>
        <p:txBody>
          <a:bodyPr>
            <a:noAutofit/>
          </a:bodyPr>
          <a:lstStyle/>
          <a:p>
            <a:r>
              <a:rPr lang="en-IN" sz="2800" dirty="0"/>
              <a:t>1.what is Technology</a:t>
            </a:r>
          </a:p>
          <a:p>
            <a:r>
              <a:rPr lang="en-IN" sz="2800" dirty="0"/>
              <a:t>2.Introduction </a:t>
            </a:r>
          </a:p>
          <a:p>
            <a:r>
              <a:rPr lang="en-IN" sz="2800" dirty="0"/>
              <a:t>3.Working of Wi-vi Technology</a:t>
            </a:r>
          </a:p>
          <a:p>
            <a:r>
              <a:rPr lang="en-IN" sz="2800" dirty="0"/>
              <a:t>4.Challenges faced &amp; method used for evaluation</a:t>
            </a:r>
          </a:p>
          <a:p>
            <a:r>
              <a:rPr lang="en-IN" sz="2800" dirty="0"/>
              <a:t>5.Results</a:t>
            </a:r>
          </a:p>
          <a:p>
            <a:r>
              <a:rPr lang="en-IN" sz="2800" dirty="0"/>
              <a:t>6.Advantages</a:t>
            </a:r>
          </a:p>
          <a:p>
            <a:r>
              <a:rPr lang="en-IN" sz="2800" dirty="0"/>
              <a:t>7.Limitations</a:t>
            </a:r>
          </a:p>
          <a:p>
            <a:r>
              <a:rPr lang="en-IN" sz="2800" dirty="0"/>
              <a:t>8.Applications</a:t>
            </a:r>
          </a:p>
          <a:p>
            <a:r>
              <a:rPr lang="en-IN" sz="2800" dirty="0"/>
              <a:t>9.Conclusion </a:t>
            </a:r>
          </a:p>
          <a:p>
            <a:r>
              <a:rPr lang="en-IN" sz="2800" dirty="0"/>
              <a:t>10.Future Scope</a:t>
            </a:r>
          </a:p>
        </p:txBody>
      </p:sp>
    </p:spTree>
    <p:extLst>
      <p:ext uri="{BB962C8B-B14F-4D97-AF65-F5344CB8AC3E}">
        <p14:creationId xmlns:p14="http://schemas.microsoft.com/office/powerpoint/2010/main" val="13355135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6B298-4AA1-446F-BD63-61F8004D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/>
              <a:t>Future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51B59-9A0E-4A0A-96A8-611D216F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77" y="1710646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Wi-Vi could be built into a Smartphone or a special handheld device.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Evolution of seeing humans through denser building material and with a longer range.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High quality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5155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88087-48E6-48F1-9788-B741A1B3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396343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Blackadder ITC" panose="04020505050007020D02" pitchFamily="82" charset="0"/>
              </a:rPr>
              <a:t>Thank you …  . . ..</a:t>
            </a:r>
          </a:p>
        </p:txBody>
      </p:sp>
    </p:spTree>
    <p:extLst>
      <p:ext uri="{BB962C8B-B14F-4D97-AF65-F5344CB8AC3E}">
        <p14:creationId xmlns:p14="http://schemas.microsoft.com/office/powerpoint/2010/main" val="370784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04B8-5C29-4563-BA0C-85AB4DE4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What is Technology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D42C-F1D4-454F-811F-B007D958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3271"/>
            <a:ext cx="9603275" cy="178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All the different and usable technologies developed by a culture or people is called Technology.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5BC5E-B720-435F-B37F-A20936B3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44555"/>
            <a:ext cx="8731710" cy="4200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636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1758-C890-4296-A31D-A9B0C570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07" y="4682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u="sng" dirty="0"/>
              <a:t>What is Wi-Vi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5095-10AE-42DB-9823-4230D221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4" y="1792358"/>
            <a:ext cx="4570527" cy="2567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Wi-vi is one of the most modern technology which relies the Wi- Fi technology to make the concept of wireless vision possible.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A37BF-8780-4590-A7D4-C6DFD572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84" y="3076161"/>
            <a:ext cx="6833754" cy="28724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567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C8EB-A71E-4FA6-874E-AA7BB7A1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6827"/>
            <a:ext cx="8596668" cy="1113762"/>
          </a:xfrm>
        </p:spPr>
        <p:txBody>
          <a:bodyPr>
            <a:normAutofit/>
          </a:bodyPr>
          <a:lstStyle/>
          <a:p>
            <a:r>
              <a:rPr lang="en-IN" sz="4400" u="sng" dirty="0"/>
              <a:t>From the Development….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2FEC-F6F8-46BB-879E-78230CCB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history of Wi-Fi lies in the campus of MIT (</a:t>
            </a:r>
            <a:r>
              <a:rPr lang="en-IN" sz="2800" dirty="0"/>
              <a:t>Massachusetts Institute of Technology)</a:t>
            </a:r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Developed by professor Dina </a:t>
            </a:r>
            <a:r>
              <a:rPr lang="en-IN" sz="28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Katabi</a:t>
            </a:r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and her graduate student Fadel </a:t>
            </a:r>
            <a:r>
              <a:rPr lang="en-IN" sz="28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Adib</a:t>
            </a:r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r>
              <a:rPr lang="en-I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Developed in science and Al laboratory of MIT by the faculty and student of electrical &amp; computer science department in 2013</a:t>
            </a:r>
            <a:r>
              <a:rPr lang="en-IN" sz="2800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74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3FA1-F8D7-4331-B587-8DE18959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225287"/>
            <a:ext cx="7951304" cy="1272210"/>
          </a:xfrm>
        </p:spPr>
        <p:txBody>
          <a:bodyPr>
            <a:normAutofit/>
          </a:bodyPr>
          <a:lstStyle/>
          <a:p>
            <a:r>
              <a:rPr lang="en-IN" u="sng" dirty="0"/>
              <a:t>Method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37BE-50CB-4415-A9A6-1C8D22A2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4717774"/>
            <a:ext cx="8984974" cy="1740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main logic or idea is the tracking and manipulation of reflected Wi-Fi signals.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It can hence be called as an adaption of sonar or radar.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27766-9B80-4F05-9D7C-2C1E2C78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34" y="982868"/>
            <a:ext cx="6076950" cy="32180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229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358-6E8F-4E5C-B274-50BFB2E1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3" y="954156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u="sng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E81F-A09D-4F2B-A823-5FE34E4B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202307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Two antennas transmit identical signals where the second antenna signal is the inverse of the first.</a:t>
            </a:r>
          </a:p>
          <a:p>
            <a:pPr algn="just"/>
            <a:r>
              <a:rPr lang="en-IN" sz="2800" dirty="0"/>
              <a:t>This cause interference for imaging.</a:t>
            </a:r>
          </a:p>
          <a:p>
            <a:pPr algn="just"/>
            <a:r>
              <a:rPr lang="en-IN" sz="2800" dirty="0"/>
              <a:t>Wi-Vi relies on a simple 2.4 GHz Wi-Fi hardware radio.</a:t>
            </a:r>
          </a:p>
          <a:p>
            <a:pPr algn="just"/>
            <a:r>
              <a:rPr lang="en-IN" sz="2800" dirty="0"/>
              <a:t>Simply this can be decoded on handled devices.</a:t>
            </a:r>
          </a:p>
        </p:txBody>
      </p:sp>
    </p:spTree>
    <p:extLst>
      <p:ext uri="{BB962C8B-B14F-4D97-AF65-F5344CB8AC3E}">
        <p14:creationId xmlns:p14="http://schemas.microsoft.com/office/powerpoint/2010/main" val="2371833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580C-11AA-488C-9A4A-8FC09D2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D7E4-21BF-4D99-A521-DB4CADBF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2" y="1126436"/>
            <a:ext cx="8596668" cy="5246232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During the motion of the target, the distance of it changes with respect to receiver.</a:t>
            </a:r>
          </a:p>
          <a:p>
            <a:pPr algn="just"/>
            <a:r>
              <a:rPr lang="en-IN" sz="2800" dirty="0"/>
              <a:t>It changes the time that reflected signal takes to get back to receiver.</a:t>
            </a:r>
          </a:p>
          <a:p>
            <a:pPr algn="just"/>
            <a:r>
              <a:rPr lang="en-IN" sz="2800" dirty="0"/>
              <a:t>Only those reflections that changes between the two signals such as those from the moving object arrive back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215986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3FDD-776C-4866-B2F7-D0031A83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3330769-2D1D-4033-AAF6-23AE6F8AC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"/>
            <a:ext cx="12192000" cy="68583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69868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14058</TotalTime>
  <Words>943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Bahnschrift Condensed</vt:lpstr>
      <vt:lpstr>Bahnschrift Light</vt:lpstr>
      <vt:lpstr>Bahnschrift Light SemiCondensed</vt:lpstr>
      <vt:lpstr>Bahnschrift SemiBold</vt:lpstr>
      <vt:lpstr>Blackadder ITC</vt:lpstr>
      <vt:lpstr>Bookman Old Style</vt:lpstr>
      <vt:lpstr>Cambria Math</vt:lpstr>
      <vt:lpstr>Courier New</vt:lpstr>
      <vt:lpstr>Leelawadee UI</vt:lpstr>
      <vt:lpstr>Trebuchet MS</vt:lpstr>
      <vt:lpstr>Wingdings</vt:lpstr>
      <vt:lpstr>Wingdings 3</vt:lpstr>
      <vt:lpstr>Facet</vt:lpstr>
      <vt:lpstr>Wi-vi Technology a close look on “Wireless Vision”… </vt:lpstr>
      <vt:lpstr>CONTENT</vt:lpstr>
      <vt:lpstr>What is Technology ?</vt:lpstr>
      <vt:lpstr>What is Wi-Vi ? </vt:lpstr>
      <vt:lpstr>From the Development….</vt:lpstr>
      <vt:lpstr>Method of approach</vt:lpstr>
      <vt:lpstr>Working</vt:lpstr>
      <vt:lpstr>      </vt:lpstr>
      <vt:lpstr>PowerPoint Presentation</vt:lpstr>
      <vt:lpstr>Challenges  faced  in  designing :</vt:lpstr>
      <vt:lpstr>#1:  “Flash” effect </vt:lpstr>
      <vt:lpstr>Nulling can be performed in the presence of objects moving behind the wall and front of the wall.</vt:lpstr>
      <vt:lpstr>#2:  Identifying &amp; Tracking humans</vt:lpstr>
      <vt:lpstr>    </vt:lpstr>
      <vt:lpstr>Results</vt:lpstr>
      <vt:lpstr> </vt:lpstr>
      <vt:lpstr>Limitations </vt:lpstr>
      <vt:lpstr>Applications</vt:lpstr>
      <vt:lpstr>Conclusion</vt:lpstr>
      <vt:lpstr>Future scope</vt:lpstr>
      <vt:lpstr>Thank you …  . .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Wi-vi Technology</dc:title>
  <dc:creator>raviteja gubba</dc:creator>
  <cp:lastModifiedBy>raviteja gubba</cp:lastModifiedBy>
  <cp:revision>49</cp:revision>
  <dcterms:created xsi:type="dcterms:W3CDTF">2019-01-18T09:04:51Z</dcterms:created>
  <dcterms:modified xsi:type="dcterms:W3CDTF">2019-02-05T19:08:05Z</dcterms:modified>
</cp:coreProperties>
</file>