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52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a:t>K.Ravithrayani</a:t>
            </a:r>
            <a:br>
              <a:rPr lang="en-GB" spc="15" dirty="0"/>
            </a:br>
            <a:r>
              <a:rPr lang="en-GB" spc="15" dirty="0"/>
              <a:t>ID: 21NN1A0585</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r>
              <a:rPr lang="en-IN" dirty="0"/>
              <a:t>https://github.com/ravithrayani/cyber-security.git</a:t>
            </a:r>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708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K.Ravithrayani ID: 21NN1A0585</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srikanth chalasani</cp:lastModifiedBy>
  <cp:revision>19</cp:revision>
  <dcterms:created xsi:type="dcterms:W3CDTF">2024-06-03T05:48:59Z</dcterms:created>
  <dcterms:modified xsi:type="dcterms:W3CDTF">2024-06-26T12:52:02Z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