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316C-B2E3-B5FC-5883-8A2BCD51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BE7E6-BE6D-F875-B2E0-C5361C06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1936-AEB0-4F60-0158-FE6F24DD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B287-3C0F-A1E5-2D92-650182AE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C889-C076-E164-6558-1BF8611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D5B2-D76D-312F-5065-07DC286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6499-8276-4593-DC37-41C19D8E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6425-40B4-81ED-27A4-0DEDE5AE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B90D-2EB9-68C5-C240-0501BD24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42D7-599E-14FE-E74A-491E347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A551B-E7D7-4AE9-FB09-9F9A374A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AB9F-A6A6-8B32-3962-102E067C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8CB2-F669-11B4-FA51-DF84F3C9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E11B6-88E3-2309-5EFE-0459E22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CAAE-18BD-13D7-28E3-BB1D5A90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D00B-3CDB-7FEF-064A-27C33EC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3274-78E9-BC8E-0B89-080C0BF9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887-3316-C88B-3D5F-5F6F163C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874C-8476-F984-D3C2-718EB642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3400-0FBC-6E2C-41FB-F68DAF5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1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41E-FCD3-5059-F871-11CF6EC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622B-1BE2-44EE-6CEB-E4C26807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EE16-E340-E905-92F8-6E6B8E85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3A16-5E64-A5C6-4FCF-73368353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0B5A-F206-0D32-D8CF-DF3A1D0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39C-6911-B9DF-B66F-1983ECB4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FE9D-6866-369C-68D0-32DEE179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7385D-8BDE-0FA4-426E-5FCC2C30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7E0A-8E86-F3E1-9E2D-2553EA0C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57E4A-8CF9-1DEA-424E-AFF0094E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D303-77D6-0E6D-47E2-A1DE8FF1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0B8C-1994-860E-B494-6FC09741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E086-F710-F45D-A7B0-13D8B61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8CE7E-B4A9-4AFE-9AFA-62558002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1FCCE-1149-E904-8877-8AF694E07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BAC48-72C4-E622-7DB3-095114178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21E62-D8D0-3283-0884-AFCA95F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F42E2-24FB-461B-B3C6-090C7DE5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1EFC7-431F-A32B-B18E-D2581488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4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E38E-A048-CD69-5614-AEEB9A57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AF42-947A-3222-9050-51907B82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CEFF-EC2E-0252-A2E3-7269335B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99DD6-8367-ECF2-9069-C0AF14CF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3B730-147F-FBD3-B0F6-66A54074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8CFD0-2188-04CD-F349-AEC24A9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A738E-45F6-2A31-1E5C-6AC795C2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77F-32D3-9380-C7E0-47A2B52E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DE9A-2EAF-AC4A-D8E4-DA3F8EF8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1D900-AEB5-4957-6B51-48746E65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6F6A-176E-6647-C455-CACB01D6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28D0-EF08-0B20-A5BE-B44EDB1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49F9-C600-F4C5-C013-6F44324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85B-0735-F6D1-275C-4ADB2F98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90294-62ED-C9F5-160C-1BF3B24D0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88C47-7A9B-5503-5643-E67F9A1F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34E7-ADF8-B39F-FFBD-E64A7987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A521-288B-7ABA-6F4E-B00E08DB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ED1E-B7F2-B96A-8560-E829CB87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1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12477-ED8A-6251-C515-87B4CD7A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1D2E-ED2E-2265-062E-5EAFB407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3FE7-9FD3-2982-0902-98EC915B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BA14-B347-4C5C-A458-8D74F4EA9A2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9139-702D-1189-A482-CCEEB0AF9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565-5355-CCED-D9BE-34A0A740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2A34-AF59-4C44-8B2A-8499D41D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omalkhetlani/apple-iphon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47E9-82FD-16EB-3908-FE8C58D43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Apple </a:t>
            </a:r>
            <a:r>
              <a:rPr lang="en-US" b="1" dirty="0">
                <a:solidFill>
                  <a:srgbClr val="20212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phone sales analysis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2BE17-5593-6D47-56F1-2AF99DCDD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Sitka Small Semibold" pitchFamily="2" charset="0"/>
              </a:rPr>
              <a:t>Mini Project by</a:t>
            </a:r>
          </a:p>
          <a:p>
            <a:r>
              <a:rPr lang="en-IN" dirty="0">
                <a:latin typeface="Sitka Small Semibold" pitchFamily="2" charset="0"/>
              </a:rPr>
              <a:t> Ravivarma</a:t>
            </a:r>
          </a:p>
          <a:p>
            <a:r>
              <a:rPr lang="en-IN" dirty="0">
                <a:latin typeface="Sitka Small Semibold" pitchFamily="2" charset="0"/>
              </a:rPr>
              <a:t>Guide: Urooj khan</a:t>
            </a:r>
          </a:p>
          <a:p>
            <a:r>
              <a:rPr lang="en-IN" dirty="0" err="1">
                <a:latin typeface="Sitka Small Semibold" pitchFamily="2" charset="0"/>
              </a:rPr>
              <a:t>scifor</a:t>
            </a:r>
            <a:r>
              <a:rPr lang="en-IN" dirty="0">
                <a:latin typeface="Sitka Small Semibold" pitchFamily="2" charset="0"/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97025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3D0F-7AE5-0979-DCF6-ED81AB80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 = </a:t>
            </a:r>
            <a:r>
              <a:rPr lang="en-IN" sz="3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px.histogram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x=</a:t>
            </a:r>
            <a:r>
              <a:rPr lang="en-IN" sz="3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Mrp</a:t>
            </a:r>
            <a:r>
              <a:rPr lang="en-IN" sz="3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,marginal=</a:t>
            </a:r>
            <a:r>
              <a:rPr lang="en-IN" sz="3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'violin'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barmode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'overlay'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fig.show</a:t>
            </a:r>
            <a:r>
              <a:rPr lang="en-IN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BA1A7-6D21-B3BE-ABFF-7051D430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2201874"/>
            <a:ext cx="9003354" cy="3398815"/>
          </a:xfrm>
        </p:spPr>
      </p:pic>
    </p:spTree>
    <p:extLst>
      <p:ext uri="{BB962C8B-B14F-4D97-AF65-F5344CB8AC3E}">
        <p14:creationId xmlns:p14="http://schemas.microsoft.com/office/powerpoint/2010/main" val="162485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1BDE-A754-5677-33D4-27B6762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29B06-516E-F199-A9D6-C6B8F759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6" y="1825625"/>
            <a:ext cx="10037488" cy="4351338"/>
          </a:xfrm>
        </p:spPr>
      </p:pic>
    </p:spTree>
    <p:extLst>
      <p:ext uri="{BB962C8B-B14F-4D97-AF65-F5344CB8AC3E}">
        <p14:creationId xmlns:p14="http://schemas.microsoft.com/office/powerpoint/2010/main" val="265344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A2D6-F04B-4378-87A2-0388BAB8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775"/>
            <a:ext cx="10515600" cy="1204913"/>
          </a:xfrm>
        </p:spPr>
        <p:txBody>
          <a:bodyPr>
            <a:no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data.sort_values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(by=[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"Star Rating"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,ascending=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"Product URL"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19FE6-EFF1-B06B-6CE2-E2D905AB7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2073267"/>
            <a:ext cx="10478408" cy="3856054"/>
          </a:xfrm>
        </p:spPr>
      </p:pic>
    </p:spTree>
    <p:extLst>
      <p:ext uri="{BB962C8B-B14F-4D97-AF65-F5344CB8AC3E}">
        <p14:creationId xmlns:p14="http://schemas.microsoft.com/office/powerpoint/2010/main" val="327926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FE34-73C5-F353-B0A6-1AF9796A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35681-5B10-FC66-4011-35082967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9" y="1825625"/>
            <a:ext cx="9592722" cy="4351338"/>
          </a:xfrm>
        </p:spPr>
      </p:pic>
    </p:spTree>
    <p:extLst>
      <p:ext uri="{BB962C8B-B14F-4D97-AF65-F5344CB8AC3E}">
        <p14:creationId xmlns:p14="http://schemas.microsoft.com/office/powerpoint/2010/main" val="24134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4DEF-A5EB-8B82-DA22-E464D8D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px.scatter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data_frame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data,x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"Number Of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Ratings"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"Sale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Price"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"Discount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Percentage"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,trendline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ols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F28F1-038C-251D-534C-1D4EED62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09" y="1825625"/>
            <a:ext cx="8189981" cy="4351338"/>
          </a:xfrm>
        </p:spPr>
      </p:pic>
    </p:spTree>
    <p:extLst>
      <p:ext uri="{BB962C8B-B14F-4D97-AF65-F5344CB8AC3E}">
        <p14:creationId xmlns:p14="http://schemas.microsoft.com/office/powerpoint/2010/main" val="281440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879-2BC8-F6A5-1026-B5794160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px.scatter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data_frame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data,x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"Number Of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Ratings"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"Discount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Percentage"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"Sale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Price"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,trendline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ols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021BBF-9AAF-1103-5F9F-238894C9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62" y="1825625"/>
            <a:ext cx="9352875" cy="4351338"/>
          </a:xfrm>
        </p:spPr>
      </p:pic>
    </p:spTree>
    <p:extLst>
      <p:ext uri="{BB962C8B-B14F-4D97-AF65-F5344CB8AC3E}">
        <p14:creationId xmlns:p14="http://schemas.microsoft.com/office/powerpoint/2010/main" val="41835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90D-5D54-4D49-3F56-8AACD81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'Product Name'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Ratings'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px.bar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highest_rated,x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labels,y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highest_rated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Reviews'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],count],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group'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"No. of ratings for top 10 rated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iphones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A53E6-7E4B-D7F0-A160-9F5DCC5E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825625"/>
            <a:ext cx="9986963" cy="4351338"/>
          </a:xfrm>
        </p:spPr>
      </p:pic>
    </p:spTree>
    <p:extLst>
      <p:ext uri="{BB962C8B-B14F-4D97-AF65-F5344CB8AC3E}">
        <p14:creationId xmlns:p14="http://schemas.microsoft.com/office/powerpoint/2010/main" val="166553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A79A-70A0-1190-18B2-FC582C49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px.imshow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corelation,color_continuous_scale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Bluered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CC470-FB0A-9009-8188-72FF7C05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1825625"/>
            <a:ext cx="10287000" cy="4351338"/>
          </a:xfrm>
        </p:spPr>
      </p:pic>
    </p:spTree>
    <p:extLst>
      <p:ext uri="{BB962C8B-B14F-4D97-AF65-F5344CB8AC3E}">
        <p14:creationId xmlns:p14="http://schemas.microsoft.com/office/powerpoint/2010/main" val="7832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C573A-A399-D445-1024-D88914BC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CEO of Apple company: Tim Cook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3C722-B57E-BB0C-0909-C8A90DC7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12" y="1825625"/>
            <a:ext cx="6551575" cy="4351338"/>
          </a:xfrm>
        </p:spPr>
      </p:pic>
    </p:spTree>
    <p:extLst>
      <p:ext uri="{BB962C8B-B14F-4D97-AF65-F5344CB8AC3E}">
        <p14:creationId xmlns:p14="http://schemas.microsoft.com/office/powerpoint/2010/main" val="29012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02CA-B61A-1093-4E31-F13F6420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Apple </a:t>
            </a:r>
            <a:r>
              <a:rPr lang="en-US" b="1" dirty="0">
                <a:solidFill>
                  <a:srgbClr val="20212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phone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C9AF-11AE-EB86-9943-6403F49C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Indian smartphone market has witnessed exponential growth over the past decade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As one of the world’s largest and most diverse markets, understanding the dynamics of iPhone sales in India is crucial for both Apple and investors, with a significant surge in iPhone sales.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this article, we will explore how Python, a powerful programming language, can be utilized to conduct a comprehensive analysis of iPhone sales data, helping us gain valuable insights into consumer preferences, market trends, and potential growth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7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7F7-AA82-B346-A4A9-CF1B200C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Apple </a:t>
            </a:r>
            <a:r>
              <a:rPr lang="en-US" b="1" dirty="0">
                <a:solidFill>
                  <a:srgbClr val="20212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  <a:r>
              <a:rPr lang="en-US" b="1" i="0" dirty="0">
                <a:solidFill>
                  <a:srgbClr val="202124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phone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738E-5BE3-C585-6EF0-8FE767AA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conduct a comprehensive analysis of iPhone sales in the Indian market, lets use this well-curated dataset from Kaggle.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dataset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contains valuable information about the sales of iPhones in India &amp; with this rich dataset at our disposal, we can delve into the data and extract meaningful insights into consumer behavior, market trends, and potential growth opportunities.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Once the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dataset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downloaded, we will install the necessary libraries for analysis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3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3C6D-E5E9-BBB6-9702-BE3FEE7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plotly.graph_objects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go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data=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</a:t>
            </a:r>
            <a:r>
              <a:rPr lang="en-IN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projet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to git.csv'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5175-47D6-861D-E5FA-E8397A8B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34" y="1825625"/>
            <a:ext cx="9919331" cy="4351338"/>
          </a:xfrm>
        </p:spPr>
      </p:pic>
    </p:spTree>
    <p:extLst>
      <p:ext uri="{BB962C8B-B14F-4D97-AF65-F5344CB8AC3E}">
        <p14:creationId xmlns:p14="http://schemas.microsoft.com/office/powerpoint/2010/main" val="301817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80D-E900-2C4F-0C64-9EF4B62F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02D03-AC94-3B54-2EA5-285622205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806113" cy="4351338"/>
          </a:xfrm>
        </p:spPr>
      </p:pic>
    </p:spTree>
    <p:extLst>
      <p:ext uri="{BB962C8B-B14F-4D97-AF65-F5344CB8AC3E}">
        <p14:creationId xmlns:p14="http://schemas.microsoft.com/office/powerpoint/2010/main" val="19875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702-5F1B-4DBB-78D2-4880015F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A3DC2-B87B-AE69-0FA7-95AD23098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59" y="1825625"/>
            <a:ext cx="9848882" cy="4351338"/>
          </a:xfrm>
        </p:spPr>
      </p:pic>
    </p:spTree>
    <p:extLst>
      <p:ext uri="{BB962C8B-B14F-4D97-AF65-F5344CB8AC3E}">
        <p14:creationId xmlns:p14="http://schemas.microsoft.com/office/powerpoint/2010/main" val="13671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D5EE-AC86-0CBD-3FCE-9834B4DB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data.isnull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().</a:t>
            </a:r>
            <a:r>
              <a:rPr lang="en-IN" sz="2800" b="0" dirty="0">
                <a:solidFill>
                  <a:srgbClr val="795E26"/>
                </a:solidFill>
                <a:effectLst/>
                <a:latin typeface="Constantia" panose="02030602050306030303" pitchFamily="18" charset="0"/>
              </a:rPr>
              <a:t>sum</a:t>
            </a:r>
            <a:r>
              <a:rPr lang="en-IN" sz="2800" b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()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9B3B5-6925-B68C-55B1-EE8859D0D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1825625"/>
            <a:ext cx="8326837" cy="4351338"/>
          </a:xfrm>
        </p:spPr>
      </p:pic>
    </p:spTree>
    <p:extLst>
      <p:ext uri="{BB962C8B-B14F-4D97-AF65-F5344CB8AC3E}">
        <p14:creationId xmlns:p14="http://schemas.microsoft.com/office/powerpoint/2010/main" val="164171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513-E915-F384-8758-380118E3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data.info()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8CBEB-F8C4-A876-08AF-7994B61CB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905"/>
            <a:ext cx="10515600" cy="4014777"/>
          </a:xfrm>
        </p:spPr>
      </p:pic>
    </p:spTree>
    <p:extLst>
      <p:ext uri="{BB962C8B-B14F-4D97-AF65-F5344CB8AC3E}">
        <p14:creationId xmlns:p14="http://schemas.microsoft.com/office/powerpoint/2010/main" val="172327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Constantia</vt:lpstr>
      <vt:lpstr>Courier New</vt:lpstr>
      <vt:lpstr>Segoe UI Black</vt:lpstr>
      <vt:lpstr>Sitka Small Semibold</vt:lpstr>
      <vt:lpstr>source-serif-pro</vt:lpstr>
      <vt:lpstr>zeitung</vt:lpstr>
      <vt:lpstr>Office Theme</vt:lpstr>
      <vt:lpstr>Apple I phone sales analysis </vt:lpstr>
      <vt:lpstr>CEO of Apple company: Tim Cook</vt:lpstr>
      <vt:lpstr>Apple I phone sales analysis</vt:lpstr>
      <vt:lpstr>Apple I phone sales analysis</vt:lpstr>
      <vt:lpstr>import numpy as np import pandas as pd import plotly.express as px import plotly.graph_objects as go data=pd.read_csv('/content/projet to git.csv') data </vt:lpstr>
      <vt:lpstr>output</vt:lpstr>
      <vt:lpstr> data.describe() </vt:lpstr>
      <vt:lpstr>data.isnull().sum() </vt:lpstr>
      <vt:lpstr>data.info() </vt:lpstr>
      <vt:lpstr> fig = px.histogram(data, x="Mrp",marginal='violin', barmode='overlay')  fig.show() </vt:lpstr>
      <vt:lpstr>Out put</vt:lpstr>
      <vt:lpstr>highest_rated=data.sort_values(by=["Star Rating"] ,ascending=False).head(10) highest_rated["Product URL"] </vt:lpstr>
      <vt:lpstr>output</vt:lpstr>
      <vt:lpstr>fig=px.scatter(data_frame=data,x="Number Of Ratings",y="Sale Price",size="Discount Percentage",trendline="ols") fig.show()</vt:lpstr>
      <vt:lpstr>fig=px.scatter(data_frame=data,x="Number Of Ratings",y="Discount Percentage",size="Sale Price",trendline="ols") fig.show() </vt:lpstr>
      <vt:lpstr>labels=highest_rated['Product Name'] count=highest_rated['Number Of Ratings'] fig=px.bar(highest_rated,x=labels,y=[highest_rated['Number Of Reviews'],count],barmode='group',title="No. of ratings for top 10 rated iphones") fig.show() </vt:lpstr>
      <vt:lpstr>fig = px.imshow(corelation,color_continuous_scale='Bluered') fig.show()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 phone sales analysis </dc:title>
  <dc:creator>Ravivarma Teppala</dc:creator>
  <cp:lastModifiedBy>Ravivarma Teppala</cp:lastModifiedBy>
  <cp:revision>1</cp:revision>
  <dcterms:created xsi:type="dcterms:W3CDTF">2024-01-31T13:36:34Z</dcterms:created>
  <dcterms:modified xsi:type="dcterms:W3CDTF">2024-01-31T14:03:31Z</dcterms:modified>
</cp:coreProperties>
</file>