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9888-5184-4149-AFA7-DA937CB2F1F1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0B20-83BF-4B77-9CF3-585290B77C9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23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9888-5184-4149-AFA7-DA937CB2F1F1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0B20-83BF-4B77-9CF3-585290B77C9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113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9888-5184-4149-AFA7-DA937CB2F1F1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0B20-83BF-4B77-9CF3-585290B77C9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22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9888-5184-4149-AFA7-DA937CB2F1F1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0B20-83BF-4B77-9CF3-585290B77C9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43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9888-5184-4149-AFA7-DA937CB2F1F1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0B20-83BF-4B77-9CF3-585290B77C9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748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9888-5184-4149-AFA7-DA937CB2F1F1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0B20-83BF-4B77-9CF3-585290B77C9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05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9888-5184-4149-AFA7-DA937CB2F1F1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0B20-83BF-4B77-9CF3-585290B77C9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989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9888-5184-4149-AFA7-DA937CB2F1F1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0B20-83BF-4B77-9CF3-585290B77C9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967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9888-5184-4149-AFA7-DA937CB2F1F1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0B20-83BF-4B77-9CF3-585290B77C9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420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9888-5184-4149-AFA7-DA937CB2F1F1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0B20-83BF-4B77-9CF3-585290B77C9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226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9888-5184-4149-AFA7-DA937CB2F1F1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0B20-83BF-4B77-9CF3-585290B77C9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612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89888-5184-4149-AFA7-DA937CB2F1F1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70B20-83BF-4B77-9CF3-585290B77C9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459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1197733" y="0"/>
            <a:ext cx="10367495" cy="685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747" y="111812"/>
            <a:ext cx="2151943" cy="10215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729182" y="150467"/>
            <a:ext cx="287198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b="1" dirty="0" smtClean="0"/>
              <a:t>ביטוח אישי</a:t>
            </a:r>
            <a:endParaRPr lang="he-IL" sz="3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465007" y="1082018"/>
            <a:ext cx="15068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פרטי מכונית:</a:t>
            </a:r>
            <a:endParaRPr lang="he-IL" b="1" dirty="0"/>
          </a:p>
        </p:txBody>
      </p:sp>
      <p:sp>
        <p:nvSpPr>
          <p:cNvPr id="28" name="אליפסה 27"/>
          <p:cNvSpPr/>
          <p:nvPr/>
        </p:nvSpPr>
        <p:spPr>
          <a:xfrm>
            <a:off x="5380085" y="5881042"/>
            <a:ext cx="2792467" cy="739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בצע הזמנה</a:t>
            </a:r>
            <a:endParaRPr lang="he-IL" dirty="0"/>
          </a:p>
        </p:txBody>
      </p:sp>
      <p:sp>
        <p:nvSpPr>
          <p:cNvPr id="72" name="מלבן 71"/>
          <p:cNvSpPr/>
          <p:nvPr/>
        </p:nvSpPr>
        <p:spPr>
          <a:xfrm>
            <a:off x="7454935" y="1082018"/>
            <a:ext cx="190607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Bugatti Centodieci</a:t>
            </a:r>
            <a:endParaRPr lang="he-IL" dirty="0"/>
          </a:p>
        </p:txBody>
      </p:sp>
      <p:sp>
        <p:nvSpPr>
          <p:cNvPr id="74" name="TextBox 73"/>
          <p:cNvSpPr txBox="1"/>
          <p:nvPr/>
        </p:nvSpPr>
        <p:spPr>
          <a:xfrm>
            <a:off x="5628066" y="1082018"/>
            <a:ext cx="15068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סוג הזמנה</a:t>
            </a:r>
            <a:r>
              <a:rPr lang="he-IL" b="1" dirty="0"/>
              <a:t>:</a:t>
            </a:r>
          </a:p>
        </p:txBody>
      </p:sp>
      <p:sp>
        <p:nvSpPr>
          <p:cNvPr id="76" name="מלבן 75"/>
          <p:cNvSpPr/>
          <p:nvPr/>
        </p:nvSpPr>
        <p:spPr>
          <a:xfrm>
            <a:off x="3861731" y="1082018"/>
            <a:ext cx="190607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רכישה</a:t>
            </a:r>
            <a:endParaRPr lang="he-IL" dirty="0"/>
          </a:p>
        </p:txBody>
      </p:sp>
      <p:sp>
        <p:nvSpPr>
          <p:cNvPr id="77" name="TextBox 76"/>
          <p:cNvSpPr txBox="1"/>
          <p:nvPr/>
        </p:nvSpPr>
        <p:spPr>
          <a:xfrm>
            <a:off x="9465007" y="1613460"/>
            <a:ext cx="15068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סוג ביטוח:</a:t>
            </a:r>
            <a:endParaRPr lang="he-IL" b="1" dirty="0"/>
          </a:p>
        </p:txBody>
      </p:sp>
      <p:sp>
        <p:nvSpPr>
          <p:cNvPr id="2" name="אליפסה 1"/>
          <p:cNvSpPr/>
          <p:nvPr/>
        </p:nvSpPr>
        <p:spPr>
          <a:xfrm>
            <a:off x="10640928" y="2110933"/>
            <a:ext cx="205097" cy="195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9" name="TextBox 78"/>
          <p:cNvSpPr txBox="1"/>
          <p:nvPr/>
        </p:nvSpPr>
        <p:spPr>
          <a:xfrm>
            <a:off x="8963738" y="2023835"/>
            <a:ext cx="15068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ביטוח חובה</a:t>
            </a:r>
            <a:endParaRPr lang="he-IL" dirty="0"/>
          </a:p>
        </p:txBody>
      </p:sp>
      <p:sp>
        <p:nvSpPr>
          <p:cNvPr id="80" name="אליפסה 79"/>
          <p:cNvSpPr/>
          <p:nvPr/>
        </p:nvSpPr>
        <p:spPr>
          <a:xfrm>
            <a:off x="10638780" y="2533792"/>
            <a:ext cx="205097" cy="195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TextBox 80"/>
          <p:cNvSpPr txBox="1"/>
          <p:nvPr/>
        </p:nvSpPr>
        <p:spPr>
          <a:xfrm>
            <a:off x="8961590" y="2446694"/>
            <a:ext cx="15068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ביטוח מקיף</a:t>
            </a:r>
            <a:endParaRPr lang="he-IL" dirty="0"/>
          </a:p>
        </p:txBody>
      </p:sp>
      <p:sp>
        <p:nvSpPr>
          <p:cNvPr id="82" name="אליפסה 81"/>
          <p:cNvSpPr/>
          <p:nvPr/>
        </p:nvSpPr>
        <p:spPr>
          <a:xfrm>
            <a:off x="10638780" y="2928586"/>
            <a:ext cx="205097" cy="1951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3" name="TextBox 82"/>
          <p:cNvSpPr txBox="1"/>
          <p:nvPr/>
        </p:nvSpPr>
        <p:spPr>
          <a:xfrm>
            <a:off x="8961590" y="2841488"/>
            <a:ext cx="15068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ביטוח צג ג'</a:t>
            </a:r>
            <a:endParaRPr lang="he-IL" dirty="0"/>
          </a:p>
        </p:txBody>
      </p:sp>
      <p:sp>
        <p:nvSpPr>
          <p:cNvPr id="84" name="TextBox 83"/>
          <p:cNvSpPr txBox="1"/>
          <p:nvPr/>
        </p:nvSpPr>
        <p:spPr>
          <a:xfrm>
            <a:off x="8809149" y="3367026"/>
            <a:ext cx="21626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ביטוחים מיוחדים:</a:t>
            </a:r>
            <a:endParaRPr lang="he-IL" b="1" dirty="0"/>
          </a:p>
        </p:txBody>
      </p:sp>
      <p:grpSp>
        <p:nvGrpSpPr>
          <p:cNvPr id="85" name="קבוצה 84"/>
          <p:cNvGrpSpPr/>
          <p:nvPr/>
        </p:nvGrpSpPr>
        <p:grpSpPr>
          <a:xfrm>
            <a:off x="6958383" y="3367026"/>
            <a:ext cx="2003207" cy="369332"/>
            <a:chOff x="1851163" y="4819569"/>
            <a:chExt cx="1906073" cy="369332"/>
          </a:xfrm>
        </p:grpSpPr>
        <p:sp>
          <p:nvSpPr>
            <p:cNvPr id="86" name="מלבן 85"/>
            <p:cNvSpPr/>
            <p:nvPr/>
          </p:nvSpPr>
          <p:spPr>
            <a:xfrm>
              <a:off x="1851163" y="4819569"/>
              <a:ext cx="190607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גניבות</a:t>
              </a:r>
              <a:endParaRPr lang="he-IL" dirty="0"/>
            </a:p>
          </p:txBody>
        </p:sp>
        <p:sp>
          <p:nvSpPr>
            <p:cNvPr id="87" name="משולש שווה-שוקיים 86"/>
            <p:cNvSpPr/>
            <p:nvPr/>
          </p:nvSpPr>
          <p:spPr>
            <a:xfrm rot="10800000">
              <a:off x="1970468" y="4911585"/>
              <a:ext cx="231826" cy="21658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" name="מלבן 2"/>
          <p:cNvSpPr/>
          <p:nvPr/>
        </p:nvSpPr>
        <p:spPr>
          <a:xfrm>
            <a:off x="6377870" y="3432453"/>
            <a:ext cx="370660" cy="256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+</a:t>
            </a:r>
            <a:endParaRPr lang="he-IL" dirty="0"/>
          </a:p>
        </p:txBody>
      </p:sp>
      <p:sp>
        <p:nvSpPr>
          <p:cNvPr id="88" name="TextBox 87"/>
          <p:cNvSpPr txBox="1"/>
          <p:nvPr/>
        </p:nvSpPr>
        <p:spPr>
          <a:xfrm>
            <a:off x="8809149" y="4063956"/>
            <a:ext cx="21626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משך זמן ביטוח:</a:t>
            </a:r>
            <a:endParaRPr lang="he-IL" b="1" dirty="0"/>
          </a:p>
        </p:txBody>
      </p:sp>
      <p:sp>
        <p:nvSpPr>
          <p:cNvPr id="7" name="AutoShape 2" descr="Modern Icon Calendar Button Applications Royalty Free Cliparts, Vectors,  And Stock Illustration. Image 117523637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3076" name="Picture 4" descr="Calendar Icon For Web, Mobile. Vector Sign. Button. Symbol Year. Element  Design.calendar Simple Icon Stock Vector - Illustration of simple,  pictogram: 15783709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047" y="3960372"/>
            <a:ext cx="504948" cy="5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מלבן 91"/>
          <p:cNvSpPr/>
          <p:nvPr/>
        </p:nvSpPr>
        <p:spPr>
          <a:xfrm>
            <a:off x="6958382" y="4053844"/>
            <a:ext cx="203145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 01/04/2021  </a:t>
            </a:r>
            <a:endParaRPr lang="he-IL" dirty="0"/>
          </a:p>
        </p:txBody>
      </p:sp>
      <p:sp>
        <p:nvSpPr>
          <p:cNvPr id="93" name="מלבן 92"/>
          <p:cNvSpPr/>
          <p:nvPr/>
        </p:nvSpPr>
        <p:spPr>
          <a:xfrm>
            <a:off x="4717071" y="4053844"/>
            <a:ext cx="203145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 01/04/2022  </a:t>
            </a:r>
            <a:endParaRPr lang="he-IL" dirty="0"/>
          </a:p>
        </p:txBody>
      </p:sp>
      <p:sp>
        <p:nvSpPr>
          <p:cNvPr id="95" name="TextBox 94"/>
          <p:cNvSpPr txBox="1"/>
          <p:nvPr/>
        </p:nvSpPr>
        <p:spPr>
          <a:xfrm>
            <a:off x="7126717" y="3713802"/>
            <a:ext cx="15068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התחלה</a:t>
            </a:r>
            <a:endParaRPr lang="he-IL" dirty="0"/>
          </a:p>
        </p:txBody>
      </p:sp>
      <p:sp>
        <p:nvSpPr>
          <p:cNvPr id="96" name="TextBox 95"/>
          <p:cNvSpPr txBox="1"/>
          <p:nvPr/>
        </p:nvSpPr>
        <p:spPr>
          <a:xfrm>
            <a:off x="4710684" y="3713802"/>
            <a:ext cx="15068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סוף</a:t>
            </a:r>
            <a:endParaRPr lang="he-IL" dirty="0"/>
          </a:p>
        </p:txBody>
      </p:sp>
      <p:sp>
        <p:nvSpPr>
          <p:cNvPr id="97" name="TextBox 96"/>
          <p:cNvSpPr txBox="1"/>
          <p:nvPr/>
        </p:nvSpPr>
        <p:spPr>
          <a:xfrm>
            <a:off x="8809149" y="4797314"/>
            <a:ext cx="21626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מחיר:</a:t>
            </a:r>
            <a:endParaRPr lang="he-IL" b="1" dirty="0"/>
          </a:p>
        </p:txBody>
      </p:sp>
      <p:sp>
        <p:nvSpPr>
          <p:cNvPr id="98" name="מלבן 97"/>
          <p:cNvSpPr/>
          <p:nvPr/>
        </p:nvSpPr>
        <p:spPr>
          <a:xfrm>
            <a:off x="8407971" y="4797314"/>
            <a:ext cx="156427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350,000 ₪ </a:t>
            </a:r>
          </a:p>
        </p:txBody>
      </p:sp>
    </p:spTree>
    <p:extLst>
      <p:ext uri="{BB962C8B-B14F-4D97-AF65-F5344CB8AC3E}">
        <p14:creationId xmlns:p14="http://schemas.microsoft.com/office/powerpoint/2010/main" val="86104842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מסך רחב</PresentationFormat>
  <Paragraphs>20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שובל שלזינגר</dc:creator>
  <cp:lastModifiedBy>שובל שלזינגר</cp:lastModifiedBy>
  <cp:revision>1</cp:revision>
  <dcterms:created xsi:type="dcterms:W3CDTF">2021-04-01T10:43:10Z</dcterms:created>
  <dcterms:modified xsi:type="dcterms:W3CDTF">2021-04-01T10:43:20Z</dcterms:modified>
</cp:coreProperties>
</file>