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60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5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212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76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50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30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70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417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578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55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303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D3C8-5C8F-43DC-811F-A59B6833CE9E}" type="datetimeFigureOut">
              <a:rPr lang="he-IL" smtClean="0"/>
              <a:t>י"ט/ניסן/תשפ"א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9C2E-A97F-40FD-9877-04230F096E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181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197733" y="759852"/>
            <a:ext cx="10367495" cy="60981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26" y="884546"/>
            <a:ext cx="2151943" cy="10215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42061" y="1077749"/>
            <a:ext cx="28719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/>
              <a:t>מסך הזמנה</a:t>
            </a:r>
            <a:endParaRPr lang="he-IL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65973" y="2575777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מכונית: </a:t>
            </a:r>
            <a:endParaRPr lang="he-IL" b="1" dirty="0"/>
          </a:p>
        </p:txBody>
      </p:sp>
      <p:sp>
        <p:nvSpPr>
          <p:cNvPr id="10" name="מלבן 9"/>
          <p:cNvSpPr/>
          <p:nvPr/>
        </p:nvSpPr>
        <p:spPr>
          <a:xfrm>
            <a:off x="8178761" y="2614451"/>
            <a:ext cx="190607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Bugatti Centodieci</a:t>
            </a:r>
            <a:endParaRPr lang="he-IL" dirty="0"/>
          </a:p>
        </p:txBody>
      </p:sp>
      <p:pic>
        <p:nvPicPr>
          <p:cNvPr id="1026" name="Picture 2" descr="Bugatti Centodieci Gets Roadster Remake In Fan Rend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58" y="2137715"/>
            <a:ext cx="2214138" cy="12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91710" y="2575776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תצוגה: </a:t>
            </a:r>
            <a:endParaRPr lang="he-I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02294" y="2182839"/>
            <a:ext cx="18161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מפרט:</a:t>
            </a:r>
          </a:p>
          <a:p>
            <a:r>
              <a:rPr lang="he-IL" dirty="0" smtClean="0"/>
              <a:t>מנוע </a:t>
            </a:r>
            <a:r>
              <a:rPr lang="en-US" dirty="0" smtClean="0"/>
              <a:t>L</a:t>
            </a:r>
            <a:r>
              <a:rPr lang="he-IL" dirty="0" smtClean="0"/>
              <a:t>8.0</a:t>
            </a:r>
            <a:r>
              <a:rPr lang="he-IL" b="1" dirty="0" smtClean="0"/>
              <a:t> </a:t>
            </a:r>
            <a:endParaRPr lang="en-US" b="1" dirty="0" smtClean="0"/>
          </a:p>
          <a:p>
            <a:r>
              <a:rPr lang="he-IL" dirty="0" smtClean="0"/>
              <a:t>1600 כ"ס</a:t>
            </a:r>
          </a:p>
          <a:p>
            <a:r>
              <a:rPr lang="he-IL" dirty="0" smtClean="0"/>
              <a:t>הספק 1200 </a:t>
            </a:r>
            <a:r>
              <a:rPr lang="en-US" dirty="0" smtClean="0"/>
              <a:t>kW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8178761" y="4174466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465973" y="4125028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סוג הזמנה: 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78684" y="4125028"/>
            <a:ext cx="7578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רכישה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6505864" y="4183557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6776319" y="4134119"/>
            <a:ext cx="8872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השכרה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9465973" y="3426637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מלאי: </a:t>
            </a:r>
            <a:endParaRPr lang="he-IL" b="1" dirty="0"/>
          </a:p>
        </p:txBody>
      </p:sp>
      <p:sp>
        <p:nvSpPr>
          <p:cNvPr id="20" name="מלבן 19"/>
          <p:cNvSpPr/>
          <p:nvPr/>
        </p:nvSpPr>
        <p:spPr>
          <a:xfrm>
            <a:off x="8178761" y="3412048"/>
            <a:ext cx="190607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מכונית אחרונה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9465973" y="4780422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מחיר: </a:t>
            </a:r>
            <a:endParaRPr lang="he-IL" b="1" dirty="0"/>
          </a:p>
        </p:txBody>
      </p:sp>
      <p:sp>
        <p:nvSpPr>
          <p:cNvPr id="22" name="מלבן 21"/>
          <p:cNvSpPr/>
          <p:nvPr/>
        </p:nvSpPr>
        <p:spPr>
          <a:xfrm>
            <a:off x="8175456" y="4730984"/>
            <a:ext cx="156427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24,000,000 ₪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6549" y="4780422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מע"מ: </a:t>
            </a:r>
            <a:endParaRPr lang="he-IL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13140" y="4757400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טיפ: </a:t>
            </a:r>
            <a:endParaRPr lang="he-IL" b="1" dirty="0"/>
          </a:p>
        </p:txBody>
      </p:sp>
      <p:sp>
        <p:nvSpPr>
          <p:cNvPr id="25" name="מלבן 24"/>
          <p:cNvSpPr/>
          <p:nvPr/>
        </p:nvSpPr>
        <p:spPr>
          <a:xfrm>
            <a:off x="5138673" y="4780422"/>
            <a:ext cx="190607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4,080,000</a:t>
            </a:r>
            <a:r>
              <a:rPr lang="en-US" dirty="0" smtClean="0"/>
              <a:t> </a:t>
            </a:r>
            <a:r>
              <a:rPr lang="he-IL" dirty="0" smtClean="0"/>
              <a:t> ₪ </a:t>
            </a:r>
            <a:endParaRPr lang="he-IL" dirty="0"/>
          </a:p>
        </p:txBody>
      </p:sp>
      <p:grpSp>
        <p:nvGrpSpPr>
          <p:cNvPr id="27" name="קבוצה 26"/>
          <p:cNvGrpSpPr/>
          <p:nvPr/>
        </p:nvGrpSpPr>
        <p:grpSpPr>
          <a:xfrm>
            <a:off x="2795567" y="4757400"/>
            <a:ext cx="1562071" cy="369332"/>
            <a:chOff x="1851163" y="4819569"/>
            <a:chExt cx="1906073" cy="369332"/>
          </a:xfrm>
        </p:grpSpPr>
        <p:sp>
          <p:nvSpPr>
            <p:cNvPr id="26" name="מלבן 25"/>
            <p:cNvSpPr/>
            <p:nvPr/>
          </p:nvSpPr>
          <p:spPr>
            <a:xfrm>
              <a:off x="1851163" y="4819569"/>
              <a:ext cx="190607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50,000 ₪ </a:t>
              </a:r>
              <a:endParaRPr lang="he-IL" dirty="0"/>
            </a:p>
          </p:txBody>
        </p:sp>
        <p:sp>
          <p:nvSpPr>
            <p:cNvPr id="16" name="משולש שווה-שוקיים 15"/>
            <p:cNvSpPr/>
            <p:nvPr/>
          </p:nvSpPr>
          <p:spPr>
            <a:xfrm rot="10800000">
              <a:off x="1970468" y="4911585"/>
              <a:ext cx="231826" cy="21658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465973" y="5449879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סה"כ:</a:t>
            </a:r>
            <a:endParaRPr lang="he-IL" b="1" dirty="0"/>
          </a:p>
        </p:txBody>
      </p:sp>
      <p:sp>
        <p:nvSpPr>
          <p:cNvPr id="30" name="מלבן 29"/>
          <p:cNvSpPr/>
          <p:nvPr/>
        </p:nvSpPr>
        <p:spPr>
          <a:xfrm>
            <a:off x="8175456" y="5435816"/>
            <a:ext cx="156427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28,130,000 ₪ </a:t>
            </a:r>
          </a:p>
        </p:txBody>
      </p:sp>
      <p:sp>
        <p:nvSpPr>
          <p:cNvPr id="28" name="אליפסה 27"/>
          <p:cNvSpPr/>
          <p:nvPr/>
        </p:nvSpPr>
        <p:spPr>
          <a:xfrm>
            <a:off x="6845124" y="5904933"/>
            <a:ext cx="2792467" cy="739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הזמן כעת</a:t>
            </a:r>
            <a:endParaRPr lang="he-IL" dirty="0"/>
          </a:p>
        </p:txBody>
      </p:sp>
      <p:sp>
        <p:nvSpPr>
          <p:cNvPr id="33" name="אליפסה 32"/>
          <p:cNvSpPr/>
          <p:nvPr/>
        </p:nvSpPr>
        <p:spPr>
          <a:xfrm>
            <a:off x="3576602" y="5904933"/>
            <a:ext cx="2792467" cy="739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הוסף ביטוח אישי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182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197733" y="0"/>
            <a:ext cx="10367495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47" y="111812"/>
            <a:ext cx="2151943" cy="10215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29182" y="150467"/>
            <a:ext cx="28719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/>
              <a:t>פרטי תשלום</a:t>
            </a:r>
            <a:endParaRPr lang="he-IL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388700" y="760779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סה"כ תשלום:</a:t>
            </a:r>
            <a:endParaRPr lang="he-IL" b="1" dirty="0"/>
          </a:p>
        </p:txBody>
      </p:sp>
      <p:sp>
        <p:nvSpPr>
          <p:cNvPr id="30" name="מלבן 29"/>
          <p:cNvSpPr/>
          <p:nvPr/>
        </p:nvSpPr>
        <p:spPr>
          <a:xfrm>
            <a:off x="7711817" y="760779"/>
            <a:ext cx="156427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28,130,000 ₪ </a:t>
            </a:r>
          </a:p>
        </p:txBody>
      </p:sp>
      <p:sp>
        <p:nvSpPr>
          <p:cNvPr id="28" name="אליפסה 27"/>
          <p:cNvSpPr/>
          <p:nvPr/>
        </p:nvSpPr>
        <p:spPr>
          <a:xfrm>
            <a:off x="5380085" y="5881042"/>
            <a:ext cx="2792467" cy="739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בצע הזמנה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8950817" y="1531365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פריסה לתשלומים:</a:t>
            </a:r>
            <a:endParaRPr lang="he-IL" b="1" dirty="0"/>
          </a:p>
        </p:txBody>
      </p:sp>
      <p:grpSp>
        <p:nvGrpSpPr>
          <p:cNvPr id="32" name="קבוצה 31"/>
          <p:cNvGrpSpPr/>
          <p:nvPr/>
        </p:nvGrpSpPr>
        <p:grpSpPr>
          <a:xfrm>
            <a:off x="6774287" y="1531365"/>
            <a:ext cx="2166421" cy="369332"/>
            <a:chOff x="1851163" y="4819569"/>
            <a:chExt cx="1906073" cy="369332"/>
          </a:xfrm>
        </p:grpSpPr>
        <p:sp>
          <p:nvSpPr>
            <p:cNvPr id="33" name="מלבן 32"/>
            <p:cNvSpPr/>
            <p:nvPr/>
          </p:nvSpPr>
          <p:spPr>
            <a:xfrm>
              <a:off x="1851163" y="4819569"/>
              <a:ext cx="190607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2 תשלומים </a:t>
              </a:r>
              <a:endParaRPr lang="he-IL" dirty="0"/>
            </a:p>
          </p:txBody>
        </p:sp>
        <p:sp>
          <p:nvSpPr>
            <p:cNvPr id="34" name="משולש שווה-שוקיים 33"/>
            <p:cNvSpPr/>
            <p:nvPr/>
          </p:nvSpPr>
          <p:spPr>
            <a:xfrm rot="10800000">
              <a:off x="1970468" y="4911585"/>
              <a:ext cx="231826" cy="21658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50817" y="2380295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תשלום 1:</a:t>
            </a:r>
            <a:endParaRPr lang="he-IL" b="1" dirty="0"/>
          </a:p>
        </p:txBody>
      </p:sp>
      <p:pic>
        <p:nvPicPr>
          <p:cNvPr id="2050" name="Picture 2" descr="Visa Platinum Card | Vi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954" y="2128562"/>
            <a:ext cx="1247051" cy="78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מלבן 35"/>
          <p:cNvSpPr/>
          <p:nvPr/>
        </p:nvSpPr>
        <p:spPr>
          <a:xfrm>
            <a:off x="8023541" y="2392245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</a:t>
            </a:r>
            <a:endParaRPr lang="he-IL" dirty="0"/>
          </a:p>
        </p:txBody>
      </p:sp>
      <p:pic>
        <p:nvPicPr>
          <p:cNvPr id="2054" name="Picture 6" descr="D-Guard |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27" y="2092761"/>
            <a:ext cx="1312828" cy="9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מלבן 36"/>
          <p:cNvSpPr/>
          <p:nvPr/>
        </p:nvSpPr>
        <p:spPr>
          <a:xfrm>
            <a:off x="6363202" y="2367415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6545316" y="2951986"/>
            <a:ext cx="14031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 יקבע על פי </a:t>
            </a:r>
            <a:r>
              <a:rPr lang="he-IL" sz="1200" dirty="0" err="1" smtClean="0"/>
              <a:t>גמילוג</a:t>
            </a:r>
            <a:r>
              <a:rPr lang="he-IL" sz="1200" dirty="0" smtClean="0"/>
              <a:t> מוסמך</a:t>
            </a:r>
            <a:endParaRPr lang="he-IL" sz="1200" dirty="0"/>
          </a:p>
        </p:txBody>
      </p:sp>
      <p:pic>
        <p:nvPicPr>
          <p:cNvPr id="2056" name="Picture 8" descr="Gold Ingots Isolated On White Stock Footage Video (100% Royalty-free)  23778694 | Shutterst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41" y="2059216"/>
            <a:ext cx="1745436" cy="98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526008" y="2909982"/>
            <a:ext cx="15770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המרה: 4345.75 ₪ </a:t>
            </a:r>
            <a:r>
              <a:rPr lang="he-IL" sz="1200" dirty="0" err="1" smtClean="0"/>
              <a:t>לאונקייה</a:t>
            </a:r>
            <a:endParaRPr lang="he-IL" sz="1200" dirty="0"/>
          </a:p>
        </p:txBody>
      </p:sp>
      <p:sp>
        <p:nvSpPr>
          <p:cNvPr id="41" name="מלבן 40"/>
          <p:cNvSpPr/>
          <p:nvPr/>
        </p:nvSpPr>
        <p:spPr>
          <a:xfrm>
            <a:off x="4246686" y="2392245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2506700" y="2999135"/>
            <a:ext cx="15770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המרה: 123,000 ₪ </a:t>
            </a:r>
            <a:r>
              <a:rPr lang="he-IL" sz="1200" dirty="0" err="1" smtClean="0"/>
              <a:t>לביטקוין</a:t>
            </a:r>
            <a:endParaRPr lang="he-IL" sz="1200" dirty="0"/>
          </a:p>
        </p:txBody>
      </p:sp>
      <p:sp>
        <p:nvSpPr>
          <p:cNvPr id="45" name="מלבן 44"/>
          <p:cNvSpPr/>
          <p:nvPr/>
        </p:nvSpPr>
        <p:spPr>
          <a:xfrm>
            <a:off x="2371989" y="2392245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8940708" y="4078372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תשלום 2:</a:t>
            </a:r>
            <a:endParaRPr lang="he-IL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950817" y="3544882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מס' כרטיס:</a:t>
            </a:r>
            <a:endParaRPr lang="he-IL" b="1" dirty="0"/>
          </a:p>
        </p:txBody>
      </p:sp>
      <p:sp>
        <p:nvSpPr>
          <p:cNvPr id="48" name="מלבן 47"/>
          <p:cNvSpPr/>
          <p:nvPr/>
        </p:nvSpPr>
        <p:spPr>
          <a:xfrm>
            <a:off x="7632468" y="3538251"/>
            <a:ext cx="19060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9" name="TextBox 48"/>
          <p:cNvSpPr txBox="1"/>
          <p:nvPr/>
        </p:nvSpPr>
        <p:spPr>
          <a:xfrm>
            <a:off x="5403742" y="3539633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תוקף:</a:t>
            </a:r>
            <a:endParaRPr lang="he-IL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522747" y="3538251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CVV</a:t>
            </a:r>
            <a:r>
              <a:rPr lang="he-IL" b="1" dirty="0" smtClean="0"/>
              <a:t>:</a:t>
            </a:r>
            <a:endParaRPr lang="he-IL" b="1" dirty="0"/>
          </a:p>
        </p:txBody>
      </p:sp>
      <p:grpSp>
        <p:nvGrpSpPr>
          <p:cNvPr id="51" name="קבוצה 50"/>
          <p:cNvGrpSpPr/>
          <p:nvPr/>
        </p:nvGrpSpPr>
        <p:grpSpPr>
          <a:xfrm>
            <a:off x="6174200" y="3548079"/>
            <a:ext cx="486510" cy="369332"/>
            <a:chOff x="1851164" y="4819569"/>
            <a:chExt cx="1906074" cy="369332"/>
          </a:xfrm>
        </p:grpSpPr>
        <p:sp>
          <p:nvSpPr>
            <p:cNvPr id="52" name="מלבן 51"/>
            <p:cNvSpPr/>
            <p:nvPr/>
          </p:nvSpPr>
          <p:spPr>
            <a:xfrm>
              <a:off x="1851164" y="4819569"/>
              <a:ext cx="1906074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21</a:t>
              </a:r>
              <a:endParaRPr lang="he-IL" dirty="0"/>
            </a:p>
          </p:txBody>
        </p:sp>
        <p:sp>
          <p:nvSpPr>
            <p:cNvPr id="53" name="משולש שווה-שוקיים 52"/>
            <p:cNvSpPr/>
            <p:nvPr/>
          </p:nvSpPr>
          <p:spPr>
            <a:xfrm rot="10800000">
              <a:off x="1970468" y="4911585"/>
              <a:ext cx="231826" cy="21658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4" name="קבוצה 53"/>
          <p:cNvGrpSpPr/>
          <p:nvPr/>
        </p:nvGrpSpPr>
        <p:grpSpPr>
          <a:xfrm>
            <a:off x="5547828" y="3544882"/>
            <a:ext cx="589835" cy="369332"/>
            <a:chOff x="1851164" y="4819569"/>
            <a:chExt cx="1906074" cy="369332"/>
          </a:xfrm>
        </p:grpSpPr>
        <p:sp>
          <p:nvSpPr>
            <p:cNvPr id="55" name="מלבן 54"/>
            <p:cNvSpPr/>
            <p:nvPr/>
          </p:nvSpPr>
          <p:spPr>
            <a:xfrm>
              <a:off x="1851164" y="4819569"/>
              <a:ext cx="1906074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04</a:t>
              </a:r>
              <a:endParaRPr lang="he-IL" dirty="0"/>
            </a:p>
          </p:txBody>
        </p:sp>
        <p:sp>
          <p:nvSpPr>
            <p:cNvPr id="56" name="משולש שווה-שוקיים 55"/>
            <p:cNvSpPr/>
            <p:nvPr/>
          </p:nvSpPr>
          <p:spPr>
            <a:xfrm rot="10800000">
              <a:off x="1970468" y="4911585"/>
              <a:ext cx="231826" cy="21658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7" name="מלבן 56"/>
          <p:cNvSpPr/>
          <p:nvPr/>
        </p:nvSpPr>
        <p:spPr>
          <a:xfrm>
            <a:off x="2733309" y="3544882"/>
            <a:ext cx="19060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58" name="Picture 2" descr="Visa Platinum Card | Vi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954" y="4095273"/>
            <a:ext cx="1247051" cy="78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מלבן 58"/>
          <p:cNvSpPr/>
          <p:nvPr/>
        </p:nvSpPr>
        <p:spPr>
          <a:xfrm>
            <a:off x="8023541" y="4358956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0" name="Picture 6" descr="D-Guard |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27" y="4059472"/>
            <a:ext cx="1312828" cy="9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מלבן 60"/>
          <p:cNvSpPr/>
          <p:nvPr/>
        </p:nvSpPr>
        <p:spPr>
          <a:xfrm>
            <a:off x="6363202" y="4334126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6545316" y="4918697"/>
            <a:ext cx="14031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 יקבע על פי </a:t>
            </a:r>
            <a:r>
              <a:rPr lang="he-IL" sz="1200" dirty="0" err="1" smtClean="0"/>
              <a:t>גמילוג</a:t>
            </a:r>
            <a:r>
              <a:rPr lang="he-IL" sz="1200" dirty="0" smtClean="0"/>
              <a:t> מוסמך</a:t>
            </a:r>
            <a:endParaRPr lang="he-IL" sz="1200" dirty="0"/>
          </a:p>
        </p:txBody>
      </p:sp>
      <p:pic>
        <p:nvPicPr>
          <p:cNvPr id="63" name="Picture 8" descr="Gold Ingots Isolated On White Stock Footage Video (100% Royalty-free)  23778694 | Shuttersto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41" y="4025927"/>
            <a:ext cx="1745436" cy="98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526008" y="4876693"/>
            <a:ext cx="15770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המרה: 4345.75 ₪ </a:t>
            </a:r>
            <a:r>
              <a:rPr lang="he-IL" sz="1200" dirty="0" err="1" smtClean="0"/>
              <a:t>לאונקייה</a:t>
            </a:r>
            <a:endParaRPr lang="he-IL" sz="1200" dirty="0"/>
          </a:p>
        </p:txBody>
      </p:sp>
      <p:sp>
        <p:nvSpPr>
          <p:cNvPr id="65" name="מלבן 64"/>
          <p:cNvSpPr/>
          <p:nvPr/>
        </p:nvSpPr>
        <p:spPr>
          <a:xfrm>
            <a:off x="4246686" y="4358956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2506700" y="4965846"/>
            <a:ext cx="157701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 </a:t>
            </a:r>
            <a:r>
              <a:rPr lang="he-IL" sz="1200" b="1" dirty="0" smtClean="0">
                <a:solidFill>
                  <a:srgbClr val="FF0000"/>
                </a:solidFill>
              </a:rPr>
              <a:t>*</a:t>
            </a:r>
            <a:r>
              <a:rPr lang="he-IL" sz="1200" dirty="0" smtClean="0"/>
              <a:t> שער המרה: 123,000 ₪ </a:t>
            </a:r>
            <a:r>
              <a:rPr lang="he-IL" sz="1200" dirty="0" err="1" smtClean="0"/>
              <a:t>לביטקוין</a:t>
            </a:r>
            <a:endParaRPr lang="he-IL" sz="1200" dirty="0"/>
          </a:p>
        </p:txBody>
      </p:sp>
      <p:sp>
        <p:nvSpPr>
          <p:cNvPr id="67" name="מלבן 66"/>
          <p:cNvSpPr/>
          <p:nvPr/>
        </p:nvSpPr>
        <p:spPr>
          <a:xfrm>
            <a:off x="2371989" y="4358956"/>
            <a:ext cx="270455" cy="270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X</a:t>
            </a:r>
            <a:endParaRPr lang="he-IL" dirty="0"/>
          </a:p>
        </p:txBody>
      </p:sp>
      <p:pic>
        <p:nvPicPr>
          <p:cNvPr id="68" name="Picture 10" descr="Bitcoin Gold With The Brown Coin On White Background In Vector Royalty Free  Cliparts, Vectors, And Stock Illustration. Image 94752442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57" y="4081139"/>
            <a:ext cx="815468" cy="8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Bitcoin Gold With The Brown Coin On White Background In Vector Royalty Free  Cliparts, Vectors, And Stock Illustration. Image 94752442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61" y="2107762"/>
            <a:ext cx="815468" cy="8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8965625" y="5380362"/>
            <a:ext cx="19447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מס' ארנק דיגיטלי:</a:t>
            </a:r>
            <a:endParaRPr lang="he-IL" b="1" dirty="0"/>
          </a:p>
        </p:txBody>
      </p:sp>
      <p:sp>
        <p:nvSpPr>
          <p:cNvPr id="71" name="מלבן 70"/>
          <p:cNvSpPr/>
          <p:nvPr/>
        </p:nvSpPr>
        <p:spPr>
          <a:xfrm>
            <a:off x="6960640" y="5405079"/>
            <a:ext cx="190607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14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197733" y="0"/>
            <a:ext cx="10367495" cy="6858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47" y="111812"/>
            <a:ext cx="2151943" cy="10215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29182" y="150467"/>
            <a:ext cx="287198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dirty="0" smtClean="0"/>
              <a:t>ביטוח אישי</a:t>
            </a:r>
            <a:endParaRPr lang="he-IL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465007" y="1082018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פרטי מכונית:</a:t>
            </a:r>
            <a:endParaRPr lang="he-IL" b="1" dirty="0"/>
          </a:p>
        </p:txBody>
      </p:sp>
      <p:sp>
        <p:nvSpPr>
          <p:cNvPr id="28" name="אליפסה 27"/>
          <p:cNvSpPr/>
          <p:nvPr/>
        </p:nvSpPr>
        <p:spPr>
          <a:xfrm>
            <a:off x="5380085" y="5881042"/>
            <a:ext cx="2792467" cy="739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בצע הזמנה</a:t>
            </a:r>
            <a:endParaRPr lang="he-IL" dirty="0"/>
          </a:p>
        </p:txBody>
      </p:sp>
      <p:sp>
        <p:nvSpPr>
          <p:cNvPr id="72" name="מלבן 71"/>
          <p:cNvSpPr/>
          <p:nvPr/>
        </p:nvSpPr>
        <p:spPr>
          <a:xfrm>
            <a:off x="7454935" y="1082018"/>
            <a:ext cx="190607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Bugatti Centodieci</a:t>
            </a:r>
            <a:endParaRPr lang="he-IL" dirty="0"/>
          </a:p>
        </p:txBody>
      </p:sp>
      <p:sp>
        <p:nvSpPr>
          <p:cNvPr id="74" name="TextBox 73"/>
          <p:cNvSpPr txBox="1"/>
          <p:nvPr/>
        </p:nvSpPr>
        <p:spPr>
          <a:xfrm>
            <a:off x="5628066" y="1082018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סוג הזמנה</a:t>
            </a:r>
            <a:r>
              <a:rPr lang="he-IL" b="1" dirty="0"/>
              <a:t>:</a:t>
            </a:r>
          </a:p>
        </p:txBody>
      </p:sp>
      <p:sp>
        <p:nvSpPr>
          <p:cNvPr id="76" name="מלבן 75"/>
          <p:cNvSpPr/>
          <p:nvPr/>
        </p:nvSpPr>
        <p:spPr>
          <a:xfrm>
            <a:off x="3861731" y="1082018"/>
            <a:ext cx="190607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רכישה</a:t>
            </a:r>
            <a:endParaRPr lang="he-IL" dirty="0"/>
          </a:p>
        </p:txBody>
      </p:sp>
      <p:sp>
        <p:nvSpPr>
          <p:cNvPr id="77" name="TextBox 76"/>
          <p:cNvSpPr txBox="1"/>
          <p:nvPr/>
        </p:nvSpPr>
        <p:spPr>
          <a:xfrm>
            <a:off x="9465007" y="1613460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סוג ביטוח:</a:t>
            </a:r>
            <a:endParaRPr lang="he-IL" b="1" dirty="0"/>
          </a:p>
        </p:txBody>
      </p:sp>
      <p:sp>
        <p:nvSpPr>
          <p:cNvPr id="2" name="אליפסה 1"/>
          <p:cNvSpPr/>
          <p:nvPr/>
        </p:nvSpPr>
        <p:spPr>
          <a:xfrm>
            <a:off x="10640928" y="2110933"/>
            <a:ext cx="205097" cy="19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TextBox 78"/>
          <p:cNvSpPr txBox="1"/>
          <p:nvPr/>
        </p:nvSpPr>
        <p:spPr>
          <a:xfrm>
            <a:off x="8963738" y="2023835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ביטוח חובה</a:t>
            </a:r>
            <a:endParaRPr lang="he-IL" dirty="0"/>
          </a:p>
        </p:txBody>
      </p:sp>
      <p:sp>
        <p:nvSpPr>
          <p:cNvPr id="80" name="אליפסה 79"/>
          <p:cNvSpPr/>
          <p:nvPr/>
        </p:nvSpPr>
        <p:spPr>
          <a:xfrm>
            <a:off x="10638780" y="2533792"/>
            <a:ext cx="205097" cy="19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/>
          <p:cNvSpPr txBox="1"/>
          <p:nvPr/>
        </p:nvSpPr>
        <p:spPr>
          <a:xfrm>
            <a:off x="8961590" y="2446694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ביטוח מקיף</a:t>
            </a:r>
            <a:endParaRPr lang="he-IL" dirty="0"/>
          </a:p>
        </p:txBody>
      </p:sp>
      <p:sp>
        <p:nvSpPr>
          <p:cNvPr id="82" name="אליפסה 81"/>
          <p:cNvSpPr/>
          <p:nvPr/>
        </p:nvSpPr>
        <p:spPr>
          <a:xfrm>
            <a:off x="10638780" y="2928586"/>
            <a:ext cx="205097" cy="195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TextBox 82"/>
          <p:cNvSpPr txBox="1"/>
          <p:nvPr/>
        </p:nvSpPr>
        <p:spPr>
          <a:xfrm>
            <a:off x="8961590" y="2841488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ביטוח צג ג'</a:t>
            </a:r>
            <a:endParaRPr lang="he-IL" dirty="0"/>
          </a:p>
        </p:txBody>
      </p:sp>
      <p:sp>
        <p:nvSpPr>
          <p:cNvPr id="84" name="TextBox 83"/>
          <p:cNvSpPr txBox="1"/>
          <p:nvPr/>
        </p:nvSpPr>
        <p:spPr>
          <a:xfrm>
            <a:off x="8809149" y="3367026"/>
            <a:ext cx="21626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ביטוחים מיוחדים:</a:t>
            </a:r>
            <a:endParaRPr lang="he-IL" b="1" dirty="0"/>
          </a:p>
        </p:txBody>
      </p:sp>
      <p:grpSp>
        <p:nvGrpSpPr>
          <p:cNvPr id="85" name="קבוצה 84"/>
          <p:cNvGrpSpPr/>
          <p:nvPr/>
        </p:nvGrpSpPr>
        <p:grpSpPr>
          <a:xfrm>
            <a:off x="6958383" y="3367026"/>
            <a:ext cx="2003207" cy="369332"/>
            <a:chOff x="1851163" y="4819569"/>
            <a:chExt cx="1906073" cy="369332"/>
          </a:xfrm>
        </p:grpSpPr>
        <p:sp>
          <p:nvSpPr>
            <p:cNvPr id="86" name="מלבן 85"/>
            <p:cNvSpPr/>
            <p:nvPr/>
          </p:nvSpPr>
          <p:spPr>
            <a:xfrm>
              <a:off x="1851163" y="4819569"/>
              <a:ext cx="190607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 smtClean="0"/>
                <a:t>גניבות</a:t>
              </a:r>
              <a:endParaRPr lang="he-IL" dirty="0"/>
            </a:p>
          </p:txBody>
        </p:sp>
        <p:sp>
          <p:nvSpPr>
            <p:cNvPr id="87" name="משולש שווה-שוקיים 86"/>
            <p:cNvSpPr/>
            <p:nvPr/>
          </p:nvSpPr>
          <p:spPr>
            <a:xfrm rot="10800000">
              <a:off x="1970468" y="4911585"/>
              <a:ext cx="231826" cy="21658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" name="מלבן 2"/>
          <p:cNvSpPr/>
          <p:nvPr/>
        </p:nvSpPr>
        <p:spPr>
          <a:xfrm>
            <a:off x="6377870" y="3432453"/>
            <a:ext cx="370660" cy="25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+</a:t>
            </a:r>
            <a:endParaRPr lang="he-IL" dirty="0"/>
          </a:p>
        </p:txBody>
      </p:sp>
      <p:sp>
        <p:nvSpPr>
          <p:cNvPr id="88" name="TextBox 87"/>
          <p:cNvSpPr txBox="1"/>
          <p:nvPr/>
        </p:nvSpPr>
        <p:spPr>
          <a:xfrm>
            <a:off x="8809149" y="4063956"/>
            <a:ext cx="21626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משך זמן ביטוח:</a:t>
            </a:r>
            <a:endParaRPr lang="he-IL" b="1" dirty="0"/>
          </a:p>
        </p:txBody>
      </p:sp>
      <p:sp>
        <p:nvSpPr>
          <p:cNvPr id="7" name="AutoShape 2" descr="Modern Icon Calendar Button Applications Royalty Free Cliparts, Vectors,  And Stock Illustration. Image 117523637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076" name="Picture 4" descr="Calendar Icon For Web, Mobile. Vector Sign. Button. Symbol Year. Element  Design.calendar Simple Icon Stock Vector - Illustration of simple,  pictogram: 15783709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47" y="3960372"/>
            <a:ext cx="504948" cy="5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מלבן 91"/>
          <p:cNvSpPr/>
          <p:nvPr/>
        </p:nvSpPr>
        <p:spPr>
          <a:xfrm>
            <a:off x="6958382" y="4053844"/>
            <a:ext cx="203145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01/04/2021  </a:t>
            </a:r>
            <a:endParaRPr lang="he-IL" dirty="0"/>
          </a:p>
        </p:txBody>
      </p:sp>
      <p:sp>
        <p:nvSpPr>
          <p:cNvPr id="93" name="מלבן 92"/>
          <p:cNvSpPr/>
          <p:nvPr/>
        </p:nvSpPr>
        <p:spPr>
          <a:xfrm>
            <a:off x="4717071" y="4053844"/>
            <a:ext cx="203145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 01/04/2022  </a:t>
            </a:r>
            <a:endParaRPr lang="he-IL" dirty="0"/>
          </a:p>
        </p:txBody>
      </p:sp>
      <p:sp>
        <p:nvSpPr>
          <p:cNvPr id="95" name="TextBox 94"/>
          <p:cNvSpPr txBox="1"/>
          <p:nvPr/>
        </p:nvSpPr>
        <p:spPr>
          <a:xfrm>
            <a:off x="7126717" y="3713802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התחלה</a:t>
            </a:r>
            <a:endParaRPr lang="he-IL" dirty="0"/>
          </a:p>
        </p:txBody>
      </p:sp>
      <p:sp>
        <p:nvSpPr>
          <p:cNvPr id="96" name="TextBox 95"/>
          <p:cNvSpPr txBox="1"/>
          <p:nvPr/>
        </p:nvSpPr>
        <p:spPr>
          <a:xfrm>
            <a:off x="4710684" y="3713802"/>
            <a:ext cx="15068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סוף</a:t>
            </a:r>
            <a:endParaRPr lang="he-IL" dirty="0"/>
          </a:p>
        </p:txBody>
      </p:sp>
      <p:sp>
        <p:nvSpPr>
          <p:cNvPr id="97" name="TextBox 96"/>
          <p:cNvSpPr txBox="1"/>
          <p:nvPr/>
        </p:nvSpPr>
        <p:spPr>
          <a:xfrm>
            <a:off x="8809149" y="4797314"/>
            <a:ext cx="21626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מחיר:</a:t>
            </a:r>
            <a:endParaRPr lang="he-IL" b="1" dirty="0"/>
          </a:p>
        </p:txBody>
      </p:sp>
      <p:sp>
        <p:nvSpPr>
          <p:cNvPr id="98" name="מלבן 97"/>
          <p:cNvSpPr/>
          <p:nvPr/>
        </p:nvSpPr>
        <p:spPr>
          <a:xfrm>
            <a:off x="8407971" y="4797314"/>
            <a:ext cx="156427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350,000 ₪ </a:t>
            </a:r>
          </a:p>
        </p:txBody>
      </p:sp>
    </p:spTree>
    <p:extLst>
      <p:ext uri="{BB962C8B-B14F-4D97-AF65-F5344CB8AC3E}">
        <p14:creationId xmlns:p14="http://schemas.microsoft.com/office/powerpoint/2010/main" val="19950764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179</Words>
  <Application>Microsoft Office PowerPoint</Application>
  <PresentationFormat>מסך רחב</PresentationFormat>
  <Paragraphs>66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שובל שלזינגר</dc:creator>
  <cp:lastModifiedBy>שובל שלזינגר</cp:lastModifiedBy>
  <cp:revision>10</cp:revision>
  <dcterms:created xsi:type="dcterms:W3CDTF">2021-04-01T09:46:09Z</dcterms:created>
  <dcterms:modified xsi:type="dcterms:W3CDTF">2021-04-01T10:42:12Z</dcterms:modified>
</cp:coreProperties>
</file>