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A24E-706A-4EDC-B22F-33D0CEA39727}" type="datetimeFigureOut">
              <a:rPr lang="he-IL" smtClean="0"/>
              <a:t>י"ט/ניסן/תשפ"א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F3D1D-C3B9-430A-8521-F6591B2083B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51707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A24E-706A-4EDC-B22F-33D0CEA39727}" type="datetimeFigureOut">
              <a:rPr lang="he-IL" smtClean="0"/>
              <a:t>י"ט/ניסן/תשפ"א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F3D1D-C3B9-430A-8521-F6591B2083B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11346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A24E-706A-4EDC-B22F-33D0CEA39727}" type="datetimeFigureOut">
              <a:rPr lang="he-IL" smtClean="0"/>
              <a:t>י"ט/ניסן/תשפ"א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F3D1D-C3B9-430A-8521-F6591B2083B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05963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A24E-706A-4EDC-B22F-33D0CEA39727}" type="datetimeFigureOut">
              <a:rPr lang="he-IL" smtClean="0"/>
              <a:t>י"ט/ניסן/תשפ"א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F3D1D-C3B9-430A-8521-F6591B2083B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74125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A24E-706A-4EDC-B22F-33D0CEA39727}" type="datetimeFigureOut">
              <a:rPr lang="he-IL" smtClean="0"/>
              <a:t>י"ט/ניסן/תשפ"א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F3D1D-C3B9-430A-8521-F6591B2083B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22305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A24E-706A-4EDC-B22F-33D0CEA39727}" type="datetimeFigureOut">
              <a:rPr lang="he-IL" smtClean="0"/>
              <a:t>י"ט/ניסן/תשפ"א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F3D1D-C3B9-430A-8521-F6591B2083B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65520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A24E-706A-4EDC-B22F-33D0CEA39727}" type="datetimeFigureOut">
              <a:rPr lang="he-IL" smtClean="0"/>
              <a:t>י"ט/ניסן/תשפ"א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F3D1D-C3B9-430A-8521-F6591B2083B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63601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A24E-706A-4EDC-B22F-33D0CEA39727}" type="datetimeFigureOut">
              <a:rPr lang="he-IL" smtClean="0"/>
              <a:t>י"ט/ניסן/תשפ"א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F3D1D-C3B9-430A-8521-F6591B2083B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57564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A24E-706A-4EDC-B22F-33D0CEA39727}" type="datetimeFigureOut">
              <a:rPr lang="he-IL" smtClean="0"/>
              <a:t>י"ט/ניסן/תשפ"א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F3D1D-C3B9-430A-8521-F6591B2083B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61298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A24E-706A-4EDC-B22F-33D0CEA39727}" type="datetimeFigureOut">
              <a:rPr lang="he-IL" smtClean="0"/>
              <a:t>י"ט/ניסן/תשפ"א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F3D1D-C3B9-430A-8521-F6591B2083B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9037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A24E-706A-4EDC-B22F-33D0CEA39727}" type="datetimeFigureOut">
              <a:rPr lang="he-IL" smtClean="0"/>
              <a:t>י"ט/ניסן/תשפ"א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F3D1D-C3B9-430A-8521-F6591B2083B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53292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4A24E-706A-4EDC-B22F-33D0CEA39727}" type="datetimeFigureOut">
              <a:rPr lang="he-IL" smtClean="0"/>
              <a:t>י"ט/ניסן/תשפ"א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F3D1D-C3B9-430A-8521-F6591B2083B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23256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/>
          <p:cNvSpPr/>
          <p:nvPr/>
        </p:nvSpPr>
        <p:spPr>
          <a:xfrm>
            <a:off x="1197733" y="0"/>
            <a:ext cx="10367495" cy="6858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4" name="תמונה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747" y="111812"/>
            <a:ext cx="2151943" cy="102152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4729182" y="150467"/>
            <a:ext cx="2871989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b="1" dirty="0" smtClean="0"/>
              <a:t>פרטי תשלום</a:t>
            </a:r>
            <a:endParaRPr lang="he-IL" sz="32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9388700" y="760779"/>
            <a:ext cx="150682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 smtClean="0"/>
              <a:t>סה"כ תשלום:</a:t>
            </a:r>
            <a:endParaRPr lang="he-IL" b="1" dirty="0"/>
          </a:p>
        </p:txBody>
      </p:sp>
      <p:sp>
        <p:nvSpPr>
          <p:cNvPr id="30" name="מלבן 29"/>
          <p:cNvSpPr/>
          <p:nvPr/>
        </p:nvSpPr>
        <p:spPr>
          <a:xfrm>
            <a:off x="7711817" y="760779"/>
            <a:ext cx="1564275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28,130,000 ₪ </a:t>
            </a:r>
          </a:p>
        </p:txBody>
      </p:sp>
      <p:sp>
        <p:nvSpPr>
          <p:cNvPr id="28" name="אליפסה 27"/>
          <p:cNvSpPr/>
          <p:nvPr/>
        </p:nvSpPr>
        <p:spPr>
          <a:xfrm>
            <a:off x="5380085" y="5881042"/>
            <a:ext cx="2792467" cy="739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בצע הזמנה</a:t>
            </a:r>
            <a:endParaRPr lang="he-IL" dirty="0"/>
          </a:p>
        </p:txBody>
      </p:sp>
      <p:sp>
        <p:nvSpPr>
          <p:cNvPr id="31" name="TextBox 30"/>
          <p:cNvSpPr txBox="1"/>
          <p:nvPr/>
        </p:nvSpPr>
        <p:spPr>
          <a:xfrm>
            <a:off x="8950817" y="1531365"/>
            <a:ext cx="19447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 smtClean="0"/>
              <a:t>פריסה לתשלומים:</a:t>
            </a:r>
            <a:endParaRPr lang="he-IL" b="1" dirty="0"/>
          </a:p>
        </p:txBody>
      </p:sp>
      <p:grpSp>
        <p:nvGrpSpPr>
          <p:cNvPr id="32" name="קבוצה 31"/>
          <p:cNvGrpSpPr/>
          <p:nvPr/>
        </p:nvGrpSpPr>
        <p:grpSpPr>
          <a:xfrm>
            <a:off x="6774287" y="1531365"/>
            <a:ext cx="2166421" cy="369332"/>
            <a:chOff x="1851163" y="4819569"/>
            <a:chExt cx="1906073" cy="369332"/>
          </a:xfrm>
        </p:grpSpPr>
        <p:sp>
          <p:nvSpPr>
            <p:cNvPr id="33" name="מלבן 32"/>
            <p:cNvSpPr/>
            <p:nvPr/>
          </p:nvSpPr>
          <p:spPr>
            <a:xfrm>
              <a:off x="1851163" y="4819569"/>
              <a:ext cx="190607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 smtClean="0"/>
                <a:t>2 תשלומים </a:t>
              </a:r>
              <a:endParaRPr lang="he-IL" dirty="0"/>
            </a:p>
          </p:txBody>
        </p:sp>
        <p:sp>
          <p:nvSpPr>
            <p:cNvPr id="34" name="משולש שווה-שוקיים 33"/>
            <p:cNvSpPr/>
            <p:nvPr/>
          </p:nvSpPr>
          <p:spPr>
            <a:xfrm rot="10800000">
              <a:off x="1970468" y="4911585"/>
              <a:ext cx="231826" cy="216580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8950817" y="2380295"/>
            <a:ext cx="19447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 smtClean="0"/>
              <a:t>תשלום 1:</a:t>
            </a:r>
            <a:endParaRPr lang="he-IL" b="1" dirty="0"/>
          </a:p>
        </p:txBody>
      </p:sp>
      <p:pic>
        <p:nvPicPr>
          <p:cNvPr id="2050" name="Picture 2" descr="Visa Platinum Card | Vis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954" y="2128562"/>
            <a:ext cx="1247051" cy="78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מלבן 35"/>
          <p:cNvSpPr/>
          <p:nvPr/>
        </p:nvSpPr>
        <p:spPr>
          <a:xfrm>
            <a:off x="8023541" y="2392245"/>
            <a:ext cx="270455" cy="27045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X</a:t>
            </a:r>
            <a:endParaRPr lang="he-IL" dirty="0"/>
          </a:p>
        </p:txBody>
      </p:sp>
      <p:pic>
        <p:nvPicPr>
          <p:cNvPr id="2054" name="Picture 6" descr="D-Guard | Hom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227" y="2092761"/>
            <a:ext cx="1312828" cy="987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מלבן 36"/>
          <p:cNvSpPr/>
          <p:nvPr/>
        </p:nvSpPr>
        <p:spPr>
          <a:xfrm>
            <a:off x="6363202" y="2367415"/>
            <a:ext cx="270455" cy="27045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38" name="TextBox 37"/>
          <p:cNvSpPr txBox="1"/>
          <p:nvPr/>
        </p:nvSpPr>
        <p:spPr>
          <a:xfrm>
            <a:off x="6545316" y="2951986"/>
            <a:ext cx="140313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200" dirty="0" smtClean="0"/>
              <a:t> </a:t>
            </a:r>
            <a:r>
              <a:rPr lang="he-IL" sz="1200" b="1" dirty="0" smtClean="0">
                <a:solidFill>
                  <a:srgbClr val="FF0000"/>
                </a:solidFill>
              </a:rPr>
              <a:t>*</a:t>
            </a:r>
            <a:r>
              <a:rPr lang="he-IL" sz="1200" dirty="0" smtClean="0"/>
              <a:t> שער המרה יקבע על פי </a:t>
            </a:r>
            <a:r>
              <a:rPr lang="he-IL" sz="1200" dirty="0" err="1" smtClean="0"/>
              <a:t>גמילוג</a:t>
            </a:r>
            <a:r>
              <a:rPr lang="he-IL" sz="1200" dirty="0" smtClean="0"/>
              <a:t> מוסמך</a:t>
            </a:r>
            <a:endParaRPr lang="he-IL" sz="1200" dirty="0"/>
          </a:p>
        </p:txBody>
      </p:sp>
      <p:pic>
        <p:nvPicPr>
          <p:cNvPr id="2056" name="Picture 8" descr="Gold Ingots Isolated On White Stock Footage Video (100% Royalty-free)  23778694 | Shutterstoc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141" y="2059216"/>
            <a:ext cx="1745436" cy="98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4526008" y="2909982"/>
            <a:ext cx="1577019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200" dirty="0" smtClean="0"/>
              <a:t> </a:t>
            </a:r>
            <a:r>
              <a:rPr lang="he-IL" sz="1200" b="1" dirty="0" smtClean="0">
                <a:solidFill>
                  <a:srgbClr val="FF0000"/>
                </a:solidFill>
              </a:rPr>
              <a:t>*</a:t>
            </a:r>
            <a:r>
              <a:rPr lang="he-IL" sz="1200" dirty="0" smtClean="0"/>
              <a:t> שער המרה: 4345.75 ₪ </a:t>
            </a:r>
            <a:r>
              <a:rPr lang="he-IL" sz="1200" dirty="0" err="1" smtClean="0"/>
              <a:t>לאונקייה</a:t>
            </a:r>
            <a:endParaRPr lang="he-IL" sz="1200" dirty="0"/>
          </a:p>
        </p:txBody>
      </p:sp>
      <p:sp>
        <p:nvSpPr>
          <p:cNvPr id="41" name="מלבן 40"/>
          <p:cNvSpPr/>
          <p:nvPr/>
        </p:nvSpPr>
        <p:spPr>
          <a:xfrm>
            <a:off x="4246686" y="2392245"/>
            <a:ext cx="270455" cy="27045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44" name="TextBox 43"/>
          <p:cNvSpPr txBox="1"/>
          <p:nvPr/>
        </p:nvSpPr>
        <p:spPr>
          <a:xfrm>
            <a:off x="2506700" y="2999135"/>
            <a:ext cx="1577019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200" dirty="0" smtClean="0"/>
              <a:t> </a:t>
            </a:r>
            <a:r>
              <a:rPr lang="he-IL" sz="1200" b="1" dirty="0" smtClean="0">
                <a:solidFill>
                  <a:srgbClr val="FF0000"/>
                </a:solidFill>
              </a:rPr>
              <a:t>*</a:t>
            </a:r>
            <a:r>
              <a:rPr lang="he-IL" sz="1200" dirty="0" smtClean="0"/>
              <a:t> שער המרה: 123,000 ₪ </a:t>
            </a:r>
            <a:r>
              <a:rPr lang="he-IL" sz="1200" dirty="0" err="1" smtClean="0"/>
              <a:t>לביטקוין</a:t>
            </a:r>
            <a:endParaRPr lang="he-IL" sz="1200" dirty="0"/>
          </a:p>
        </p:txBody>
      </p:sp>
      <p:sp>
        <p:nvSpPr>
          <p:cNvPr id="45" name="מלבן 44"/>
          <p:cNvSpPr/>
          <p:nvPr/>
        </p:nvSpPr>
        <p:spPr>
          <a:xfrm>
            <a:off x="2371989" y="2392245"/>
            <a:ext cx="270455" cy="27045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46" name="TextBox 45"/>
          <p:cNvSpPr txBox="1"/>
          <p:nvPr/>
        </p:nvSpPr>
        <p:spPr>
          <a:xfrm>
            <a:off x="8940708" y="4078372"/>
            <a:ext cx="19447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 smtClean="0"/>
              <a:t>תשלום 2:</a:t>
            </a:r>
            <a:endParaRPr lang="he-IL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8950817" y="3544882"/>
            <a:ext cx="19447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 smtClean="0"/>
              <a:t>מס' כרטיס:</a:t>
            </a:r>
            <a:endParaRPr lang="he-IL" b="1" dirty="0"/>
          </a:p>
        </p:txBody>
      </p:sp>
      <p:sp>
        <p:nvSpPr>
          <p:cNvPr id="48" name="מלבן 47"/>
          <p:cNvSpPr/>
          <p:nvPr/>
        </p:nvSpPr>
        <p:spPr>
          <a:xfrm>
            <a:off x="7632468" y="3538251"/>
            <a:ext cx="1906073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49" name="TextBox 48"/>
          <p:cNvSpPr txBox="1"/>
          <p:nvPr/>
        </p:nvSpPr>
        <p:spPr>
          <a:xfrm>
            <a:off x="5403742" y="3539633"/>
            <a:ext cx="19447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 smtClean="0"/>
              <a:t>תוקף:</a:t>
            </a:r>
            <a:endParaRPr lang="he-IL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3522747" y="3538251"/>
            <a:ext cx="19447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/>
              <a:t>CVV</a:t>
            </a:r>
            <a:r>
              <a:rPr lang="he-IL" b="1" dirty="0" smtClean="0"/>
              <a:t>:</a:t>
            </a:r>
            <a:endParaRPr lang="he-IL" b="1" dirty="0"/>
          </a:p>
        </p:txBody>
      </p:sp>
      <p:grpSp>
        <p:nvGrpSpPr>
          <p:cNvPr id="51" name="קבוצה 50"/>
          <p:cNvGrpSpPr/>
          <p:nvPr/>
        </p:nvGrpSpPr>
        <p:grpSpPr>
          <a:xfrm>
            <a:off x="6174200" y="3548079"/>
            <a:ext cx="486510" cy="369332"/>
            <a:chOff x="1851164" y="4819569"/>
            <a:chExt cx="1906074" cy="369332"/>
          </a:xfrm>
        </p:grpSpPr>
        <p:sp>
          <p:nvSpPr>
            <p:cNvPr id="52" name="מלבן 51"/>
            <p:cNvSpPr/>
            <p:nvPr/>
          </p:nvSpPr>
          <p:spPr>
            <a:xfrm>
              <a:off x="1851164" y="4819569"/>
              <a:ext cx="1906074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21</a:t>
              </a:r>
              <a:endParaRPr lang="he-IL" dirty="0"/>
            </a:p>
          </p:txBody>
        </p:sp>
        <p:sp>
          <p:nvSpPr>
            <p:cNvPr id="53" name="משולש שווה-שוקיים 52"/>
            <p:cNvSpPr/>
            <p:nvPr/>
          </p:nvSpPr>
          <p:spPr>
            <a:xfrm rot="10800000">
              <a:off x="1970468" y="4911585"/>
              <a:ext cx="231826" cy="216580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4" name="קבוצה 53"/>
          <p:cNvGrpSpPr/>
          <p:nvPr/>
        </p:nvGrpSpPr>
        <p:grpSpPr>
          <a:xfrm>
            <a:off x="5547828" y="3544882"/>
            <a:ext cx="589835" cy="369332"/>
            <a:chOff x="1851164" y="4819569"/>
            <a:chExt cx="1906074" cy="369332"/>
          </a:xfrm>
        </p:grpSpPr>
        <p:sp>
          <p:nvSpPr>
            <p:cNvPr id="55" name="מלבן 54"/>
            <p:cNvSpPr/>
            <p:nvPr/>
          </p:nvSpPr>
          <p:spPr>
            <a:xfrm>
              <a:off x="1851164" y="4819569"/>
              <a:ext cx="1906074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04</a:t>
              </a:r>
              <a:endParaRPr lang="he-IL" dirty="0"/>
            </a:p>
          </p:txBody>
        </p:sp>
        <p:sp>
          <p:nvSpPr>
            <p:cNvPr id="56" name="משולש שווה-שוקיים 55"/>
            <p:cNvSpPr/>
            <p:nvPr/>
          </p:nvSpPr>
          <p:spPr>
            <a:xfrm rot="10800000">
              <a:off x="1970468" y="4911585"/>
              <a:ext cx="231826" cy="216580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57" name="מלבן 56"/>
          <p:cNvSpPr/>
          <p:nvPr/>
        </p:nvSpPr>
        <p:spPr>
          <a:xfrm>
            <a:off x="2733309" y="3544882"/>
            <a:ext cx="1906073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pic>
        <p:nvPicPr>
          <p:cNvPr id="58" name="Picture 2" descr="Visa Platinum Card | Vis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954" y="4095273"/>
            <a:ext cx="1247051" cy="78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מלבן 58"/>
          <p:cNvSpPr/>
          <p:nvPr/>
        </p:nvSpPr>
        <p:spPr>
          <a:xfrm>
            <a:off x="8023541" y="4358956"/>
            <a:ext cx="270455" cy="27045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pic>
        <p:nvPicPr>
          <p:cNvPr id="60" name="Picture 6" descr="D-Guard | Hom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227" y="4059472"/>
            <a:ext cx="1312828" cy="987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מלבן 60"/>
          <p:cNvSpPr/>
          <p:nvPr/>
        </p:nvSpPr>
        <p:spPr>
          <a:xfrm>
            <a:off x="6363202" y="4334126"/>
            <a:ext cx="270455" cy="27045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62" name="TextBox 61"/>
          <p:cNvSpPr txBox="1"/>
          <p:nvPr/>
        </p:nvSpPr>
        <p:spPr>
          <a:xfrm>
            <a:off x="6545316" y="4918697"/>
            <a:ext cx="140313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200" dirty="0" smtClean="0"/>
              <a:t> </a:t>
            </a:r>
            <a:r>
              <a:rPr lang="he-IL" sz="1200" b="1" dirty="0" smtClean="0">
                <a:solidFill>
                  <a:srgbClr val="FF0000"/>
                </a:solidFill>
              </a:rPr>
              <a:t>*</a:t>
            </a:r>
            <a:r>
              <a:rPr lang="he-IL" sz="1200" dirty="0" smtClean="0"/>
              <a:t> שער המרה יקבע על פי </a:t>
            </a:r>
            <a:r>
              <a:rPr lang="he-IL" sz="1200" dirty="0" err="1" smtClean="0"/>
              <a:t>גמילוג</a:t>
            </a:r>
            <a:r>
              <a:rPr lang="he-IL" sz="1200" dirty="0" smtClean="0"/>
              <a:t> מוסמך</a:t>
            </a:r>
            <a:endParaRPr lang="he-IL" sz="1200" dirty="0"/>
          </a:p>
        </p:txBody>
      </p:sp>
      <p:pic>
        <p:nvPicPr>
          <p:cNvPr id="63" name="Picture 8" descr="Gold Ingots Isolated On White Stock Footage Video (100% Royalty-free)  23778694 | Shutterstoc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141" y="4025927"/>
            <a:ext cx="1745436" cy="98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TextBox 63"/>
          <p:cNvSpPr txBox="1"/>
          <p:nvPr/>
        </p:nvSpPr>
        <p:spPr>
          <a:xfrm>
            <a:off x="4526008" y="4876693"/>
            <a:ext cx="1577019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200" dirty="0" smtClean="0"/>
              <a:t> </a:t>
            </a:r>
            <a:r>
              <a:rPr lang="he-IL" sz="1200" b="1" dirty="0" smtClean="0">
                <a:solidFill>
                  <a:srgbClr val="FF0000"/>
                </a:solidFill>
              </a:rPr>
              <a:t>*</a:t>
            </a:r>
            <a:r>
              <a:rPr lang="he-IL" sz="1200" dirty="0" smtClean="0"/>
              <a:t> שער המרה: 4345.75 ₪ </a:t>
            </a:r>
            <a:r>
              <a:rPr lang="he-IL" sz="1200" dirty="0" err="1" smtClean="0"/>
              <a:t>לאונקייה</a:t>
            </a:r>
            <a:endParaRPr lang="he-IL" sz="1200" dirty="0"/>
          </a:p>
        </p:txBody>
      </p:sp>
      <p:sp>
        <p:nvSpPr>
          <p:cNvPr id="65" name="מלבן 64"/>
          <p:cNvSpPr/>
          <p:nvPr/>
        </p:nvSpPr>
        <p:spPr>
          <a:xfrm>
            <a:off x="4246686" y="4358956"/>
            <a:ext cx="270455" cy="27045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66" name="TextBox 65"/>
          <p:cNvSpPr txBox="1"/>
          <p:nvPr/>
        </p:nvSpPr>
        <p:spPr>
          <a:xfrm>
            <a:off x="2506700" y="4965846"/>
            <a:ext cx="1577019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200" dirty="0" smtClean="0"/>
              <a:t> </a:t>
            </a:r>
            <a:r>
              <a:rPr lang="he-IL" sz="1200" b="1" dirty="0" smtClean="0">
                <a:solidFill>
                  <a:srgbClr val="FF0000"/>
                </a:solidFill>
              </a:rPr>
              <a:t>*</a:t>
            </a:r>
            <a:r>
              <a:rPr lang="he-IL" sz="1200" dirty="0" smtClean="0"/>
              <a:t> שער המרה: 123,000 ₪ </a:t>
            </a:r>
            <a:r>
              <a:rPr lang="he-IL" sz="1200" dirty="0" err="1" smtClean="0"/>
              <a:t>לביטקוין</a:t>
            </a:r>
            <a:endParaRPr lang="he-IL" sz="1200" dirty="0"/>
          </a:p>
        </p:txBody>
      </p:sp>
      <p:sp>
        <p:nvSpPr>
          <p:cNvPr id="67" name="מלבן 66"/>
          <p:cNvSpPr/>
          <p:nvPr/>
        </p:nvSpPr>
        <p:spPr>
          <a:xfrm>
            <a:off x="2371989" y="4358956"/>
            <a:ext cx="270455" cy="27045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X</a:t>
            </a:r>
            <a:endParaRPr lang="he-IL" dirty="0"/>
          </a:p>
        </p:txBody>
      </p:sp>
      <p:pic>
        <p:nvPicPr>
          <p:cNvPr id="68" name="Picture 10" descr="Bitcoin Gold With The Brown Coin On White Background In Vector Royalty Free  Cliparts, Vectors, And Stock Illustration. Image 94752442.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857" y="4081139"/>
            <a:ext cx="815468" cy="815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10" descr="Bitcoin Gold With The Brown Coin On White Background In Vector Royalty Free  Cliparts, Vectors, And Stock Illustration. Image 94752442.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561" y="2107762"/>
            <a:ext cx="815468" cy="815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/>
          <p:cNvSpPr txBox="1"/>
          <p:nvPr/>
        </p:nvSpPr>
        <p:spPr>
          <a:xfrm>
            <a:off x="8965625" y="5380362"/>
            <a:ext cx="19447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 smtClean="0"/>
              <a:t>מס' ארנק דיגיטלי:</a:t>
            </a:r>
            <a:endParaRPr lang="he-IL" b="1" dirty="0"/>
          </a:p>
        </p:txBody>
      </p:sp>
      <p:sp>
        <p:nvSpPr>
          <p:cNvPr id="71" name="מלבן 70"/>
          <p:cNvSpPr/>
          <p:nvPr/>
        </p:nvSpPr>
        <p:spPr>
          <a:xfrm>
            <a:off x="6960640" y="5405079"/>
            <a:ext cx="1906073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75378031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Microsoft Office PowerPoint</Application>
  <PresentationFormat>מסך רחב</PresentationFormat>
  <Paragraphs>22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ערכת נושא Office</vt:lpstr>
      <vt:lpstr>מצגת של PowerPoint‏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שובל שלזינגר</dc:creator>
  <cp:lastModifiedBy>שובל שלזינגר</cp:lastModifiedBy>
  <cp:revision>1</cp:revision>
  <dcterms:created xsi:type="dcterms:W3CDTF">2021-04-01T10:42:39Z</dcterms:created>
  <dcterms:modified xsi:type="dcterms:W3CDTF">2021-04-01T10:42:49Z</dcterms:modified>
</cp:coreProperties>
</file>