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509B59-D56B-4199-97F8-A7276E99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0FD8635-B8F8-4C4F-A5ED-7E5A2223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1D7658-3F3B-4D59-8041-8FD10A89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0D45DC-B42F-4E9B-B8A1-43C2DF50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1F5173-DD44-4ECE-A65C-F3B70904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35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720618-F1FE-42C6-A279-F0BF4A3A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C6964D-7536-4EFB-A1F5-AAD7EA98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AE09C9-B568-4026-81CB-938038FD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B8E98C-F9CE-41B2-A1B6-CAE55C70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824EB2-3811-42B9-895B-04A36B0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47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DD2E4DF-BAD2-40F7-ADCA-4C4270E04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926C88-8037-479E-A840-144E70A9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8DEE3C-6201-4F3F-B68B-FF111635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35B206-FF7C-4BEA-9FA8-62367B3C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EA9FC7-204E-4C21-AAD5-7B4EF151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000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DA05D-4948-4405-A20B-B3D02C13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5BEA4E-4AF3-4F83-A05A-FE46C152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856B6-E5A8-4569-AE5A-0D135685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85ACB-B847-48AB-9B26-1361B131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3A86B9-3CBB-4C40-8ABD-A02BD408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935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67F702-5A96-45A9-9F21-43E2A421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E80268-89AC-4D74-86C4-7C1A31C9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736E8B-C020-4007-A075-8C803B4F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779A53-E488-44EA-96A5-730D697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FA6695-E2A9-4FBB-BBE5-EAA1A5BF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5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57163-F3CF-4FA5-BE61-AA7B7DC9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15D63A-A55A-4C30-AAF4-6942AD823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44E87F-DF3C-4DAA-B603-D0AD66BC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45D4F9-D46A-44D1-AD33-508354E6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EC47B6-0FF8-4E41-B14A-9FE8E3CC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B22821-7C55-410D-8613-09C94657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591665-3618-423D-A6AC-A729B8E7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5046DB-FFB3-4B18-8483-4D7966EB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52A4B9C-3B81-456A-98E8-27E39B2BF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D564250-9E52-406E-ADAC-91638A85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CC1753F-AF56-4869-8C09-992D157C9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29B248F-CDAB-4B52-8738-434945DF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6206B11-6AC6-4F81-BFC0-3C687F95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63A7980-F821-4533-8324-7B78072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47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2AF5D8-91C6-42A9-885A-52D8BA72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F0F29E4-30A5-4021-971B-FCDC1009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397D80F-1890-4CBD-B7A3-253D360D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F13756-E25B-4F70-9681-2BB146F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88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6492ADA-ACD1-41C5-94D2-1D70038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FABD0BA-9478-4964-BDC4-3347476F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A118294-FB73-4665-A9AE-40E1191F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0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1F0F5C-8BB7-4394-8AE0-032C58B7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08B3E0-9FE3-480E-AF3A-00FAA76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2DBB5AF-DB1E-429A-B7F1-4D24F3F4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9F087F2-837D-464A-AA7C-4D12B3A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8FFD46-C0F6-4DF7-ADCE-E347DBDA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7CB1C1-F508-4073-8C81-37DF94A8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4F7001-1B13-4E28-B4CD-216EBAF6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2A71DEA-0690-45AF-A846-9D79165D8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A0530BF-4DBB-4069-A1DB-B2DA330C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754FCF-9323-4DE4-9080-FA27039D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96C9DE-8992-43FF-A909-9C780B49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FEDBAB-C9CC-4C4A-AD12-5E6B9744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B990A72-46AB-44D4-AEF8-21FA3CD2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42C6E73-B027-4490-BD07-4D1FCB2E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915947-5766-42E0-B0D6-BA60AE102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F4FC-5ECA-48C5-BA81-098E2E86F7B9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B6CEAC-038B-4126-8736-AE17F2B6F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522913-F37D-4465-AD16-1126159A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EEF0-B275-4837-99FB-CDF00A8ACA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89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8BC84EC-EF92-4FF1-8322-C5DF0D8BDAD6}"/>
              </a:ext>
            </a:extLst>
          </p:cNvPr>
          <p:cNvSpPr txBox="1"/>
          <p:nvPr/>
        </p:nvSpPr>
        <p:spPr>
          <a:xfrm>
            <a:off x="5648476" y="391208"/>
            <a:ext cx="183095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מסך בית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4883E27C-E05E-40E5-BBCC-BA0457FD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432" y="1714351"/>
            <a:ext cx="6096528" cy="342929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4EF69BF-D83F-412C-8240-E2B8167326D5}"/>
              </a:ext>
            </a:extLst>
          </p:cNvPr>
          <p:cNvSpPr txBox="1"/>
          <p:nvPr/>
        </p:nvSpPr>
        <p:spPr>
          <a:xfrm>
            <a:off x="1447800" y="968959"/>
            <a:ext cx="89230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מסך הבית כולל מידע כללי על החברה ואפשרויות דפדוף ומעבר בין כל הדפים השונים בצורה נוחה ואינטואיטיבית.</a:t>
            </a:r>
          </a:p>
          <a:p>
            <a:r>
              <a:rPr lang="he-IL" sz="1400" dirty="0"/>
              <a:t>העיצוב הרצוי הוא מינימלי ואלגנטי בכדי לשדר יוקרה ואקסקלוסיביות, בהתאם לראיית החברה והמותג.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D3E90D2D-193C-41D9-B9A6-D7CC9F04800D}"/>
              </a:ext>
            </a:extLst>
          </p:cNvPr>
          <p:cNvCxnSpPr/>
          <p:nvPr/>
        </p:nvCxnSpPr>
        <p:spPr>
          <a:xfrm flipH="1" flipV="1">
            <a:off x="9151620" y="4762500"/>
            <a:ext cx="647700" cy="17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4B08173-460A-4BFE-883E-61872CF527B2}"/>
              </a:ext>
            </a:extLst>
          </p:cNvPr>
          <p:cNvSpPr txBox="1"/>
          <p:nvPr/>
        </p:nvSpPr>
        <p:spPr>
          <a:xfrm>
            <a:off x="9799320" y="4762500"/>
            <a:ext cx="179070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 עזרה לבעלי מוגבלויות ומעבר בין שפות</a:t>
            </a: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0E326A6-B1B9-4113-9B95-4304F94522E5}"/>
              </a:ext>
            </a:extLst>
          </p:cNvPr>
          <p:cNvCxnSpPr>
            <a:cxnSpLocks/>
          </p:cNvCxnSpPr>
          <p:nvPr/>
        </p:nvCxnSpPr>
        <p:spPr>
          <a:xfrm flipH="1">
            <a:off x="9144000" y="2339340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315EE29F-C8F9-4A3D-9355-1F664AB33E98}"/>
              </a:ext>
            </a:extLst>
          </p:cNvPr>
          <p:cNvSpPr txBox="1"/>
          <p:nvPr/>
        </p:nvSpPr>
        <p:spPr>
          <a:xfrm>
            <a:off x="9799320" y="2185451"/>
            <a:ext cx="229362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סרגל בחירה של דפים שכיחים </a:t>
            </a: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ECE066DC-13C3-4028-8DD4-C8EAA480BFD0}"/>
              </a:ext>
            </a:extLst>
          </p:cNvPr>
          <p:cNvCxnSpPr>
            <a:cxnSpLocks/>
          </p:cNvCxnSpPr>
          <p:nvPr/>
        </p:nvCxnSpPr>
        <p:spPr>
          <a:xfrm flipV="1">
            <a:off x="6096000" y="3787140"/>
            <a:ext cx="0" cy="144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15349F1-20B3-47C9-BD25-D6DCF78CDCDD}"/>
              </a:ext>
            </a:extLst>
          </p:cNvPr>
          <p:cNvSpPr txBox="1"/>
          <p:nvPr/>
        </p:nvSpPr>
        <p:spPr>
          <a:xfrm>
            <a:off x="3550943" y="5286791"/>
            <a:ext cx="44559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כפתורים בולטים ומושכים לאזורים המלאי וביצוע ההזמנות</a:t>
            </a:r>
          </a:p>
        </p:txBody>
      </p:sp>
    </p:spTree>
    <p:extLst>
      <p:ext uri="{BB962C8B-B14F-4D97-AF65-F5344CB8AC3E}">
        <p14:creationId xmlns:p14="http://schemas.microsoft.com/office/powerpoint/2010/main" val="29624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0E971471-DA01-48FA-A62B-DF8CA7B4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87" y="319088"/>
            <a:ext cx="8603826" cy="4839652"/>
          </a:xfrm>
          <a:prstGeom prst="rect">
            <a:avLst/>
          </a:prstGeom>
        </p:spPr>
      </p:pic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D0E0C938-4F1F-4551-9536-859478D78885}"/>
              </a:ext>
            </a:extLst>
          </p:cNvPr>
          <p:cNvCxnSpPr>
            <a:cxnSpLocks/>
          </p:cNvCxnSpPr>
          <p:nvPr/>
        </p:nvCxnSpPr>
        <p:spPr>
          <a:xfrm flipH="1">
            <a:off x="9934112" y="1012054"/>
            <a:ext cx="763480" cy="27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6D2182C-6E25-4E4F-9454-5BE1E3250A1F}"/>
              </a:ext>
            </a:extLst>
          </p:cNvPr>
          <p:cNvSpPr txBox="1"/>
          <p:nvPr/>
        </p:nvSpPr>
        <p:spPr>
          <a:xfrm>
            <a:off x="10397913" y="1041767"/>
            <a:ext cx="166175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אפשרויות סינון בכדי להגיע להתאמה האידאלית מתוך מסד הנתונים של החברה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925E074-F978-4D6C-92F3-A88476D08DEF}"/>
              </a:ext>
            </a:extLst>
          </p:cNvPr>
          <p:cNvCxnSpPr>
            <a:cxnSpLocks/>
          </p:cNvCxnSpPr>
          <p:nvPr/>
        </p:nvCxnSpPr>
        <p:spPr>
          <a:xfrm flipV="1">
            <a:off x="1494408" y="1449464"/>
            <a:ext cx="2910395" cy="65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D0A2E89-4CCE-4423-A958-97DDE6252F95}"/>
              </a:ext>
            </a:extLst>
          </p:cNvPr>
          <p:cNvSpPr txBox="1"/>
          <p:nvPr/>
        </p:nvSpPr>
        <p:spPr>
          <a:xfrm>
            <a:off x="0" y="2056551"/>
            <a:ext cx="166175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הצגת תמונה מושכת של הרכב בכדי לעודד את הרכישה על ידי הלקוח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55B4F102-9F1B-4B5C-AA27-059AD34E8102}"/>
              </a:ext>
            </a:extLst>
          </p:cNvPr>
          <p:cNvCxnSpPr>
            <a:cxnSpLocks/>
          </p:cNvCxnSpPr>
          <p:nvPr/>
        </p:nvCxnSpPr>
        <p:spPr>
          <a:xfrm flipV="1">
            <a:off x="1661753" y="2379216"/>
            <a:ext cx="1108080" cy="123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66CEFC7-A85C-4727-AED2-2F497D3D0E98}"/>
              </a:ext>
            </a:extLst>
          </p:cNvPr>
          <p:cNvSpPr txBox="1"/>
          <p:nvPr/>
        </p:nvSpPr>
        <p:spPr>
          <a:xfrm>
            <a:off x="132334" y="3604523"/>
            <a:ext cx="16617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כפתורי מידע נוסף וביצוע הזמנה</a:t>
            </a: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E2929309-61C5-4EA9-8DEA-85E3FC3972A8}"/>
              </a:ext>
            </a:extLst>
          </p:cNvPr>
          <p:cNvCxnSpPr>
            <a:cxnSpLocks/>
          </p:cNvCxnSpPr>
          <p:nvPr/>
        </p:nvCxnSpPr>
        <p:spPr>
          <a:xfrm flipH="1" flipV="1">
            <a:off x="7892250" y="4895964"/>
            <a:ext cx="514903" cy="5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27D2FDF-6381-4EDD-9B17-302F7A801E8B}"/>
              </a:ext>
            </a:extLst>
          </p:cNvPr>
          <p:cNvSpPr txBox="1"/>
          <p:nvPr/>
        </p:nvSpPr>
        <p:spPr>
          <a:xfrm>
            <a:off x="5459767" y="5575176"/>
            <a:ext cx="434280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המלצות נוספות של רכבים על בסיס אלגוריתם לומד בדומה להמלצות באתרי קניות רבים כמו אמזון ו</a:t>
            </a:r>
            <a:r>
              <a:rPr lang="en-US" sz="1400" dirty="0" err="1"/>
              <a:t>ebay</a:t>
            </a:r>
            <a:r>
              <a:rPr lang="he-IL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69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CC48161-AC61-4805-BAEA-16DAB171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6" y="453241"/>
            <a:ext cx="9310835" cy="5237345"/>
          </a:xfrm>
          <a:prstGeom prst="rect">
            <a:avLst/>
          </a:prstGeom>
        </p:spPr>
      </p:pic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B2E21D9D-F1A5-4231-988E-F7AAFE0CFE43}"/>
              </a:ext>
            </a:extLst>
          </p:cNvPr>
          <p:cNvCxnSpPr>
            <a:cxnSpLocks/>
          </p:cNvCxnSpPr>
          <p:nvPr/>
        </p:nvCxnSpPr>
        <p:spPr>
          <a:xfrm flipV="1">
            <a:off x="1661753" y="2645546"/>
            <a:ext cx="1312266" cy="97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3021A8B-D513-4822-8D81-AB7708B74B02}"/>
              </a:ext>
            </a:extLst>
          </p:cNvPr>
          <p:cNvSpPr txBox="1"/>
          <p:nvPr/>
        </p:nvSpPr>
        <p:spPr>
          <a:xfrm>
            <a:off x="132334" y="3604523"/>
            <a:ext cx="16617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מפרט הרכב</a:t>
            </a: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DB97867-9E0B-4460-8403-4B6BBE2D9DFE}"/>
              </a:ext>
            </a:extLst>
          </p:cNvPr>
          <p:cNvCxnSpPr>
            <a:cxnSpLocks/>
          </p:cNvCxnSpPr>
          <p:nvPr/>
        </p:nvCxnSpPr>
        <p:spPr>
          <a:xfrm flipH="1" flipV="1">
            <a:off x="9348186" y="2769833"/>
            <a:ext cx="1707621" cy="79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3F9E50D-F3E7-4119-9C24-B1A6A0BFF676}"/>
              </a:ext>
            </a:extLst>
          </p:cNvPr>
          <p:cNvSpPr txBox="1"/>
          <p:nvPr/>
        </p:nvSpPr>
        <p:spPr>
          <a:xfrm>
            <a:off x="10141711" y="3562356"/>
            <a:ext cx="166175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באפור מוצגים פרטים מהמסד נתונים שאינם ניתן לשליטה על ידי המשתמש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1D6B7FCE-6F4E-4B66-89EC-6C32B6FBE358}"/>
              </a:ext>
            </a:extLst>
          </p:cNvPr>
          <p:cNvCxnSpPr>
            <a:cxnSpLocks/>
          </p:cNvCxnSpPr>
          <p:nvPr/>
        </p:nvCxnSpPr>
        <p:spPr>
          <a:xfrm flipH="1" flipV="1">
            <a:off x="7563776" y="3912300"/>
            <a:ext cx="2577935" cy="105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6D56105-7923-4DE5-807B-89E9C20DA016}"/>
              </a:ext>
            </a:extLst>
          </p:cNvPr>
          <p:cNvSpPr txBox="1"/>
          <p:nvPr/>
        </p:nvSpPr>
        <p:spPr>
          <a:xfrm>
            <a:off x="10298951" y="4831932"/>
            <a:ext cx="166175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בכחול מוצגים פרטים שנדרש בהם קלט מהמשתמש.</a:t>
            </a:r>
          </a:p>
        </p:txBody>
      </p:sp>
    </p:spTree>
    <p:extLst>
      <p:ext uri="{BB962C8B-B14F-4D97-AF65-F5344CB8AC3E}">
        <p14:creationId xmlns:p14="http://schemas.microsoft.com/office/powerpoint/2010/main" val="160959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63C1F03-1CFD-4555-8C1D-4A215B20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628" y="586887"/>
            <a:ext cx="7684382" cy="4322465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A61FDD25-366C-48C4-B3B9-AD0CBF069374}"/>
              </a:ext>
            </a:extLst>
          </p:cNvPr>
          <p:cNvCxnSpPr/>
          <p:nvPr/>
        </p:nvCxnSpPr>
        <p:spPr>
          <a:xfrm>
            <a:off x="9135122" y="3906175"/>
            <a:ext cx="932156" cy="15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C6FF80C-24DC-4B63-B3DE-85C2D25257EB}"/>
              </a:ext>
            </a:extLst>
          </p:cNvPr>
          <p:cNvSpPr txBox="1"/>
          <p:nvPr/>
        </p:nvSpPr>
        <p:spPr>
          <a:xfrm>
            <a:off x="5131293" y="5521911"/>
            <a:ext cx="62232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אפשרות להוספת ביטוח מבית </a:t>
            </a:r>
            <a:r>
              <a:rPr lang="en-US" dirty="0"/>
              <a:t>Car4U</a:t>
            </a:r>
            <a:r>
              <a:rPr lang="he-IL" dirty="0"/>
              <a:t> במחירים האטרקטיביים ביותר בשוק. עם התמחות ספציפית עבור מכוניות יוקרה.</a:t>
            </a:r>
          </a:p>
        </p:txBody>
      </p:sp>
    </p:spTree>
    <p:extLst>
      <p:ext uri="{BB962C8B-B14F-4D97-AF65-F5344CB8AC3E}">
        <p14:creationId xmlns:p14="http://schemas.microsoft.com/office/powerpoint/2010/main" val="319787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39AF002-6D38-4586-8CE1-543110D9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38" y="559293"/>
            <a:ext cx="8623440" cy="4850685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C2CE8C3-C88B-43E8-A252-0BD344579062}"/>
              </a:ext>
            </a:extLst>
          </p:cNvPr>
          <p:cNvCxnSpPr/>
          <p:nvPr/>
        </p:nvCxnSpPr>
        <p:spPr>
          <a:xfrm flipH="1" flipV="1">
            <a:off x="9534617" y="2885243"/>
            <a:ext cx="1544715" cy="155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9119E5A-2F00-4236-B649-38FA9FDE9C80}"/>
              </a:ext>
            </a:extLst>
          </p:cNvPr>
          <p:cNvSpPr txBox="1"/>
          <p:nvPr/>
        </p:nvSpPr>
        <p:spPr>
          <a:xfrm>
            <a:off x="10058400" y="4714043"/>
            <a:ext cx="194421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דרך תשלום נוחה, עם מגוון אפשרויות תשלום</a:t>
            </a:r>
          </a:p>
        </p:txBody>
      </p:sp>
    </p:spTree>
    <p:extLst>
      <p:ext uri="{BB962C8B-B14F-4D97-AF65-F5344CB8AC3E}">
        <p14:creationId xmlns:p14="http://schemas.microsoft.com/office/powerpoint/2010/main" val="18919743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146</Words>
  <Application>Microsoft Office PowerPoint</Application>
  <PresentationFormat>מסך רחב</PresentationFormat>
  <Paragraphs>15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רביב קומם</dc:creator>
  <cp:lastModifiedBy>רביב קומם</cp:lastModifiedBy>
  <cp:revision>4</cp:revision>
  <dcterms:created xsi:type="dcterms:W3CDTF">2021-04-12T08:33:46Z</dcterms:created>
  <dcterms:modified xsi:type="dcterms:W3CDTF">2021-04-12T12:58:48Z</dcterms:modified>
</cp:coreProperties>
</file>