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69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1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9E9"/>
    <a:srgbClr val="ABE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image" Target="../media/image13.jpg"/><Relationship Id="rId4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image" Target="../media/image2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image" Target="../media/image13.jpg"/><Relationship Id="rId4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image" Target="../media/image2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3F8325-1319-46A7-B0C8-229618E4A30E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53015274-BAF2-489B-817A-7087ED8A54CB}">
      <dgm:prSet phldrT="[טקסט]"/>
      <dgm:spPr/>
      <dgm:t>
        <a:bodyPr/>
        <a:lstStyle/>
        <a:p>
          <a:pPr rtl="1"/>
          <a:r>
            <a:rPr lang="he-IL" dirty="0"/>
            <a:t>ייבוא אישי</a:t>
          </a:r>
        </a:p>
      </dgm:t>
    </dgm:pt>
    <dgm:pt modelId="{8F6BD7BF-D0DC-4EFE-9D05-27457444CE3E}" type="parTrans" cxnId="{D7B616F9-D72A-42C0-8FB9-76867E42BB23}">
      <dgm:prSet/>
      <dgm:spPr/>
      <dgm:t>
        <a:bodyPr/>
        <a:lstStyle/>
        <a:p>
          <a:pPr rtl="1"/>
          <a:endParaRPr lang="he-IL"/>
        </a:p>
      </dgm:t>
    </dgm:pt>
    <dgm:pt modelId="{D1269012-245D-4324-B524-F4DD32B2DD08}" type="sibTrans" cxnId="{D7B616F9-D72A-42C0-8FB9-76867E42BB23}">
      <dgm:prSet/>
      <dgm:spPr/>
      <dgm:t>
        <a:bodyPr/>
        <a:lstStyle/>
        <a:p>
          <a:pPr rtl="1"/>
          <a:endParaRPr lang="he-IL"/>
        </a:p>
      </dgm:t>
    </dgm:pt>
    <dgm:pt modelId="{87C5F8CA-43FF-443E-8CF4-476569A1F85D}">
      <dgm:prSet phldrT="[טקסט]"/>
      <dgm:spPr/>
      <dgm:t>
        <a:bodyPr/>
        <a:lstStyle/>
        <a:p>
          <a:pPr rtl="1"/>
          <a:r>
            <a:rPr lang="he-IL" dirty="0"/>
            <a:t>סוכנות רכב פיזית</a:t>
          </a:r>
        </a:p>
      </dgm:t>
    </dgm:pt>
    <dgm:pt modelId="{F84B5254-A79C-4D1A-B405-653CD61FF3D2}" type="parTrans" cxnId="{598AA2B0-86AB-4A68-B7D7-A78B24D9F55F}">
      <dgm:prSet/>
      <dgm:spPr/>
      <dgm:t>
        <a:bodyPr/>
        <a:lstStyle/>
        <a:p>
          <a:pPr rtl="1"/>
          <a:endParaRPr lang="he-IL"/>
        </a:p>
      </dgm:t>
    </dgm:pt>
    <dgm:pt modelId="{02A24781-0BDB-42BA-8C27-BF18F7F53B22}" type="sibTrans" cxnId="{598AA2B0-86AB-4A68-B7D7-A78B24D9F55F}">
      <dgm:prSet/>
      <dgm:spPr/>
      <dgm:t>
        <a:bodyPr/>
        <a:lstStyle/>
        <a:p>
          <a:pPr rtl="1"/>
          <a:endParaRPr lang="he-IL"/>
        </a:p>
      </dgm:t>
    </dgm:pt>
    <dgm:pt modelId="{9EF9F57F-4BA7-4A35-9660-817F02B57CF6}">
      <dgm:prSet phldrT="[טקסט]"/>
      <dgm:spPr/>
      <dgm:t>
        <a:bodyPr/>
        <a:lstStyle/>
        <a:p>
          <a:pPr rtl="1"/>
          <a:r>
            <a:rPr lang="he-IL" dirty="0"/>
            <a:t>קבוצת 2048</a:t>
          </a:r>
        </a:p>
      </dgm:t>
    </dgm:pt>
    <dgm:pt modelId="{2E7983F9-CADD-4724-9312-2DEBBF0A4B31}" type="parTrans" cxnId="{34429070-98F5-4A42-8D90-822F8863F9BC}">
      <dgm:prSet/>
      <dgm:spPr/>
      <dgm:t>
        <a:bodyPr/>
        <a:lstStyle/>
        <a:p>
          <a:pPr rtl="1"/>
          <a:endParaRPr lang="he-IL"/>
        </a:p>
      </dgm:t>
    </dgm:pt>
    <dgm:pt modelId="{002602A1-D87E-40A5-B569-DB59A8694A45}" type="sibTrans" cxnId="{34429070-98F5-4A42-8D90-822F8863F9BC}">
      <dgm:prSet/>
      <dgm:spPr/>
      <dgm:t>
        <a:bodyPr/>
        <a:lstStyle/>
        <a:p>
          <a:pPr rtl="1"/>
          <a:endParaRPr lang="he-IL"/>
        </a:p>
      </dgm:t>
    </dgm:pt>
    <dgm:pt modelId="{956CF367-25D7-40A2-8E69-6FE5EBA92D48}">
      <dgm:prSet phldrT="[טקסט]"/>
      <dgm:spPr/>
      <dgm:t>
        <a:bodyPr/>
        <a:lstStyle/>
        <a:p>
          <a:pPr rtl="1"/>
          <a:r>
            <a:rPr lang="he-IL" dirty="0"/>
            <a:t>מותגי רכבי יוקרה - לקסוס</a:t>
          </a:r>
        </a:p>
      </dgm:t>
    </dgm:pt>
    <dgm:pt modelId="{44E7BA63-0484-4442-9E5A-FC2EED142465}" type="parTrans" cxnId="{2E0620E9-FFED-4BA8-A676-94DDB9020963}">
      <dgm:prSet/>
      <dgm:spPr/>
      <dgm:t>
        <a:bodyPr/>
        <a:lstStyle/>
        <a:p>
          <a:pPr rtl="1"/>
          <a:endParaRPr lang="he-IL"/>
        </a:p>
      </dgm:t>
    </dgm:pt>
    <dgm:pt modelId="{D192B57A-623D-4237-AE33-C95BBA4A09E5}" type="sibTrans" cxnId="{2E0620E9-FFED-4BA8-A676-94DDB9020963}">
      <dgm:prSet/>
      <dgm:spPr/>
      <dgm:t>
        <a:bodyPr/>
        <a:lstStyle/>
        <a:p>
          <a:pPr rtl="1"/>
          <a:endParaRPr lang="he-IL"/>
        </a:p>
      </dgm:t>
    </dgm:pt>
    <dgm:pt modelId="{8883AE0C-88C1-46B9-ABEF-6A80124D71AB}">
      <dgm:prSet phldrT="[טקסט]"/>
      <dgm:spPr/>
      <dgm:t>
        <a:bodyPr/>
        <a:lstStyle/>
        <a:p>
          <a:pPr rtl="1"/>
          <a:r>
            <a:rPr lang="he-IL" dirty="0"/>
            <a:t>אין הגבלות על ייבוא </a:t>
          </a:r>
        </a:p>
      </dgm:t>
    </dgm:pt>
    <dgm:pt modelId="{85A855BB-21D5-4364-9A50-02793F01DCCC}" type="parTrans" cxnId="{4A9B6398-CA8A-4DE6-BF29-A157CC161BE1}">
      <dgm:prSet/>
      <dgm:spPr/>
      <dgm:t>
        <a:bodyPr/>
        <a:lstStyle/>
        <a:p>
          <a:pPr rtl="1"/>
          <a:endParaRPr lang="he-IL"/>
        </a:p>
      </dgm:t>
    </dgm:pt>
    <dgm:pt modelId="{60A3C986-90B6-42B0-94AF-6751EB4F7698}" type="sibTrans" cxnId="{4A9B6398-CA8A-4DE6-BF29-A157CC161BE1}">
      <dgm:prSet/>
      <dgm:spPr/>
      <dgm:t>
        <a:bodyPr/>
        <a:lstStyle/>
        <a:p>
          <a:pPr rtl="1"/>
          <a:endParaRPr lang="he-IL"/>
        </a:p>
      </dgm:t>
    </dgm:pt>
    <dgm:pt modelId="{CCCA83C0-F7AF-4B99-93F7-CF226142AEB2}">
      <dgm:prSet phldrT="[טקסט]"/>
      <dgm:spPr/>
      <dgm:t>
        <a:bodyPr/>
        <a:lstStyle/>
        <a:p>
          <a:pPr rtl="1"/>
          <a:r>
            <a:rPr lang="he-IL" dirty="0"/>
            <a:t>התעסקות במכס</a:t>
          </a:r>
        </a:p>
      </dgm:t>
    </dgm:pt>
    <dgm:pt modelId="{E72577C8-7EF2-493F-B43A-A72089C5E40F}" type="parTrans" cxnId="{2326F36A-5978-4CD4-A7D3-FA738B705D31}">
      <dgm:prSet/>
      <dgm:spPr/>
      <dgm:t>
        <a:bodyPr/>
        <a:lstStyle/>
        <a:p>
          <a:pPr rtl="1"/>
          <a:endParaRPr lang="he-IL"/>
        </a:p>
      </dgm:t>
    </dgm:pt>
    <dgm:pt modelId="{CACCF4A5-BEC7-4289-9D39-3E0BD8AAD760}" type="sibTrans" cxnId="{2326F36A-5978-4CD4-A7D3-FA738B705D31}">
      <dgm:prSet/>
      <dgm:spPr/>
      <dgm:t>
        <a:bodyPr/>
        <a:lstStyle/>
        <a:p>
          <a:pPr rtl="1"/>
          <a:endParaRPr lang="he-IL"/>
        </a:p>
      </dgm:t>
    </dgm:pt>
    <dgm:pt modelId="{B964B484-9079-49A3-944F-E2803ABDA0DF}">
      <dgm:prSet phldrT="[טקסט]"/>
      <dgm:spPr/>
      <dgm:t>
        <a:bodyPr/>
        <a:lstStyle/>
        <a:p>
          <a:pPr rtl="1"/>
          <a:r>
            <a:rPr lang="he-IL" dirty="0"/>
            <a:t>זמן ובירוקרטיה</a:t>
          </a:r>
        </a:p>
      </dgm:t>
    </dgm:pt>
    <dgm:pt modelId="{8C311B01-ED09-4A6E-803B-C7F9E1308C05}" type="parTrans" cxnId="{BCBE79FD-DC19-4E35-BEC2-40EDF80F8B67}">
      <dgm:prSet/>
      <dgm:spPr/>
      <dgm:t>
        <a:bodyPr/>
        <a:lstStyle/>
        <a:p>
          <a:pPr rtl="1"/>
          <a:endParaRPr lang="he-IL"/>
        </a:p>
      </dgm:t>
    </dgm:pt>
    <dgm:pt modelId="{929776AD-74CB-4500-A4BE-D5740821FFC7}" type="sibTrans" cxnId="{BCBE79FD-DC19-4E35-BEC2-40EDF80F8B67}">
      <dgm:prSet/>
      <dgm:spPr/>
      <dgm:t>
        <a:bodyPr/>
        <a:lstStyle/>
        <a:p>
          <a:pPr rtl="1"/>
          <a:endParaRPr lang="he-IL"/>
        </a:p>
      </dgm:t>
    </dgm:pt>
    <dgm:pt modelId="{F97FE6AC-4B40-498A-BA55-E6C90EFDA209}">
      <dgm:prSet/>
      <dgm:spPr/>
      <dgm:t>
        <a:bodyPr/>
        <a:lstStyle/>
        <a:p>
          <a:pPr rtl="1"/>
          <a:r>
            <a:rPr lang="he-IL" dirty="0"/>
            <a:t>ניתן לראות את הרכב בעיניים</a:t>
          </a:r>
        </a:p>
      </dgm:t>
    </dgm:pt>
    <dgm:pt modelId="{13AD9AB3-752B-42FD-B13B-5D035B7C7598}" type="parTrans" cxnId="{F44A0404-5AA9-4125-8D14-34212A8E9F6A}">
      <dgm:prSet/>
      <dgm:spPr/>
      <dgm:t>
        <a:bodyPr/>
        <a:lstStyle/>
        <a:p>
          <a:pPr rtl="1"/>
          <a:endParaRPr lang="he-IL"/>
        </a:p>
      </dgm:t>
    </dgm:pt>
    <dgm:pt modelId="{E77B0DEF-63ED-4115-A53E-84CF35B06BC9}" type="sibTrans" cxnId="{F44A0404-5AA9-4125-8D14-34212A8E9F6A}">
      <dgm:prSet/>
      <dgm:spPr/>
      <dgm:t>
        <a:bodyPr/>
        <a:lstStyle/>
        <a:p>
          <a:pPr rtl="1"/>
          <a:endParaRPr lang="he-IL"/>
        </a:p>
      </dgm:t>
    </dgm:pt>
    <dgm:pt modelId="{8971CDAE-AB3D-439A-9E38-31E1B7940429}">
      <dgm:prSet/>
      <dgm:spPr/>
      <dgm:t>
        <a:bodyPr/>
        <a:lstStyle/>
        <a:p>
          <a:pPr rtl="1"/>
          <a:r>
            <a:rPr lang="he-IL" dirty="0"/>
            <a:t>חוסר בזמינות</a:t>
          </a:r>
        </a:p>
      </dgm:t>
    </dgm:pt>
    <dgm:pt modelId="{7306955D-18B2-4566-8BB7-AB836996A46A}" type="parTrans" cxnId="{BB02C9C0-501B-4375-BCC7-A57B156E8CF1}">
      <dgm:prSet/>
      <dgm:spPr/>
      <dgm:t>
        <a:bodyPr/>
        <a:lstStyle/>
        <a:p>
          <a:pPr rtl="1"/>
          <a:endParaRPr lang="he-IL"/>
        </a:p>
      </dgm:t>
    </dgm:pt>
    <dgm:pt modelId="{DFF03342-B1CD-42A2-B187-67CF09354481}" type="sibTrans" cxnId="{BB02C9C0-501B-4375-BCC7-A57B156E8CF1}">
      <dgm:prSet/>
      <dgm:spPr/>
      <dgm:t>
        <a:bodyPr/>
        <a:lstStyle/>
        <a:p>
          <a:pPr rtl="1"/>
          <a:endParaRPr lang="he-IL"/>
        </a:p>
      </dgm:t>
    </dgm:pt>
    <dgm:pt modelId="{674924C8-B9A3-41E6-8E16-DF8897F5193E}">
      <dgm:prSet/>
      <dgm:spPr/>
      <dgm:t>
        <a:bodyPr/>
        <a:lstStyle/>
        <a:p>
          <a:pPr rtl="1"/>
          <a:r>
            <a:rPr lang="he-IL" dirty="0"/>
            <a:t>חוסר במלאי</a:t>
          </a:r>
        </a:p>
      </dgm:t>
    </dgm:pt>
    <dgm:pt modelId="{867D96E5-E7B1-49B2-B65F-8F4780C51F6F}" type="parTrans" cxnId="{25498003-B21C-4326-950E-34A2E65B2568}">
      <dgm:prSet/>
      <dgm:spPr/>
      <dgm:t>
        <a:bodyPr/>
        <a:lstStyle/>
        <a:p>
          <a:pPr rtl="1"/>
          <a:endParaRPr lang="he-IL"/>
        </a:p>
      </dgm:t>
    </dgm:pt>
    <dgm:pt modelId="{BB5AFEDD-8038-4212-A2D1-9F6F51948AFA}" type="sibTrans" cxnId="{25498003-B21C-4326-950E-34A2E65B2568}">
      <dgm:prSet/>
      <dgm:spPr/>
      <dgm:t>
        <a:bodyPr/>
        <a:lstStyle/>
        <a:p>
          <a:pPr rtl="1"/>
          <a:endParaRPr lang="he-IL"/>
        </a:p>
      </dgm:t>
    </dgm:pt>
    <dgm:pt modelId="{63C4AD65-2218-4499-BF43-463834F1371B}">
      <dgm:prSet/>
      <dgm:spPr/>
      <dgm:t>
        <a:bodyPr/>
        <a:lstStyle/>
        <a:p>
          <a:pPr rtl="1"/>
          <a:r>
            <a:rPr lang="he-IL" dirty="0"/>
            <a:t>ייבוא אישי</a:t>
          </a:r>
        </a:p>
      </dgm:t>
    </dgm:pt>
    <dgm:pt modelId="{A4309B3C-A195-4209-AF94-AFDAD320D4EE}" type="parTrans" cxnId="{D9711D7D-1E6E-43A3-B4AA-743823FE5B8E}">
      <dgm:prSet/>
      <dgm:spPr/>
      <dgm:t>
        <a:bodyPr/>
        <a:lstStyle/>
        <a:p>
          <a:pPr rtl="1"/>
          <a:endParaRPr lang="he-IL"/>
        </a:p>
      </dgm:t>
    </dgm:pt>
    <dgm:pt modelId="{10EFBF80-C384-4DFD-BA21-C7733ABD205C}" type="sibTrans" cxnId="{D9711D7D-1E6E-43A3-B4AA-743823FE5B8E}">
      <dgm:prSet/>
      <dgm:spPr/>
      <dgm:t>
        <a:bodyPr/>
        <a:lstStyle/>
        <a:p>
          <a:pPr rtl="1"/>
          <a:endParaRPr lang="he-IL"/>
        </a:p>
      </dgm:t>
    </dgm:pt>
    <dgm:pt modelId="{84493D12-AAC4-4CD4-A3E5-E7228EEDD8F0}">
      <dgm:prSet/>
      <dgm:spPr/>
      <dgm:t>
        <a:bodyPr/>
        <a:lstStyle/>
        <a:p>
          <a:pPr rtl="1"/>
          <a:r>
            <a:rPr lang="he-IL" dirty="0"/>
            <a:t>מספר דגמים מוגבל</a:t>
          </a:r>
        </a:p>
      </dgm:t>
    </dgm:pt>
    <dgm:pt modelId="{BF9DE6FA-1D78-4A20-9F34-CCF418F273E0}" type="parTrans" cxnId="{08838876-DF58-4D5E-B88F-AD716CEB4586}">
      <dgm:prSet/>
      <dgm:spPr/>
      <dgm:t>
        <a:bodyPr/>
        <a:lstStyle/>
        <a:p>
          <a:pPr rtl="1"/>
          <a:endParaRPr lang="he-IL"/>
        </a:p>
      </dgm:t>
    </dgm:pt>
    <dgm:pt modelId="{79A05585-48B1-4405-8856-643DCD3BD96A}" type="sibTrans" cxnId="{08838876-DF58-4D5E-B88F-AD716CEB4586}">
      <dgm:prSet/>
      <dgm:spPr/>
      <dgm:t>
        <a:bodyPr/>
        <a:lstStyle/>
        <a:p>
          <a:pPr rtl="1"/>
          <a:endParaRPr lang="he-IL"/>
        </a:p>
      </dgm:t>
    </dgm:pt>
    <dgm:pt modelId="{8185FFAC-4FCE-4774-BEC8-7C6A0618328C}">
      <dgm:prSet/>
      <dgm:spPr/>
      <dgm:t>
        <a:bodyPr/>
        <a:lstStyle/>
        <a:p>
          <a:pPr rtl="1"/>
          <a:r>
            <a:rPr lang="he-IL" dirty="0"/>
            <a:t>עמלות יקרות</a:t>
          </a:r>
        </a:p>
      </dgm:t>
    </dgm:pt>
    <dgm:pt modelId="{60D7FD2E-32F8-4621-9FA7-21260CACE1CC}" type="parTrans" cxnId="{5B6632BC-9528-417C-B5AE-E6E5A07C8513}">
      <dgm:prSet/>
      <dgm:spPr/>
      <dgm:t>
        <a:bodyPr/>
        <a:lstStyle/>
        <a:p>
          <a:pPr rtl="1"/>
          <a:endParaRPr lang="he-IL"/>
        </a:p>
      </dgm:t>
    </dgm:pt>
    <dgm:pt modelId="{F7E47A35-C181-4A91-8883-3C763DAB807F}" type="sibTrans" cxnId="{5B6632BC-9528-417C-B5AE-E6E5A07C8513}">
      <dgm:prSet/>
      <dgm:spPr/>
      <dgm:t>
        <a:bodyPr/>
        <a:lstStyle/>
        <a:p>
          <a:pPr rtl="1"/>
          <a:endParaRPr lang="he-IL"/>
        </a:p>
      </dgm:t>
    </dgm:pt>
    <dgm:pt modelId="{D95C5E76-2332-4EED-A723-1DDFD5DFA5F2}">
      <dgm:prSet/>
      <dgm:spPr/>
      <dgm:t>
        <a:bodyPr/>
        <a:lstStyle/>
        <a:p>
          <a:pPr rtl="1"/>
          <a:r>
            <a:rPr lang="he-IL" dirty="0"/>
            <a:t>דגם ספציפי</a:t>
          </a:r>
        </a:p>
      </dgm:t>
    </dgm:pt>
    <dgm:pt modelId="{6ACBA983-6B33-42F2-A421-9332BAB51601}" type="parTrans" cxnId="{FD44AE00-E2FA-45D0-B273-394A53B0180F}">
      <dgm:prSet/>
      <dgm:spPr/>
      <dgm:t>
        <a:bodyPr/>
        <a:lstStyle/>
        <a:p>
          <a:pPr rtl="1"/>
          <a:endParaRPr lang="he-IL"/>
        </a:p>
      </dgm:t>
    </dgm:pt>
    <dgm:pt modelId="{478E257A-E3F0-4FD9-AF7A-6FB93AF74E45}" type="sibTrans" cxnId="{FD44AE00-E2FA-45D0-B273-394A53B0180F}">
      <dgm:prSet/>
      <dgm:spPr/>
      <dgm:t>
        <a:bodyPr/>
        <a:lstStyle/>
        <a:p>
          <a:pPr rtl="1"/>
          <a:endParaRPr lang="he-IL"/>
        </a:p>
      </dgm:t>
    </dgm:pt>
    <dgm:pt modelId="{0300F694-9DF3-4B9C-B7AF-50F8D846B1DC}">
      <dgm:prSet/>
      <dgm:spPr/>
      <dgm:t>
        <a:bodyPr/>
        <a:lstStyle/>
        <a:p>
          <a:pPr rtl="1"/>
          <a:r>
            <a:rPr lang="he-IL" dirty="0"/>
            <a:t>חסר יוקרה אמיתית</a:t>
          </a:r>
        </a:p>
      </dgm:t>
    </dgm:pt>
    <dgm:pt modelId="{44B4E448-DDA3-41D5-BD27-0624696FA60D}" type="parTrans" cxnId="{0E2B3E49-E40B-4D15-97DB-A66A1A008A60}">
      <dgm:prSet/>
      <dgm:spPr/>
      <dgm:t>
        <a:bodyPr/>
        <a:lstStyle/>
        <a:p>
          <a:pPr rtl="1"/>
          <a:endParaRPr lang="he-IL"/>
        </a:p>
      </dgm:t>
    </dgm:pt>
    <dgm:pt modelId="{8182AAAB-6168-4AE1-B737-8477F76C725A}" type="sibTrans" cxnId="{0E2B3E49-E40B-4D15-97DB-A66A1A008A60}">
      <dgm:prSet/>
      <dgm:spPr/>
      <dgm:t>
        <a:bodyPr/>
        <a:lstStyle/>
        <a:p>
          <a:pPr rtl="1"/>
          <a:endParaRPr lang="he-IL"/>
        </a:p>
      </dgm:t>
    </dgm:pt>
    <dgm:pt modelId="{14006647-CC59-42A9-9C16-45280227194A}" type="pres">
      <dgm:prSet presAssocID="{893F8325-1319-46A7-B0C8-229618E4A30E}" presName="diagram" presStyleCnt="0">
        <dgm:presLayoutVars>
          <dgm:dir/>
          <dgm:animLvl val="lvl"/>
          <dgm:resizeHandles val="exact"/>
        </dgm:presLayoutVars>
      </dgm:prSet>
      <dgm:spPr/>
    </dgm:pt>
    <dgm:pt modelId="{E2F71821-7A47-4B7A-BB5D-6546B10B8CAD}" type="pres">
      <dgm:prSet presAssocID="{53015274-BAF2-489B-817A-7087ED8A54CB}" presName="compNode" presStyleCnt="0"/>
      <dgm:spPr/>
    </dgm:pt>
    <dgm:pt modelId="{A06D1E0C-886C-4E03-8444-045BD43D9CE7}" type="pres">
      <dgm:prSet presAssocID="{53015274-BAF2-489B-817A-7087ED8A54CB}" presName="childRect" presStyleLbl="bgAcc1" presStyleIdx="0" presStyleCnt="4">
        <dgm:presLayoutVars>
          <dgm:bulletEnabled val="1"/>
        </dgm:presLayoutVars>
      </dgm:prSet>
      <dgm:spPr/>
    </dgm:pt>
    <dgm:pt modelId="{792DD067-E492-4FDA-B5A4-9C0D23FEAE60}" type="pres">
      <dgm:prSet presAssocID="{53015274-BAF2-489B-817A-7087ED8A54C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EE19ACE-2440-486A-A2C5-189CB1C73C7C}" type="pres">
      <dgm:prSet presAssocID="{53015274-BAF2-489B-817A-7087ED8A54CB}" presName="parentRect" presStyleLbl="alignNode1" presStyleIdx="0" presStyleCnt="4"/>
      <dgm:spPr/>
    </dgm:pt>
    <dgm:pt modelId="{553F8AC6-4C81-4029-BCED-81435AA6CA6D}" type="pres">
      <dgm:prSet presAssocID="{53015274-BAF2-489B-817A-7087ED8A54CB}" presName="adorn" presStyleLbl="fgAccFollow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F1CCD90-8F1D-44CA-B9AD-953069EAC2A4}" type="pres">
      <dgm:prSet presAssocID="{D1269012-245D-4324-B524-F4DD32B2DD08}" presName="sibTrans" presStyleLbl="sibTrans2D1" presStyleIdx="0" presStyleCnt="0"/>
      <dgm:spPr/>
    </dgm:pt>
    <dgm:pt modelId="{9C48FB52-2658-400E-BBAB-23B5DD94FC68}" type="pres">
      <dgm:prSet presAssocID="{87C5F8CA-43FF-443E-8CF4-476569A1F85D}" presName="compNode" presStyleCnt="0"/>
      <dgm:spPr/>
    </dgm:pt>
    <dgm:pt modelId="{1BF2FBCC-12EA-4A15-A558-F81FAE1FBB87}" type="pres">
      <dgm:prSet presAssocID="{87C5F8CA-43FF-443E-8CF4-476569A1F85D}" presName="childRect" presStyleLbl="bgAcc1" presStyleIdx="1" presStyleCnt="4">
        <dgm:presLayoutVars>
          <dgm:bulletEnabled val="1"/>
        </dgm:presLayoutVars>
      </dgm:prSet>
      <dgm:spPr/>
    </dgm:pt>
    <dgm:pt modelId="{1144E24A-0AE7-4B28-8AFF-2AC8A8206E50}" type="pres">
      <dgm:prSet presAssocID="{87C5F8CA-43FF-443E-8CF4-476569A1F85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19DBE2B-A7FD-4A13-BF0E-84634604B80C}" type="pres">
      <dgm:prSet presAssocID="{87C5F8CA-43FF-443E-8CF4-476569A1F85D}" presName="parentRect" presStyleLbl="alignNode1" presStyleIdx="1" presStyleCnt="4"/>
      <dgm:spPr/>
    </dgm:pt>
    <dgm:pt modelId="{CED2EF23-B7C2-461B-BC7C-075F1E08B3D6}" type="pres">
      <dgm:prSet presAssocID="{87C5F8CA-43FF-443E-8CF4-476569A1F85D}" presName="adorn" presStyleLbl="fgAccFollow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950B9B2-8638-44DD-BA4A-C42A2D9FE578}" type="pres">
      <dgm:prSet presAssocID="{02A24781-0BDB-42BA-8C27-BF18F7F53B22}" presName="sibTrans" presStyleLbl="sibTrans2D1" presStyleIdx="0" presStyleCnt="0"/>
      <dgm:spPr/>
    </dgm:pt>
    <dgm:pt modelId="{C1D9773B-9B4B-4A0F-B626-E72DE7482CB7}" type="pres">
      <dgm:prSet presAssocID="{9EF9F57F-4BA7-4A35-9660-817F02B57CF6}" presName="compNode" presStyleCnt="0"/>
      <dgm:spPr/>
    </dgm:pt>
    <dgm:pt modelId="{6F710498-0E80-4C20-B6F1-1BCF8F08A970}" type="pres">
      <dgm:prSet presAssocID="{9EF9F57F-4BA7-4A35-9660-817F02B57CF6}" presName="childRect" presStyleLbl="bgAcc1" presStyleIdx="2" presStyleCnt="4">
        <dgm:presLayoutVars>
          <dgm:bulletEnabled val="1"/>
        </dgm:presLayoutVars>
      </dgm:prSet>
      <dgm:spPr/>
    </dgm:pt>
    <dgm:pt modelId="{C86D1C66-6115-4169-85BF-D0C171D343B5}" type="pres">
      <dgm:prSet presAssocID="{9EF9F57F-4BA7-4A35-9660-817F02B57CF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E30F8DE-AF02-4D5B-9A59-18AC455FFF3F}" type="pres">
      <dgm:prSet presAssocID="{9EF9F57F-4BA7-4A35-9660-817F02B57CF6}" presName="parentRect" presStyleLbl="alignNode1" presStyleIdx="2" presStyleCnt="4"/>
      <dgm:spPr/>
    </dgm:pt>
    <dgm:pt modelId="{15CE9729-6020-4FE3-9EAF-BFDA6D1BE0CF}" type="pres">
      <dgm:prSet presAssocID="{9EF9F57F-4BA7-4A35-9660-817F02B57CF6}" presName="adorn" presStyleLbl="fgAccFollow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678A543-64B6-4FB4-85FD-AD00910B873F}" type="pres">
      <dgm:prSet presAssocID="{002602A1-D87E-40A5-B569-DB59A8694A45}" presName="sibTrans" presStyleLbl="sibTrans2D1" presStyleIdx="0" presStyleCnt="0"/>
      <dgm:spPr/>
    </dgm:pt>
    <dgm:pt modelId="{926A7BD4-B61F-4704-9C10-D201C92CD509}" type="pres">
      <dgm:prSet presAssocID="{956CF367-25D7-40A2-8E69-6FE5EBA92D48}" presName="compNode" presStyleCnt="0"/>
      <dgm:spPr/>
    </dgm:pt>
    <dgm:pt modelId="{B7BB2B11-FC0B-4460-8575-44D8B31DC84D}" type="pres">
      <dgm:prSet presAssocID="{956CF367-25D7-40A2-8E69-6FE5EBA92D48}" presName="childRect" presStyleLbl="bgAcc1" presStyleIdx="3" presStyleCnt="4">
        <dgm:presLayoutVars>
          <dgm:bulletEnabled val="1"/>
        </dgm:presLayoutVars>
      </dgm:prSet>
      <dgm:spPr/>
    </dgm:pt>
    <dgm:pt modelId="{7A8380CC-6204-4145-B32B-37C9B61B9040}" type="pres">
      <dgm:prSet presAssocID="{956CF367-25D7-40A2-8E69-6FE5EBA92D4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CB27889-00E0-4513-AAFF-5B8CBDE27611}" type="pres">
      <dgm:prSet presAssocID="{956CF367-25D7-40A2-8E69-6FE5EBA92D48}" presName="parentRect" presStyleLbl="alignNode1" presStyleIdx="3" presStyleCnt="4"/>
      <dgm:spPr/>
    </dgm:pt>
    <dgm:pt modelId="{AE20303C-8436-48B6-A946-99C854FB9F49}" type="pres">
      <dgm:prSet presAssocID="{956CF367-25D7-40A2-8E69-6FE5EBA92D48}" presName="adorn" presStyleLbl="fgAccFollow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</dgm:ptLst>
  <dgm:cxnLst>
    <dgm:cxn modelId="{FD44AE00-E2FA-45D0-B273-394A53B0180F}" srcId="{956CF367-25D7-40A2-8E69-6FE5EBA92D48}" destId="{D95C5E76-2332-4EED-A723-1DDFD5DFA5F2}" srcOrd="0" destOrd="0" parTransId="{6ACBA983-6B33-42F2-A421-9332BAB51601}" sibTransId="{478E257A-E3F0-4FD9-AF7A-6FB93AF74E45}"/>
    <dgm:cxn modelId="{25498003-B21C-4326-950E-34A2E65B2568}" srcId="{87C5F8CA-43FF-443E-8CF4-476569A1F85D}" destId="{674924C8-B9A3-41E6-8E16-DF8897F5193E}" srcOrd="2" destOrd="0" parTransId="{867D96E5-E7B1-49B2-B65F-8F4780C51F6F}" sibTransId="{BB5AFEDD-8038-4212-A2D1-9F6F51948AFA}"/>
    <dgm:cxn modelId="{F44A0404-5AA9-4125-8D14-34212A8E9F6A}" srcId="{87C5F8CA-43FF-443E-8CF4-476569A1F85D}" destId="{F97FE6AC-4B40-498A-BA55-E6C90EFDA209}" srcOrd="0" destOrd="0" parTransId="{13AD9AB3-752B-42FD-B13B-5D035B7C7598}" sibTransId="{E77B0DEF-63ED-4115-A53E-84CF35B06BC9}"/>
    <dgm:cxn modelId="{E601D00B-4F8C-4ADD-83BB-96CD78E4ABC1}" type="presOf" srcId="{87C5F8CA-43FF-443E-8CF4-476569A1F85D}" destId="{1144E24A-0AE7-4B28-8AFF-2AC8A8206E50}" srcOrd="0" destOrd="0" presId="urn:microsoft.com/office/officeart/2005/8/layout/bList2"/>
    <dgm:cxn modelId="{06D0800D-6129-44CB-A9E0-780442EED240}" type="presOf" srcId="{893F8325-1319-46A7-B0C8-229618E4A30E}" destId="{14006647-CC59-42A9-9C16-45280227194A}" srcOrd="0" destOrd="0" presId="urn:microsoft.com/office/officeart/2005/8/layout/bList2"/>
    <dgm:cxn modelId="{D1CC9F19-DCCD-404A-9161-5705D9C48F59}" type="presOf" srcId="{CCCA83C0-F7AF-4B99-93F7-CF226142AEB2}" destId="{A06D1E0C-886C-4E03-8444-045BD43D9CE7}" srcOrd="0" destOrd="1" presId="urn:microsoft.com/office/officeart/2005/8/layout/bList2"/>
    <dgm:cxn modelId="{E201981B-46FE-4F09-AC30-9F7BF4FFB4DC}" type="presOf" srcId="{53015274-BAF2-489B-817A-7087ED8A54CB}" destId="{792DD067-E492-4FDA-B5A4-9C0D23FEAE60}" srcOrd="0" destOrd="0" presId="urn:microsoft.com/office/officeart/2005/8/layout/bList2"/>
    <dgm:cxn modelId="{DB921F1C-5B9D-4BF6-93FE-3611F27A3B1C}" type="presOf" srcId="{9EF9F57F-4BA7-4A35-9660-817F02B57CF6}" destId="{DE30F8DE-AF02-4D5B-9A59-18AC455FFF3F}" srcOrd="1" destOrd="0" presId="urn:microsoft.com/office/officeart/2005/8/layout/bList2"/>
    <dgm:cxn modelId="{6D26AE2B-8BF6-47C2-B37F-AFA9CC74A5FE}" type="presOf" srcId="{956CF367-25D7-40A2-8E69-6FE5EBA92D48}" destId="{7A8380CC-6204-4145-B32B-37C9B61B9040}" srcOrd="0" destOrd="0" presId="urn:microsoft.com/office/officeart/2005/8/layout/bList2"/>
    <dgm:cxn modelId="{74827D31-3E8C-49AB-9046-AAAF6778875E}" type="presOf" srcId="{D95C5E76-2332-4EED-A723-1DDFD5DFA5F2}" destId="{B7BB2B11-FC0B-4460-8575-44D8B31DC84D}" srcOrd="0" destOrd="0" presId="urn:microsoft.com/office/officeart/2005/8/layout/bList2"/>
    <dgm:cxn modelId="{9686C25B-623F-4C86-9C9D-23F9F15CE454}" type="presOf" srcId="{87C5F8CA-43FF-443E-8CF4-476569A1F85D}" destId="{119DBE2B-A7FD-4A13-BF0E-84634604B80C}" srcOrd="1" destOrd="0" presId="urn:microsoft.com/office/officeart/2005/8/layout/bList2"/>
    <dgm:cxn modelId="{7D23F563-2757-4AF5-B519-F7E4DA62CC3B}" type="presOf" srcId="{D1269012-245D-4324-B524-F4DD32B2DD08}" destId="{1F1CCD90-8F1D-44CA-B9AD-953069EAC2A4}" srcOrd="0" destOrd="0" presId="urn:microsoft.com/office/officeart/2005/8/layout/bList2"/>
    <dgm:cxn modelId="{0E2B3E49-E40B-4D15-97DB-A66A1A008A60}" srcId="{956CF367-25D7-40A2-8E69-6FE5EBA92D48}" destId="{0300F694-9DF3-4B9C-B7AF-50F8D846B1DC}" srcOrd="1" destOrd="0" parTransId="{44B4E448-DDA3-41D5-BD27-0624696FA60D}" sibTransId="{8182AAAB-6168-4AE1-B737-8477F76C725A}"/>
    <dgm:cxn modelId="{2326F36A-5978-4CD4-A7D3-FA738B705D31}" srcId="{53015274-BAF2-489B-817A-7087ED8A54CB}" destId="{CCCA83C0-F7AF-4B99-93F7-CF226142AEB2}" srcOrd="1" destOrd="0" parTransId="{E72577C8-7EF2-493F-B43A-A72089C5E40F}" sibTransId="{CACCF4A5-BEC7-4289-9D39-3E0BD8AAD760}"/>
    <dgm:cxn modelId="{E6A0FA6B-62B2-4E30-A684-B31A40C433CB}" type="presOf" srcId="{956CF367-25D7-40A2-8E69-6FE5EBA92D48}" destId="{ACB27889-00E0-4513-AAFF-5B8CBDE27611}" srcOrd="1" destOrd="0" presId="urn:microsoft.com/office/officeart/2005/8/layout/bList2"/>
    <dgm:cxn modelId="{9BF84B4C-44F8-47AC-9752-D6692C0DDA79}" type="presOf" srcId="{53015274-BAF2-489B-817A-7087ED8A54CB}" destId="{DEE19ACE-2440-486A-A2C5-189CB1C73C7C}" srcOrd="1" destOrd="0" presId="urn:microsoft.com/office/officeart/2005/8/layout/bList2"/>
    <dgm:cxn modelId="{34429070-98F5-4A42-8D90-822F8863F9BC}" srcId="{893F8325-1319-46A7-B0C8-229618E4A30E}" destId="{9EF9F57F-4BA7-4A35-9660-817F02B57CF6}" srcOrd="2" destOrd="0" parTransId="{2E7983F9-CADD-4724-9312-2DEBBF0A4B31}" sibTransId="{002602A1-D87E-40A5-B569-DB59A8694A45}"/>
    <dgm:cxn modelId="{08838876-DF58-4D5E-B88F-AD716CEB4586}" srcId="{9EF9F57F-4BA7-4A35-9660-817F02B57CF6}" destId="{84493D12-AAC4-4CD4-A3E5-E7228EEDD8F0}" srcOrd="1" destOrd="0" parTransId="{BF9DE6FA-1D78-4A20-9F34-CCF418F273E0}" sibTransId="{79A05585-48B1-4405-8856-643DCD3BD96A}"/>
    <dgm:cxn modelId="{48E88178-3B1C-47D6-B3BC-57C07FFAFDB6}" type="presOf" srcId="{674924C8-B9A3-41E6-8E16-DF8897F5193E}" destId="{1BF2FBCC-12EA-4A15-A558-F81FAE1FBB87}" srcOrd="0" destOrd="2" presId="urn:microsoft.com/office/officeart/2005/8/layout/bList2"/>
    <dgm:cxn modelId="{D9711D7D-1E6E-43A3-B4AA-743823FE5B8E}" srcId="{9EF9F57F-4BA7-4A35-9660-817F02B57CF6}" destId="{63C4AD65-2218-4499-BF43-463834F1371B}" srcOrd="0" destOrd="0" parTransId="{A4309B3C-A195-4209-AF94-AFDAD320D4EE}" sibTransId="{10EFBF80-C384-4DFD-BA21-C7733ABD205C}"/>
    <dgm:cxn modelId="{A561B38C-E6AB-4975-9977-1BE95D85A01F}" type="presOf" srcId="{B964B484-9079-49A3-944F-E2803ABDA0DF}" destId="{A06D1E0C-886C-4E03-8444-045BD43D9CE7}" srcOrd="0" destOrd="2" presId="urn:microsoft.com/office/officeart/2005/8/layout/bList2"/>
    <dgm:cxn modelId="{4D05AD8F-CD82-4EAA-BA20-6D877E73540A}" type="presOf" srcId="{F97FE6AC-4B40-498A-BA55-E6C90EFDA209}" destId="{1BF2FBCC-12EA-4A15-A558-F81FAE1FBB87}" srcOrd="0" destOrd="0" presId="urn:microsoft.com/office/officeart/2005/8/layout/bList2"/>
    <dgm:cxn modelId="{4A9B6398-CA8A-4DE6-BF29-A157CC161BE1}" srcId="{53015274-BAF2-489B-817A-7087ED8A54CB}" destId="{8883AE0C-88C1-46B9-ABEF-6A80124D71AB}" srcOrd="0" destOrd="0" parTransId="{85A855BB-21D5-4364-9A50-02793F01DCCC}" sibTransId="{60A3C986-90B6-42B0-94AF-6751EB4F7698}"/>
    <dgm:cxn modelId="{80EC8D9C-61ED-42D3-B5C8-465054BEEED4}" type="presOf" srcId="{63C4AD65-2218-4499-BF43-463834F1371B}" destId="{6F710498-0E80-4C20-B6F1-1BCF8F08A970}" srcOrd="0" destOrd="0" presId="urn:microsoft.com/office/officeart/2005/8/layout/bList2"/>
    <dgm:cxn modelId="{0D9EFB9F-3D1C-4998-93B7-B668AE013D17}" type="presOf" srcId="{8883AE0C-88C1-46B9-ABEF-6A80124D71AB}" destId="{A06D1E0C-886C-4E03-8444-045BD43D9CE7}" srcOrd="0" destOrd="0" presId="urn:microsoft.com/office/officeart/2005/8/layout/bList2"/>
    <dgm:cxn modelId="{C02B71A7-1E74-4846-AB95-692F30653347}" type="presOf" srcId="{8971CDAE-AB3D-439A-9E38-31E1B7940429}" destId="{1BF2FBCC-12EA-4A15-A558-F81FAE1FBB87}" srcOrd="0" destOrd="1" presId="urn:microsoft.com/office/officeart/2005/8/layout/bList2"/>
    <dgm:cxn modelId="{598AA2B0-86AB-4A68-B7D7-A78B24D9F55F}" srcId="{893F8325-1319-46A7-B0C8-229618E4A30E}" destId="{87C5F8CA-43FF-443E-8CF4-476569A1F85D}" srcOrd="1" destOrd="0" parTransId="{F84B5254-A79C-4D1A-B405-653CD61FF3D2}" sibTransId="{02A24781-0BDB-42BA-8C27-BF18F7F53B22}"/>
    <dgm:cxn modelId="{B9B683B1-C113-4879-9FB0-57FF12D488F6}" type="presOf" srcId="{002602A1-D87E-40A5-B569-DB59A8694A45}" destId="{3678A543-64B6-4FB4-85FD-AD00910B873F}" srcOrd="0" destOrd="0" presId="urn:microsoft.com/office/officeart/2005/8/layout/bList2"/>
    <dgm:cxn modelId="{8ACB0BB3-628D-4B69-ACEA-0A2D1D281245}" type="presOf" srcId="{02A24781-0BDB-42BA-8C27-BF18F7F53B22}" destId="{6950B9B2-8638-44DD-BA4A-C42A2D9FE578}" srcOrd="0" destOrd="0" presId="urn:microsoft.com/office/officeart/2005/8/layout/bList2"/>
    <dgm:cxn modelId="{235BF0B3-C9FB-495C-A83D-6DFFF1F4AF01}" type="presOf" srcId="{8185FFAC-4FCE-4774-BEC8-7C6A0618328C}" destId="{6F710498-0E80-4C20-B6F1-1BCF8F08A970}" srcOrd="0" destOrd="2" presId="urn:microsoft.com/office/officeart/2005/8/layout/bList2"/>
    <dgm:cxn modelId="{5B6632BC-9528-417C-B5AE-E6E5A07C8513}" srcId="{9EF9F57F-4BA7-4A35-9660-817F02B57CF6}" destId="{8185FFAC-4FCE-4774-BEC8-7C6A0618328C}" srcOrd="2" destOrd="0" parTransId="{60D7FD2E-32F8-4621-9FA7-21260CACE1CC}" sibTransId="{F7E47A35-C181-4A91-8883-3C763DAB807F}"/>
    <dgm:cxn modelId="{BB02C9C0-501B-4375-BCC7-A57B156E8CF1}" srcId="{87C5F8CA-43FF-443E-8CF4-476569A1F85D}" destId="{8971CDAE-AB3D-439A-9E38-31E1B7940429}" srcOrd="1" destOrd="0" parTransId="{7306955D-18B2-4566-8BB7-AB836996A46A}" sibTransId="{DFF03342-B1CD-42A2-B187-67CF09354481}"/>
    <dgm:cxn modelId="{6A6DF2C7-39E9-4E32-BC84-97828236918F}" type="presOf" srcId="{84493D12-AAC4-4CD4-A3E5-E7228EEDD8F0}" destId="{6F710498-0E80-4C20-B6F1-1BCF8F08A970}" srcOrd="0" destOrd="1" presId="urn:microsoft.com/office/officeart/2005/8/layout/bList2"/>
    <dgm:cxn modelId="{0BBE6ED4-60DF-4480-BB00-2B245F62FFF1}" type="presOf" srcId="{0300F694-9DF3-4B9C-B7AF-50F8D846B1DC}" destId="{B7BB2B11-FC0B-4460-8575-44D8B31DC84D}" srcOrd="0" destOrd="1" presId="urn:microsoft.com/office/officeart/2005/8/layout/bList2"/>
    <dgm:cxn modelId="{598F5CE1-4D95-4B2A-805B-7E665B1125BE}" type="presOf" srcId="{9EF9F57F-4BA7-4A35-9660-817F02B57CF6}" destId="{C86D1C66-6115-4169-85BF-D0C171D343B5}" srcOrd="0" destOrd="0" presId="urn:microsoft.com/office/officeart/2005/8/layout/bList2"/>
    <dgm:cxn modelId="{2E0620E9-FFED-4BA8-A676-94DDB9020963}" srcId="{893F8325-1319-46A7-B0C8-229618E4A30E}" destId="{956CF367-25D7-40A2-8E69-6FE5EBA92D48}" srcOrd="3" destOrd="0" parTransId="{44E7BA63-0484-4442-9E5A-FC2EED142465}" sibTransId="{D192B57A-623D-4237-AE33-C95BBA4A09E5}"/>
    <dgm:cxn modelId="{D7B616F9-D72A-42C0-8FB9-76867E42BB23}" srcId="{893F8325-1319-46A7-B0C8-229618E4A30E}" destId="{53015274-BAF2-489B-817A-7087ED8A54CB}" srcOrd="0" destOrd="0" parTransId="{8F6BD7BF-D0DC-4EFE-9D05-27457444CE3E}" sibTransId="{D1269012-245D-4324-B524-F4DD32B2DD08}"/>
    <dgm:cxn modelId="{BCBE79FD-DC19-4E35-BEC2-40EDF80F8B67}" srcId="{53015274-BAF2-489B-817A-7087ED8A54CB}" destId="{B964B484-9079-49A3-944F-E2803ABDA0DF}" srcOrd="2" destOrd="0" parTransId="{8C311B01-ED09-4A6E-803B-C7F9E1308C05}" sibTransId="{929776AD-74CB-4500-A4BE-D5740821FFC7}"/>
    <dgm:cxn modelId="{1A380A7E-0DE3-4318-A186-F3E9ACE0CA81}" type="presParOf" srcId="{14006647-CC59-42A9-9C16-45280227194A}" destId="{E2F71821-7A47-4B7A-BB5D-6546B10B8CAD}" srcOrd="0" destOrd="0" presId="urn:microsoft.com/office/officeart/2005/8/layout/bList2"/>
    <dgm:cxn modelId="{708083A4-CD56-4124-B106-F3875E3E4498}" type="presParOf" srcId="{E2F71821-7A47-4B7A-BB5D-6546B10B8CAD}" destId="{A06D1E0C-886C-4E03-8444-045BD43D9CE7}" srcOrd="0" destOrd="0" presId="urn:microsoft.com/office/officeart/2005/8/layout/bList2"/>
    <dgm:cxn modelId="{E526AF04-C62E-49C0-97F8-FF820BC6CAEA}" type="presParOf" srcId="{E2F71821-7A47-4B7A-BB5D-6546B10B8CAD}" destId="{792DD067-E492-4FDA-B5A4-9C0D23FEAE60}" srcOrd="1" destOrd="0" presId="urn:microsoft.com/office/officeart/2005/8/layout/bList2"/>
    <dgm:cxn modelId="{AB2D7969-5A8C-4612-A5C3-3062CEC49829}" type="presParOf" srcId="{E2F71821-7A47-4B7A-BB5D-6546B10B8CAD}" destId="{DEE19ACE-2440-486A-A2C5-189CB1C73C7C}" srcOrd="2" destOrd="0" presId="urn:microsoft.com/office/officeart/2005/8/layout/bList2"/>
    <dgm:cxn modelId="{8C3148D8-41FC-4F08-9072-15DE08E1F29B}" type="presParOf" srcId="{E2F71821-7A47-4B7A-BB5D-6546B10B8CAD}" destId="{553F8AC6-4C81-4029-BCED-81435AA6CA6D}" srcOrd="3" destOrd="0" presId="urn:microsoft.com/office/officeart/2005/8/layout/bList2"/>
    <dgm:cxn modelId="{45CCD78B-0F36-4074-92D7-D6F4D06D92B4}" type="presParOf" srcId="{14006647-CC59-42A9-9C16-45280227194A}" destId="{1F1CCD90-8F1D-44CA-B9AD-953069EAC2A4}" srcOrd="1" destOrd="0" presId="urn:microsoft.com/office/officeart/2005/8/layout/bList2"/>
    <dgm:cxn modelId="{27F797FA-0A77-4628-9E0B-0C1E1AC38705}" type="presParOf" srcId="{14006647-CC59-42A9-9C16-45280227194A}" destId="{9C48FB52-2658-400E-BBAB-23B5DD94FC68}" srcOrd="2" destOrd="0" presId="urn:microsoft.com/office/officeart/2005/8/layout/bList2"/>
    <dgm:cxn modelId="{36C83E16-2ECB-4C8D-9FA2-431F4016991C}" type="presParOf" srcId="{9C48FB52-2658-400E-BBAB-23B5DD94FC68}" destId="{1BF2FBCC-12EA-4A15-A558-F81FAE1FBB87}" srcOrd="0" destOrd="0" presId="urn:microsoft.com/office/officeart/2005/8/layout/bList2"/>
    <dgm:cxn modelId="{09552D05-06FE-45AD-9D1C-5F2E6CBA79D3}" type="presParOf" srcId="{9C48FB52-2658-400E-BBAB-23B5DD94FC68}" destId="{1144E24A-0AE7-4B28-8AFF-2AC8A8206E50}" srcOrd="1" destOrd="0" presId="urn:microsoft.com/office/officeart/2005/8/layout/bList2"/>
    <dgm:cxn modelId="{940A1D66-D2B3-4EB6-813F-ECD6E7E2765A}" type="presParOf" srcId="{9C48FB52-2658-400E-BBAB-23B5DD94FC68}" destId="{119DBE2B-A7FD-4A13-BF0E-84634604B80C}" srcOrd="2" destOrd="0" presId="urn:microsoft.com/office/officeart/2005/8/layout/bList2"/>
    <dgm:cxn modelId="{9BF85479-269D-41B9-8FA5-E121C800FE9E}" type="presParOf" srcId="{9C48FB52-2658-400E-BBAB-23B5DD94FC68}" destId="{CED2EF23-B7C2-461B-BC7C-075F1E08B3D6}" srcOrd="3" destOrd="0" presId="urn:microsoft.com/office/officeart/2005/8/layout/bList2"/>
    <dgm:cxn modelId="{E72CE8FF-568F-4B53-89C6-7835C62A3097}" type="presParOf" srcId="{14006647-CC59-42A9-9C16-45280227194A}" destId="{6950B9B2-8638-44DD-BA4A-C42A2D9FE578}" srcOrd="3" destOrd="0" presId="urn:microsoft.com/office/officeart/2005/8/layout/bList2"/>
    <dgm:cxn modelId="{56C0FE56-0F30-4D62-AA12-D7C0EBE7A0D0}" type="presParOf" srcId="{14006647-CC59-42A9-9C16-45280227194A}" destId="{C1D9773B-9B4B-4A0F-B626-E72DE7482CB7}" srcOrd="4" destOrd="0" presId="urn:microsoft.com/office/officeart/2005/8/layout/bList2"/>
    <dgm:cxn modelId="{B962EB15-8089-4230-A561-563E4461BD84}" type="presParOf" srcId="{C1D9773B-9B4B-4A0F-B626-E72DE7482CB7}" destId="{6F710498-0E80-4C20-B6F1-1BCF8F08A970}" srcOrd="0" destOrd="0" presId="urn:microsoft.com/office/officeart/2005/8/layout/bList2"/>
    <dgm:cxn modelId="{1530B251-944C-4BF5-B89D-03AA8AB29AE8}" type="presParOf" srcId="{C1D9773B-9B4B-4A0F-B626-E72DE7482CB7}" destId="{C86D1C66-6115-4169-85BF-D0C171D343B5}" srcOrd="1" destOrd="0" presId="urn:microsoft.com/office/officeart/2005/8/layout/bList2"/>
    <dgm:cxn modelId="{FEE78792-F9A0-49B6-8B65-AB1AB0A46CB6}" type="presParOf" srcId="{C1D9773B-9B4B-4A0F-B626-E72DE7482CB7}" destId="{DE30F8DE-AF02-4D5B-9A59-18AC455FFF3F}" srcOrd="2" destOrd="0" presId="urn:microsoft.com/office/officeart/2005/8/layout/bList2"/>
    <dgm:cxn modelId="{7CA92BC7-D08F-4686-93DD-809C77589876}" type="presParOf" srcId="{C1D9773B-9B4B-4A0F-B626-E72DE7482CB7}" destId="{15CE9729-6020-4FE3-9EAF-BFDA6D1BE0CF}" srcOrd="3" destOrd="0" presId="urn:microsoft.com/office/officeart/2005/8/layout/bList2"/>
    <dgm:cxn modelId="{0F0EB9A3-197D-46F4-83D2-75016BEB2AD0}" type="presParOf" srcId="{14006647-CC59-42A9-9C16-45280227194A}" destId="{3678A543-64B6-4FB4-85FD-AD00910B873F}" srcOrd="5" destOrd="0" presId="urn:microsoft.com/office/officeart/2005/8/layout/bList2"/>
    <dgm:cxn modelId="{16C16914-D665-49C6-8E6A-CFD61526649F}" type="presParOf" srcId="{14006647-CC59-42A9-9C16-45280227194A}" destId="{926A7BD4-B61F-4704-9C10-D201C92CD509}" srcOrd="6" destOrd="0" presId="urn:microsoft.com/office/officeart/2005/8/layout/bList2"/>
    <dgm:cxn modelId="{911B0741-8994-4B34-9AC5-5998FA6A7143}" type="presParOf" srcId="{926A7BD4-B61F-4704-9C10-D201C92CD509}" destId="{B7BB2B11-FC0B-4460-8575-44D8B31DC84D}" srcOrd="0" destOrd="0" presId="urn:microsoft.com/office/officeart/2005/8/layout/bList2"/>
    <dgm:cxn modelId="{0072F249-7FDC-4D14-B90E-0C1F53ACED52}" type="presParOf" srcId="{926A7BD4-B61F-4704-9C10-D201C92CD509}" destId="{7A8380CC-6204-4145-B32B-37C9B61B9040}" srcOrd="1" destOrd="0" presId="urn:microsoft.com/office/officeart/2005/8/layout/bList2"/>
    <dgm:cxn modelId="{1DAAAE8C-6CE7-47FE-BC77-C928F034C9E6}" type="presParOf" srcId="{926A7BD4-B61F-4704-9C10-D201C92CD509}" destId="{ACB27889-00E0-4513-AAFF-5B8CBDE27611}" srcOrd="2" destOrd="0" presId="urn:microsoft.com/office/officeart/2005/8/layout/bList2"/>
    <dgm:cxn modelId="{3B6B7688-A1DA-4DA2-B4B6-6538E79E91AF}" type="presParOf" srcId="{926A7BD4-B61F-4704-9C10-D201C92CD509}" destId="{AE20303C-8436-48B6-A946-99C854FB9F49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EE32C3-DA18-47F0-A25F-3D2F9E7A8AB1}" type="doc">
      <dgm:prSet loTypeId="urn:microsoft.com/office/officeart/2008/layout/SquareAccentList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32AEE0D3-0707-413D-9C26-FC2B091097DB}">
      <dgm:prSet phldrT="[טקסט]"/>
      <dgm:spPr/>
      <dgm:t>
        <a:bodyPr/>
        <a:lstStyle/>
        <a:p>
          <a:pPr rtl="1"/>
          <a:r>
            <a:rPr lang="en-US" dirty="0"/>
            <a:t>Privacy</a:t>
          </a:r>
          <a:endParaRPr lang="he-IL" dirty="0"/>
        </a:p>
      </dgm:t>
    </dgm:pt>
    <dgm:pt modelId="{70CC6325-BDDC-4521-A0B3-A021CB49D2B9}" type="parTrans" cxnId="{08F54B1D-926A-4598-AAD5-16B3D21E4C3C}">
      <dgm:prSet/>
      <dgm:spPr/>
      <dgm:t>
        <a:bodyPr/>
        <a:lstStyle/>
        <a:p>
          <a:pPr rtl="1"/>
          <a:endParaRPr lang="he-IL"/>
        </a:p>
      </dgm:t>
    </dgm:pt>
    <dgm:pt modelId="{9AD50899-6E1B-4C5D-8E2F-A9C05EBC11B2}" type="sibTrans" cxnId="{08F54B1D-926A-4598-AAD5-16B3D21E4C3C}">
      <dgm:prSet/>
      <dgm:spPr/>
      <dgm:t>
        <a:bodyPr/>
        <a:lstStyle/>
        <a:p>
          <a:pPr rtl="1"/>
          <a:endParaRPr lang="he-IL"/>
        </a:p>
      </dgm:t>
    </dgm:pt>
    <dgm:pt modelId="{234A728D-B620-4DC6-8015-6AB14553D5FC}">
      <dgm:prSet phldrT="[טקסט]"/>
      <dgm:spPr/>
      <dgm:t>
        <a:bodyPr/>
        <a:lstStyle/>
        <a:p>
          <a:pPr rtl="1"/>
          <a:r>
            <a:rPr lang="en-US" dirty="0"/>
            <a:t>Availability</a:t>
          </a:r>
          <a:endParaRPr lang="he-IL" dirty="0"/>
        </a:p>
      </dgm:t>
    </dgm:pt>
    <dgm:pt modelId="{3FE6D3EC-A366-4497-B54B-CA84BF3D3365}" type="parTrans" cxnId="{595E482D-F6B0-462A-B162-3A071350588A}">
      <dgm:prSet/>
      <dgm:spPr/>
      <dgm:t>
        <a:bodyPr/>
        <a:lstStyle/>
        <a:p>
          <a:pPr rtl="1"/>
          <a:endParaRPr lang="he-IL"/>
        </a:p>
      </dgm:t>
    </dgm:pt>
    <dgm:pt modelId="{6A8175DE-F64E-40EC-B200-2FCE5518686C}" type="sibTrans" cxnId="{595E482D-F6B0-462A-B162-3A071350588A}">
      <dgm:prSet/>
      <dgm:spPr/>
      <dgm:t>
        <a:bodyPr/>
        <a:lstStyle/>
        <a:p>
          <a:pPr rtl="1"/>
          <a:endParaRPr lang="he-IL"/>
        </a:p>
      </dgm:t>
    </dgm:pt>
    <dgm:pt modelId="{74B203D6-5F69-42E4-A7EB-A05765D88E49}">
      <dgm:prSet phldrT="[טקסט]"/>
      <dgm:spPr/>
      <dgm:t>
        <a:bodyPr/>
        <a:lstStyle/>
        <a:p>
          <a:pPr rtl="1"/>
          <a:r>
            <a:rPr lang="en-US" dirty="0"/>
            <a:t>Scalability</a:t>
          </a:r>
          <a:endParaRPr lang="he-IL" dirty="0"/>
        </a:p>
      </dgm:t>
    </dgm:pt>
    <dgm:pt modelId="{C9D489BF-D928-4189-9A13-EDA7BA55D42F}" type="parTrans" cxnId="{E085AA57-FBB0-4FAE-955F-B7ECDD471ADD}">
      <dgm:prSet/>
      <dgm:spPr/>
      <dgm:t>
        <a:bodyPr/>
        <a:lstStyle/>
        <a:p>
          <a:pPr rtl="1"/>
          <a:endParaRPr lang="he-IL"/>
        </a:p>
      </dgm:t>
    </dgm:pt>
    <dgm:pt modelId="{19C83441-C8F4-4432-9F53-1B025D15D338}" type="sibTrans" cxnId="{E085AA57-FBB0-4FAE-955F-B7ECDD471ADD}">
      <dgm:prSet/>
      <dgm:spPr/>
      <dgm:t>
        <a:bodyPr/>
        <a:lstStyle/>
        <a:p>
          <a:pPr rtl="1"/>
          <a:endParaRPr lang="he-IL"/>
        </a:p>
      </dgm:t>
    </dgm:pt>
    <dgm:pt modelId="{78A7BB11-9752-4829-A225-FFE62A66A08A}">
      <dgm:prSet phldrT="[טקסט]"/>
      <dgm:spPr/>
      <dgm:t>
        <a:bodyPr/>
        <a:lstStyle/>
        <a:p>
          <a:pPr rtl="1"/>
          <a:r>
            <a:rPr lang="en-US" dirty="0"/>
            <a:t>Portability</a:t>
          </a:r>
          <a:endParaRPr lang="he-IL" dirty="0"/>
        </a:p>
      </dgm:t>
    </dgm:pt>
    <dgm:pt modelId="{E0615BFC-555B-472B-9BF1-246885D27E82}" type="parTrans" cxnId="{49E4F0F2-832C-47F4-B2C5-CEF6AA8EB0C8}">
      <dgm:prSet/>
      <dgm:spPr/>
      <dgm:t>
        <a:bodyPr/>
        <a:lstStyle/>
        <a:p>
          <a:pPr rtl="1"/>
          <a:endParaRPr lang="he-IL"/>
        </a:p>
      </dgm:t>
    </dgm:pt>
    <dgm:pt modelId="{66B6CC0B-952D-48FC-87E9-2B2385C200B2}" type="sibTrans" cxnId="{49E4F0F2-832C-47F4-B2C5-CEF6AA8EB0C8}">
      <dgm:prSet/>
      <dgm:spPr/>
      <dgm:t>
        <a:bodyPr/>
        <a:lstStyle/>
        <a:p>
          <a:pPr rtl="1"/>
          <a:endParaRPr lang="he-IL"/>
        </a:p>
      </dgm:t>
    </dgm:pt>
    <dgm:pt modelId="{F25DCE32-5298-4678-ADBE-0FE220FAEBAC}" type="pres">
      <dgm:prSet presAssocID="{DEEE32C3-DA18-47F0-A25F-3D2F9E7A8AB1}" presName="layout" presStyleCnt="0">
        <dgm:presLayoutVars>
          <dgm:chMax/>
          <dgm:chPref/>
          <dgm:dir/>
          <dgm:resizeHandles/>
        </dgm:presLayoutVars>
      </dgm:prSet>
      <dgm:spPr/>
    </dgm:pt>
    <dgm:pt modelId="{8F30C876-E354-4283-A980-BBAAAEEB613D}" type="pres">
      <dgm:prSet presAssocID="{32AEE0D3-0707-413D-9C26-FC2B091097DB}" presName="root" presStyleCnt="0">
        <dgm:presLayoutVars>
          <dgm:chMax/>
          <dgm:chPref/>
        </dgm:presLayoutVars>
      </dgm:prSet>
      <dgm:spPr/>
    </dgm:pt>
    <dgm:pt modelId="{FF0A192D-7666-4F4A-82EC-7FCF0756B25B}" type="pres">
      <dgm:prSet presAssocID="{32AEE0D3-0707-413D-9C26-FC2B091097DB}" presName="rootComposite" presStyleCnt="0">
        <dgm:presLayoutVars/>
      </dgm:prSet>
      <dgm:spPr/>
    </dgm:pt>
    <dgm:pt modelId="{5BA5CB89-956C-47B0-A860-C119FC066EAE}" type="pres">
      <dgm:prSet presAssocID="{32AEE0D3-0707-413D-9C26-FC2B091097DB}" presName="ParentAccent" presStyleLbl="alignNode1" presStyleIdx="0" presStyleCnt="4"/>
      <dgm:spPr/>
    </dgm:pt>
    <dgm:pt modelId="{2BF110E2-6C55-41E9-8362-A3BEFF7BC12F}" type="pres">
      <dgm:prSet presAssocID="{32AEE0D3-0707-413D-9C26-FC2B091097DB}" presName="ParentSmallAccent" presStyleLbl="fgAcc1" presStyleIdx="0" presStyleCnt="4"/>
      <dgm:spPr/>
    </dgm:pt>
    <dgm:pt modelId="{D7682583-395E-46C7-AFE1-9388704DAAB6}" type="pres">
      <dgm:prSet presAssocID="{32AEE0D3-0707-413D-9C26-FC2B091097DB}" presName="Parent" presStyleLbl="revTx" presStyleIdx="0" presStyleCnt="4">
        <dgm:presLayoutVars>
          <dgm:chMax/>
          <dgm:chPref val="4"/>
          <dgm:bulletEnabled val="1"/>
        </dgm:presLayoutVars>
      </dgm:prSet>
      <dgm:spPr/>
    </dgm:pt>
    <dgm:pt modelId="{4DF6EC55-9C80-44BB-8CF2-47EEAA890123}" type="pres">
      <dgm:prSet presAssocID="{32AEE0D3-0707-413D-9C26-FC2B091097DB}" presName="childShape" presStyleCnt="0">
        <dgm:presLayoutVars>
          <dgm:chMax val="0"/>
          <dgm:chPref val="0"/>
        </dgm:presLayoutVars>
      </dgm:prSet>
      <dgm:spPr/>
    </dgm:pt>
    <dgm:pt modelId="{9017FFF9-3FA4-45A1-93F7-36EA17BD83F9}" type="pres">
      <dgm:prSet presAssocID="{234A728D-B620-4DC6-8015-6AB14553D5FC}" presName="root" presStyleCnt="0">
        <dgm:presLayoutVars>
          <dgm:chMax/>
          <dgm:chPref/>
        </dgm:presLayoutVars>
      </dgm:prSet>
      <dgm:spPr/>
    </dgm:pt>
    <dgm:pt modelId="{805319C8-1ECE-4473-9029-C7E269886F3B}" type="pres">
      <dgm:prSet presAssocID="{234A728D-B620-4DC6-8015-6AB14553D5FC}" presName="rootComposite" presStyleCnt="0">
        <dgm:presLayoutVars/>
      </dgm:prSet>
      <dgm:spPr/>
    </dgm:pt>
    <dgm:pt modelId="{D695AF97-ACC0-49E5-AC2F-707D47C176DA}" type="pres">
      <dgm:prSet presAssocID="{234A728D-B620-4DC6-8015-6AB14553D5FC}" presName="ParentAccent" presStyleLbl="alignNode1" presStyleIdx="1" presStyleCnt="4"/>
      <dgm:spPr/>
    </dgm:pt>
    <dgm:pt modelId="{F6D8F762-BD74-47F1-8E0E-F24EA375CA39}" type="pres">
      <dgm:prSet presAssocID="{234A728D-B620-4DC6-8015-6AB14553D5FC}" presName="ParentSmallAccent" presStyleLbl="fgAcc1" presStyleIdx="1" presStyleCnt="4"/>
      <dgm:spPr/>
    </dgm:pt>
    <dgm:pt modelId="{9B0C9F44-8428-40E0-A268-E069E6C9032A}" type="pres">
      <dgm:prSet presAssocID="{234A728D-B620-4DC6-8015-6AB14553D5FC}" presName="Parent" presStyleLbl="revTx" presStyleIdx="1" presStyleCnt="4">
        <dgm:presLayoutVars>
          <dgm:chMax/>
          <dgm:chPref val="4"/>
          <dgm:bulletEnabled val="1"/>
        </dgm:presLayoutVars>
      </dgm:prSet>
      <dgm:spPr/>
    </dgm:pt>
    <dgm:pt modelId="{E68F63EB-A90B-411D-B633-EF9BA06C0041}" type="pres">
      <dgm:prSet presAssocID="{234A728D-B620-4DC6-8015-6AB14553D5FC}" presName="childShape" presStyleCnt="0">
        <dgm:presLayoutVars>
          <dgm:chMax val="0"/>
          <dgm:chPref val="0"/>
        </dgm:presLayoutVars>
      </dgm:prSet>
      <dgm:spPr/>
    </dgm:pt>
    <dgm:pt modelId="{4AFAED52-88F6-4DA3-A5FF-702DAD50C9FA}" type="pres">
      <dgm:prSet presAssocID="{74B203D6-5F69-42E4-A7EB-A05765D88E49}" presName="root" presStyleCnt="0">
        <dgm:presLayoutVars>
          <dgm:chMax/>
          <dgm:chPref/>
        </dgm:presLayoutVars>
      </dgm:prSet>
      <dgm:spPr/>
    </dgm:pt>
    <dgm:pt modelId="{1C205D11-0449-41E5-A806-AA515F8DC222}" type="pres">
      <dgm:prSet presAssocID="{74B203D6-5F69-42E4-A7EB-A05765D88E49}" presName="rootComposite" presStyleCnt="0">
        <dgm:presLayoutVars/>
      </dgm:prSet>
      <dgm:spPr/>
    </dgm:pt>
    <dgm:pt modelId="{540CF9CA-C2ED-4986-BB96-CEED8602D7BF}" type="pres">
      <dgm:prSet presAssocID="{74B203D6-5F69-42E4-A7EB-A05765D88E49}" presName="ParentAccent" presStyleLbl="alignNode1" presStyleIdx="2" presStyleCnt="4"/>
      <dgm:spPr/>
    </dgm:pt>
    <dgm:pt modelId="{E3F78C47-6647-4774-AD6D-EA611C79B7BA}" type="pres">
      <dgm:prSet presAssocID="{74B203D6-5F69-42E4-A7EB-A05765D88E49}" presName="ParentSmallAccent" presStyleLbl="fgAcc1" presStyleIdx="2" presStyleCnt="4"/>
      <dgm:spPr/>
    </dgm:pt>
    <dgm:pt modelId="{52818F82-68BD-49CE-BD30-BE1A32D4F924}" type="pres">
      <dgm:prSet presAssocID="{74B203D6-5F69-42E4-A7EB-A05765D88E49}" presName="Parent" presStyleLbl="revTx" presStyleIdx="2" presStyleCnt="4">
        <dgm:presLayoutVars>
          <dgm:chMax/>
          <dgm:chPref val="4"/>
          <dgm:bulletEnabled val="1"/>
        </dgm:presLayoutVars>
      </dgm:prSet>
      <dgm:spPr/>
    </dgm:pt>
    <dgm:pt modelId="{6EE886D2-D630-4204-A06E-A7A068025A07}" type="pres">
      <dgm:prSet presAssocID="{74B203D6-5F69-42E4-A7EB-A05765D88E49}" presName="childShape" presStyleCnt="0">
        <dgm:presLayoutVars>
          <dgm:chMax val="0"/>
          <dgm:chPref val="0"/>
        </dgm:presLayoutVars>
      </dgm:prSet>
      <dgm:spPr/>
    </dgm:pt>
    <dgm:pt modelId="{2DDBEEB6-B131-49AB-A838-58E64D03DEEA}" type="pres">
      <dgm:prSet presAssocID="{78A7BB11-9752-4829-A225-FFE62A66A08A}" presName="root" presStyleCnt="0">
        <dgm:presLayoutVars>
          <dgm:chMax/>
          <dgm:chPref/>
        </dgm:presLayoutVars>
      </dgm:prSet>
      <dgm:spPr/>
    </dgm:pt>
    <dgm:pt modelId="{0F0D0DC9-9E37-4130-B4E4-D20B970E667F}" type="pres">
      <dgm:prSet presAssocID="{78A7BB11-9752-4829-A225-FFE62A66A08A}" presName="rootComposite" presStyleCnt="0">
        <dgm:presLayoutVars/>
      </dgm:prSet>
      <dgm:spPr/>
    </dgm:pt>
    <dgm:pt modelId="{8E893D59-C716-4C47-96B2-8AAF170B4A11}" type="pres">
      <dgm:prSet presAssocID="{78A7BB11-9752-4829-A225-FFE62A66A08A}" presName="ParentAccent" presStyleLbl="alignNode1" presStyleIdx="3" presStyleCnt="4"/>
      <dgm:spPr/>
    </dgm:pt>
    <dgm:pt modelId="{62F961D1-55A2-438D-AAF9-8A220EA96EE8}" type="pres">
      <dgm:prSet presAssocID="{78A7BB11-9752-4829-A225-FFE62A66A08A}" presName="ParentSmallAccent" presStyleLbl="fgAcc1" presStyleIdx="3" presStyleCnt="4"/>
      <dgm:spPr/>
    </dgm:pt>
    <dgm:pt modelId="{A4B3D2E0-465E-4170-A328-6AAAF899AFA5}" type="pres">
      <dgm:prSet presAssocID="{78A7BB11-9752-4829-A225-FFE62A66A08A}" presName="Parent" presStyleLbl="revTx" presStyleIdx="3" presStyleCnt="4">
        <dgm:presLayoutVars>
          <dgm:chMax/>
          <dgm:chPref val="4"/>
          <dgm:bulletEnabled val="1"/>
        </dgm:presLayoutVars>
      </dgm:prSet>
      <dgm:spPr/>
    </dgm:pt>
    <dgm:pt modelId="{EF9E3DD2-726E-4741-9279-11D39457E9AF}" type="pres">
      <dgm:prSet presAssocID="{78A7BB11-9752-4829-A225-FFE62A66A08A}" presName="childShape" presStyleCnt="0">
        <dgm:presLayoutVars>
          <dgm:chMax val="0"/>
          <dgm:chPref val="0"/>
        </dgm:presLayoutVars>
      </dgm:prSet>
      <dgm:spPr/>
    </dgm:pt>
  </dgm:ptLst>
  <dgm:cxnLst>
    <dgm:cxn modelId="{08F54B1D-926A-4598-AAD5-16B3D21E4C3C}" srcId="{DEEE32C3-DA18-47F0-A25F-3D2F9E7A8AB1}" destId="{32AEE0D3-0707-413D-9C26-FC2B091097DB}" srcOrd="0" destOrd="0" parTransId="{70CC6325-BDDC-4521-A0B3-A021CB49D2B9}" sibTransId="{9AD50899-6E1B-4C5D-8E2F-A9C05EBC11B2}"/>
    <dgm:cxn modelId="{595E482D-F6B0-462A-B162-3A071350588A}" srcId="{DEEE32C3-DA18-47F0-A25F-3D2F9E7A8AB1}" destId="{234A728D-B620-4DC6-8015-6AB14553D5FC}" srcOrd="1" destOrd="0" parTransId="{3FE6D3EC-A366-4497-B54B-CA84BF3D3365}" sibTransId="{6A8175DE-F64E-40EC-B200-2FCE5518686C}"/>
    <dgm:cxn modelId="{72F4022F-570B-44C2-AC8F-BC4EDE39AE87}" type="presOf" srcId="{78A7BB11-9752-4829-A225-FFE62A66A08A}" destId="{A4B3D2E0-465E-4170-A328-6AAAF899AFA5}" srcOrd="0" destOrd="0" presId="urn:microsoft.com/office/officeart/2008/layout/SquareAccentList"/>
    <dgm:cxn modelId="{AE8D5B63-78DC-4D53-99F5-579CF8C22D9A}" type="presOf" srcId="{74B203D6-5F69-42E4-A7EB-A05765D88E49}" destId="{52818F82-68BD-49CE-BD30-BE1A32D4F924}" srcOrd="0" destOrd="0" presId="urn:microsoft.com/office/officeart/2008/layout/SquareAccentList"/>
    <dgm:cxn modelId="{E085AA57-FBB0-4FAE-955F-B7ECDD471ADD}" srcId="{DEEE32C3-DA18-47F0-A25F-3D2F9E7A8AB1}" destId="{74B203D6-5F69-42E4-A7EB-A05765D88E49}" srcOrd="2" destOrd="0" parTransId="{C9D489BF-D928-4189-9A13-EDA7BA55D42F}" sibTransId="{19C83441-C8F4-4432-9F53-1B025D15D338}"/>
    <dgm:cxn modelId="{EDB83B87-C195-40A2-84EF-AB243FEFB6BD}" type="presOf" srcId="{234A728D-B620-4DC6-8015-6AB14553D5FC}" destId="{9B0C9F44-8428-40E0-A268-E069E6C9032A}" srcOrd="0" destOrd="0" presId="urn:microsoft.com/office/officeart/2008/layout/SquareAccentList"/>
    <dgm:cxn modelId="{5E5638A5-0073-4BB7-BC40-A35E72F1B4AA}" type="presOf" srcId="{32AEE0D3-0707-413D-9C26-FC2B091097DB}" destId="{D7682583-395E-46C7-AFE1-9388704DAAB6}" srcOrd="0" destOrd="0" presId="urn:microsoft.com/office/officeart/2008/layout/SquareAccentList"/>
    <dgm:cxn modelId="{F8ACE2D0-4200-4A25-8E69-4DBA80820A55}" type="presOf" srcId="{DEEE32C3-DA18-47F0-A25F-3D2F9E7A8AB1}" destId="{F25DCE32-5298-4678-ADBE-0FE220FAEBAC}" srcOrd="0" destOrd="0" presId="urn:microsoft.com/office/officeart/2008/layout/SquareAccentList"/>
    <dgm:cxn modelId="{49E4F0F2-832C-47F4-B2C5-CEF6AA8EB0C8}" srcId="{DEEE32C3-DA18-47F0-A25F-3D2F9E7A8AB1}" destId="{78A7BB11-9752-4829-A225-FFE62A66A08A}" srcOrd="3" destOrd="0" parTransId="{E0615BFC-555B-472B-9BF1-246885D27E82}" sibTransId="{66B6CC0B-952D-48FC-87E9-2B2385C200B2}"/>
    <dgm:cxn modelId="{1F8F6C10-BE7A-4F79-ABE8-E73967C20912}" type="presParOf" srcId="{F25DCE32-5298-4678-ADBE-0FE220FAEBAC}" destId="{8F30C876-E354-4283-A980-BBAAAEEB613D}" srcOrd="0" destOrd="0" presId="urn:microsoft.com/office/officeart/2008/layout/SquareAccentList"/>
    <dgm:cxn modelId="{DF591000-C21D-4B6E-BE90-1D472B6B3A6F}" type="presParOf" srcId="{8F30C876-E354-4283-A980-BBAAAEEB613D}" destId="{FF0A192D-7666-4F4A-82EC-7FCF0756B25B}" srcOrd="0" destOrd="0" presId="urn:microsoft.com/office/officeart/2008/layout/SquareAccentList"/>
    <dgm:cxn modelId="{B18CEDFA-09C8-49A2-9E30-6E8DAE0221F7}" type="presParOf" srcId="{FF0A192D-7666-4F4A-82EC-7FCF0756B25B}" destId="{5BA5CB89-956C-47B0-A860-C119FC066EAE}" srcOrd="0" destOrd="0" presId="urn:microsoft.com/office/officeart/2008/layout/SquareAccentList"/>
    <dgm:cxn modelId="{2E0D16C8-1C0B-4095-A956-390A6476DCA1}" type="presParOf" srcId="{FF0A192D-7666-4F4A-82EC-7FCF0756B25B}" destId="{2BF110E2-6C55-41E9-8362-A3BEFF7BC12F}" srcOrd="1" destOrd="0" presId="urn:microsoft.com/office/officeart/2008/layout/SquareAccentList"/>
    <dgm:cxn modelId="{8CABA7F1-7E38-45D1-B54D-32F2A624880B}" type="presParOf" srcId="{FF0A192D-7666-4F4A-82EC-7FCF0756B25B}" destId="{D7682583-395E-46C7-AFE1-9388704DAAB6}" srcOrd="2" destOrd="0" presId="urn:microsoft.com/office/officeart/2008/layout/SquareAccentList"/>
    <dgm:cxn modelId="{05BB2381-FB68-4C1A-B0EC-42EAE80DF425}" type="presParOf" srcId="{8F30C876-E354-4283-A980-BBAAAEEB613D}" destId="{4DF6EC55-9C80-44BB-8CF2-47EEAA890123}" srcOrd="1" destOrd="0" presId="urn:microsoft.com/office/officeart/2008/layout/SquareAccentList"/>
    <dgm:cxn modelId="{E67D0750-8D7C-40B3-B671-2DD6D26F7569}" type="presParOf" srcId="{F25DCE32-5298-4678-ADBE-0FE220FAEBAC}" destId="{9017FFF9-3FA4-45A1-93F7-36EA17BD83F9}" srcOrd="1" destOrd="0" presId="urn:microsoft.com/office/officeart/2008/layout/SquareAccentList"/>
    <dgm:cxn modelId="{0F4749A4-92DE-4FAD-A9ED-955884A3F750}" type="presParOf" srcId="{9017FFF9-3FA4-45A1-93F7-36EA17BD83F9}" destId="{805319C8-1ECE-4473-9029-C7E269886F3B}" srcOrd="0" destOrd="0" presId="urn:microsoft.com/office/officeart/2008/layout/SquareAccentList"/>
    <dgm:cxn modelId="{B1628542-C57B-4902-81F0-6B1885E05F7D}" type="presParOf" srcId="{805319C8-1ECE-4473-9029-C7E269886F3B}" destId="{D695AF97-ACC0-49E5-AC2F-707D47C176DA}" srcOrd="0" destOrd="0" presId="urn:microsoft.com/office/officeart/2008/layout/SquareAccentList"/>
    <dgm:cxn modelId="{82F0F5D8-392B-4FAD-B6C4-235CED6AB672}" type="presParOf" srcId="{805319C8-1ECE-4473-9029-C7E269886F3B}" destId="{F6D8F762-BD74-47F1-8E0E-F24EA375CA39}" srcOrd="1" destOrd="0" presId="urn:microsoft.com/office/officeart/2008/layout/SquareAccentList"/>
    <dgm:cxn modelId="{07E7A564-1F88-40FB-821A-F51D1BD855B3}" type="presParOf" srcId="{805319C8-1ECE-4473-9029-C7E269886F3B}" destId="{9B0C9F44-8428-40E0-A268-E069E6C9032A}" srcOrd="2" destOrd="0" presId="urn:microsoft.com/office/officeart/2008/layout/SquareAccentList"/>
    <dgm:cxn modelId="{9A1949AA-BB6E-47B8-B5EB-0A0321BBF4E1}" type="presParOf" srcId="{9017FFF9-3FA4-45A1-93F7-36EA17BD83F9}" destId="{E68F63EB-A90B-411D-B633-EF9BA06C0041}" srcOrd="1" destOrd="0" presId="urn:microsoft.com/office/officeart/2008/layout/SquareAccentList"/>
    <dgm:cxn modelId="{C7A6D7C4-88BE-4B8A-9162-4F1445D6AA8A}" type="presParOf" srcId="{F25DCE32-5298-4678-ADBE-0FE220FAEBAC}" destId="{4AFAED52-88F6-4DA3-A5FF-702DAD50C9FA}" srcOrd="2" destOrd="0" presId="urn:microsoft.com/office/officeart/2008/layout/SquareAccentList"/>
    <dgm:cxn modelId="{89B55083-F5C6-4149-9A7A-1E31F8F7DBC3}" type="presParOf" srcId="{4AFAED52-88F6-4DA3-A5FF-702DAD50C9FA}" destId="{1C205D11-0449-41E5-A806-AA515F8DC222}" srcOrd="0" destOrd="0" presId="urn:microsoft.com/office/officeart/2008/layout/SquareAccentList"/>
    <dgm:cxn modelId="{C06FC5A1-F5D0-42AB-9C4E-09BC45EB92DB}" type="presParOf" srcId="{1C205D11-0449-41E5-A806-AA515F8DC222}" destId="{540CF9CA-C2ED-4986-BB96-CEED8602D7BF}" srcOrd="0" destOrd="0" presId="urn:microsoft.com/office/officeart/2008/layout/SquareAccentList"/>
    <dgm:cxn modelId="{71576345-9C41-4D05-A29B-6742478D8D83}" type="presParOf" srcId="{1C205D11-0449-41E5-A806-AA515F8DC222}" destId="{E3F78C47-6647-4774-AD6D-EA611C79B7BA}" srcOrd="1" destOrd="0" presId="urn:microsoft.com/office/officeart/2008/layout/SquareAccentList"/>
    <dgm:cxn modelId="{7400F048-A50E-48A2-95CA-6194B781216C}" type="presParOf" srcId="{1C205D11-0449-41E5-A806-AA515F8DC222}" destId="{52818F82-68BD-49CE-BD30-BE1A32D4F924}" srcOrd="2" destOrd="0" presId="urn:microsoft.com/office/officeart/2008/layout/SquareAccentList"/>
    <dgm:cxn modelId="{9B0BFF09-4743-4CA9-A98C-529A7BF1365E}" type="presParOf" srcId="{4AFAED52-88F6-4DA3-A5FF-702DAD50C9FA}" destId="{6EE886D2-D630-4204-A06E-A7A068025A07}" srcOrd="1" destOrd="0" presId="urn:microsoft.com/office/officeart/2008/layout/SquareAccentList"/>
    <dgm:cxn modelId="{C775D73B-FDDA-4168-A13D-776921BB1CA1}" type="presParOf" srcId="{F25DCE32-5298-4678-ADBE-0FE220FAEBAC}" destId="{2DDBEEB6-B131-49AB-A838-58E64D03DEEA}" srcOrd="3" destOrd="0" presId="urn:microsoft.com/office/officeart/2008/layout/SquareAccentList"/>
    <dgm:cxn modelId="{791F278F-B7CB-48AD-94CA-6B99519E0195}" type="presParOf" srcId="{2DDBEEB6-B131-49AB-A838-58E64D03DEEA}" destId="{0F0D0DC9-9E37-4130-B4E4-D20B970E667F}" srcOrd="0" destOrd="0" presId="urn:microsoft.com/office/officeart/2008/layout/SquareAccentList"/>
    <dgm:cxn modelId="{C67A3641-34BB-483D-A38C-1BAAC30625F0}" type="presParOf" srcId="{0F0D0DC9-9E37-4130-B4E4-D20B970E667F}" destId="{8E893D59-C716-4C47-96B2-8AAF170B4A11}" srcOrd="0" destOrd="0" presId="urn:microsoft.com/office/officeart/2008/layout/SquareAccentList"/>
    <dgm:cxn modelId="{7939BF5E-AC5F-4956-9702-9CBE22CB3A68}" type="presParOf" srcId="{0F0D0DC9-9E37-4130-B4E4-D20B970E667F}" destId="{62F961D1-55A2-438D-AAF9-8A220EA96EE8}" srcOrd="1" destOrd="0" presId="urn:microsoft.com/office/officeart/2008/layout/SquareAccentList"/>
    <dgm:cxn modelId="{A2D39904-DF2E-4058-8CD2-C6FC8998F732}" type="presParOf" srcId="{0F0D0DC9-9E37-4130-B4E4-D20B970E667F}" destId="{A4B3D2E0-465E-4170-A328-6AAAF899AFA5}" srcOrd="2" destOrd="0" presId="urn:microsoft.com/office/officeart/2008/layout/SquareAccentList"/>
    <dgm:cxn modelId="{7896C8A5-4E21-4CEE-975C-60FA07C79FC7}" type="presParOf" srcId="{2DDBEEB6-B131-49AB-A838-58E64D03DEEA}" destId="{EF9E3DD2-726E-4741-9279-11D39457E9AF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0C2856-E41D-427C-8163-DE5A780CB251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60E84C3E-84F4-4DFA-9CEB-E2DC975137F7}">
      <dgm:prSet phldrT="[טקסט]"/>
      <dgm:spPr>
        <a:solidFill>
          <a:srgbClr val="7030A0"/>
        </a:solidFill>
      </dgm:spPr>
      <dgm:t>
        <a:bodyPr/>
        <a:lstStyle/>
        <a:p>
          <a:pPr rtl="1"/>
          <a:r>
            <a:rPr lang="en-US" dirty="0"/>
            <a:t>Navigation Bar</a:t>
          </a:r>
          <a:endParaRPr lang="he-IL" dirty="0"/>
        </a:p>
      </dgm:t>
    </dgm:pt>
    <dgm:pt modelId="{A93B33DE-B1FC-4913-B0E6-728B11655DA5}" type="parTrans" cxnId="{CA190D04-D385-44FD-9284-8FE078868120}">
      <dgm:prSet/>
      <dgm:spPr/>
      <dgm:t>
        <a:bodyPr/>
        <a:lstStyle/>
        <a:p>
          <a:pPr rtl="1"/>
          <a:endParaRPr lang="he-IL"/>
        </a:p>
      </dgm:t>
    </dgm:pt>
    <dgm:pt modelId="{C21556EF-E0CB-4BED-9713-8B5870C5B68D}" type="sibTrans" cxnId="{CA190D04-D385-44FD-9284-8FE078868120}">
      <dgm:prSet/>
      <dgm:spPr/>
      <dgm:t>
        <a:bodyPr/>
        <a:lstStyle/>
        <a:p>
          <a:pPr rtl="1"/>
          <a:endParaRPr lang="he-IL"/>
        </a:p>
      </dgm:t>
    </dgm:pt>
    <dgm:pt modelId="{5EEB8C56-9649-4DD2-AB50-8DF7D78DF25A}">
      <dgm:prSet phldrT="[טקסט]"/>
      <dgm:spPr/>
      <dgm:t>
        <a:bodyPr/>
        <a:lstStyle/>
        <a:p>
          <a:pPr rtl="1"/>
          <a:r>
            <a:rPr lang="he-IL" dirty="0"/>
            <a:t>עיצוב חדש לפלטפורמה</a:t>
          </a:r>
        </a:p>
      </dgm:t>
    </dgm:pt>
    <dgm:pt modelId="{5B58A1CB-42B1-45B7-8D81-D3A525369E71}" type="parTrans" cxnId="{C5981348-83A7-4AB5-B1F4-DF916F818F32}">
      <dgm:prSet/>
      <dgm:spPr/>
      <dgm:t>
        <a:bodyPr/>
        <a:lstStyle/>
        <a:p>
          <a:pPr rtl="1"/>
          <a:endParaRPr lang="he-IL"/>
        </a:p>
      </dgm:t>
    </dgm:pt>
    <dgm:pt modelId="{E79DB5FE-A80C-4CDE-B959-F0DE5778700C}" type="sibTrans" cxnId="{C5981348-83A7-4AB5-B1F4-DF916F818F32}">
      <dgm:prSet/>
      <dgm:spPr/>
      <dgm:t>
        <a:bodyPr/>
        <a:lstStyle/>
        <a:p>
          <a:pPr rtl="1"/>
          <a:endParaRPr lang="he-IL"/>
        </a:p>
      </dgm:t>
    </dgm:pt>
    <dgm:pt modelId="{FEAC4CAB-84E1-461A-A1F1-C684EB468ECD}">
      <dgm:prSet phldrT="[טקסט]"/>
      <dgm:spPr/>
      <dgm:t>
        <a:bodyPr/>
        <a:lstStyle/>
        <a:p>
          <a:pPr rtl="1"/>
          <a:r>
            <a:rPr lang="he-IL" dirty="0"/>
            <a:t>צבעים רכים ונעימים יותר</a:t>
          </a:r>
        </a:p>
      </dgm:t>
    </dgm:pt>
    <dgm:pt modelId="{389AEA0B-4B59-4E62-AA15-F0FF02509346}" type="parTrans" cxnId="{E8A1EAD9-95EF-46BD-A454-ECBA69D8F678}">
      <dgm:prSet/>
      <dgm:spPr/>
      <dgm:t>
        <a:bodyPr/>
        <a:lstStyle/>
        <a:p>
          <a:pPr rtl="1"/>
          <a:endParaRPr lang="he-IL"/>
        </a:p>
      </dgm:t>
    </dgm:pt>
    <dgm:pt modelId="{3D4D2B82-49DA-4E4D-8EDF-A87612F7DD8B}" type="sibTrans" cxnId="{E8A1EAD9-95EF-46BD-A454-ECBA69D8F678}">
      <dgm:prSet/>
      <dgm:spPr/>
      <dgm:t>
        <a:bodyPr/>
        <a:lstStyle/>
        <a:p>
          <a:pPr rtl="1"/>
          <a:endParaRPr lang="he-IL"/>
        </a:p>
      </dgm:t>
    </dgm:pt>
    <dgm:pt modelId="{47EE1CCE-DBD9-4384-8729-FC2DB1CDDE85}">
      <dgm:prSet phldrT="[טקסט]"/>
      <dgm:spPr>
        <a:solidFill>
          <a:srgbClr val="7030A0"/>
        </a:solidFill>
      </dgm:spPr>
      <dgm:t>
        <a:bodyPr/>
        <a:lstStyle/>
        <a:p>
          <a:pPr rtl="1"/>
          <a:r>
            <a:rPr lang="en-US" dirty="0"/>
            <a:t>Functionality</a:t>
          </a:r>
          <a:endParaRPr lang="he-IL" dirty="0"/>
        </a:p>
      </dgm:t>
    </dgm:pt>
    <dgm:pt modelId="{A5E6197D-6CB7-4ECA-B5D9-AFF7BD0588B9}" type="parTrans" cxnId="{9BAAF5A7-9CA6-4482-89CD-92F5AEA38F2D}">
      <dgm:prSet/>
      <dgm:spPr/>
      <dgm:t>
        <a:bodyPr/>
        <a:lstStyle/>
        <a:p>
          <a:pPr rtl="1"/>
          <a:endParaRPr lang="he-IL"/>
        </a:p>
      </dgm:t>
    </dgm:pt>
    <dgm:pt modelId="{BEA51C37-E7B5-4495-9E27-D0F422B273F9}" type="sibTrans" cxnId="{9BAAF5A7-9CA6-4482-89CD-92F5AEA38F2D}">
      <dgm:prSet/>
      <dgm:spPr/>
      <dgm:t>
        <a:bodyPr/>
        <a:lstStyle/>
        <a:p>
          <a:pPr rtl="1"/>
          <a:endParaRPr lang="he-IL"/>
        </a:p>
      </dgm:t>
    </dgm:pt>
    <dgm:pt modelId="{D4BB1192-DAD0-422A-890F-683BBAA7BC06}">
      <dgm:prSet phldrT="[טקסט]"/>
      <dgm:spPr/>
      <dgm:t>
        <a:bodyPr/>
        <a:lstStyle/>
        <a:p>
          <a:pPr rtl="1"/>
          <a:r>
            <a:rPr lang="he-IL" dirty="0"/>
            <a:t>השלמת פונקציונליות</a:t>
          </a:r>
        </a:p>
      </dgm:t>
    </dgm:pt>
    <dgm:pt modelId="{317043B9-7A49-401F-9349-3167406B4359}" type="parTrans" cxnId="{7B7597F5-30A0-4EB8-9777-E525262E6137}">
      <dgm:prSet/>
      <dgm:spPr/>
      <dgm:t>
        <a:bodyPr/>
        <a:lstStyle/>
        <a:p>
          <a:pPr rtl="1"/>
          <a:endParaRPr lang="he-IL"/>
        </a:p>
      </dgm:t>
    </dgm:pt>
    <dgm:pt modelId="{1010524C-DC19-40D9-AFCB-18AE72CEFD69}" type="sibTrans" cxnId="{7B7597F5-30A0-4EB8-9777-E525262E6137}">
      <dgm:prSet/>
      <dgm:spPr/>
      <dgm:t>
        <a:bodyPr/>
        <a:lstStyle/>
        <a:p>
          <a:pPr rtl="1"/>
          <a:endParaRPr lang="he-IL"/>
        </a:p>
      </dgm:t>
    </dgm:pt>
    <dgm:pt modelId="{FF9C0A17-5BB4-4ED5-8AE0-9CEAF4CB0E78}">
      <dgm:prSet phldrT="[טקסט]"/>
      <dgm:spPr/>
      <dgm:t>
        <a:bodyPr/>
        <a:lstStyle/>
        <a:p>
          <a:pPr rtl="1"/>
          <a:r>
            <a:rPr lang="he-IL" dirty="0"/>
            <a:t>הטמעת יכולות</a:t>
          </a:r>
        </a:p>
      </dgm:t>
    </dgm:pt>
    <dgm:pt modelId="{B518B370-72A7-4579-A080-BE5ADE5D0DEB}" type="parTrans" cxnId="{4D91F112-B1CA-4883-9239-63146D0DDC96}">
      <dgm:prSet/>
      <dgm:spPr/>
      <dgm:t>
        <a:bodyPr/>
        <a:lstStyle/>
        <a:p>
          <a:pPr rtl="1"/>
          <a:endParaRPr lang="he-IL"/>
        </a:p>
      </dgm:t>
    </dgm:pt>
    <dgm:pt modelId="{E2BBEDA2-6D2E-4E52-8E90-3AC148887524}" type="sibTrans" cxnId="{4D91F112-B1CA-4883-9239-63146D0DDC96}">
      <dgm:prSet/>
      <dgm:spPr/>
      <dgm:t>
        <a:bodyPr/>
        <a:lstStyle/>
        <a:p>
          <a:pPr rtl="1"/>
          <a:endParaRPr lang="he-IL"/>
        </a:p>
      </dgm:t>
    </dgm:pt>
    <dgm:pt modelId="{8C67FF2F-0AC8-4730-B0B3-28F78E1B17A9}">
      <dgm:prSet phldrT="[טקסט]"/>
      <dgm:spPr/>
      <dgm:t>
        <a:bodyPr/>
        <a:lstStyle/>
        <a:p>
          <a:pPr rtl="1"/>
          <a:r>
            <a:rPr lang="he-IL" dirty="0"/>
            <a:t>בדיקת שימושיות</a:t>
          </a:r>
        </a:p>
      </dgm:t>
    </dgm:pt>
    <dgm:pt modelId="{351357AB-046D-465F-88A3-3FD3EACA7ACF}" type="parTrans" cxnId="{FFD08866-4C4A-426B-8461-C9E7AEE02AED}">
      <dgm:prSet/>
      <dgm:spPr/>
      <dgm:t>
        <a:bodyPr/>
        <a:lstStyle/>
        <a:p>
          <a:pPr rtl="1"/>
          <a:endParaRPr lang="he-IL"/>
        </a:p>
      </dgm:t>
    </dgm:pt>
    <dgm:pt modelId="{94B45659-4F90-4490-BED3-F8ADE1195BD3}" type="sibTrans" cxnId="{FFD08866-4C4A-426B-8461-C9E7AEE02AED}">
      <dgm:prSet/>
      <dgm:spPr/>
      <dgm:t>
        <a:bodyPr/>
        <a:lstStyle/>
        <a:p>
          <a:pPr rtl="1"/>
          <a:endParaRPr lang="he-IL"/>
        </a:p>
      </dgm:t>
    </dgm:pt>
    <dgm:pt modelId="{A998ACA1-7D5A-4E25-9ACC-C1C39098FA60}">
      <dgm:prSet phldrT="[טקסט]"/>
      <dgm:spPr/>
      <dgm:t>
        <a:bodyPr/>
        <a:lstStyle/>
        <a:p>
          <a:pPr rtl="1"/>
          <a:r>
            <a:rPr lang="he-IL" dirty="0"/>
            <a:t>בדיקת פעילות</a:t>
          </a:r>
        </a:p>
      </dgm:t>
    </dgm:pt>
    <dgm:pt modelId="{E9617AE3-80B8-47ED-889E-9387FF9BE4E7}" type="parTrans" cxnId="{429F15C7-FEF1-479F-8C42-39260B9B43E4}">
      <dgm:prSet/>
      <dgm:spPr/>
      <dgm:t>
        <a:bodyPr/>
        <a:lstStyle/>
        <a:p>
          <a:pPr rtl="1"/>
          <a:endParaRPr lang="he-IL"/>
        </a:p>
      </dgm:t>
    </dgm:pt>
    <dgm:pt modelId="{61A1DC4F-A352-4C03-B612-22D4A01B4A6D}" type="sibTrans" cxnId="{429F15C7-FEF1-479F-8C42-39260B9B43E4}">
      <dgm:prSet/>
      <dgm:spPr/>
      <dgm:t>
        <a:bodyPr/>
        <a:lstStyle/>
        <a:p>
          <a:pPr rtl="1"/>
          <a:endParaRPr lang="he-IL"/>
        </a:p>
      </dgm:t>
    </dgm:pt>
    <dgm:pt modelId="{0D534339-02DD-4FE6-9EE7-A30FE2C52A0D}">
      <dgm:prSet phldrT="[טקסט]"/>
      <dgm:spPr>
        <a:solidFill>
          <a:srgbClr val="92D050"/>
        </a:solidFill>
      </dgm:spPr>
      <dgm:t>
        <a:bodyPr/>
        <a:lstStyle/>
        <a:p>
          <a:pPr rtl="1"/>
          <a:r>
            <a:rPr lang="he-IL" dirty="0"/>
            <a:t>ציון </a:t>
          </a:r>
          <a:r>
            <a:rPr lang="en-US" dirty="0"/>
            <a:t>SUS</a:t>
          </a:r>
          <a:endParaRPr lang="he-IL" dirty="0"/>
        </a:p>
      </dgm:t>
    </dgm:pt>
    <dgm:pt modelId="{B8A118F4-D6F2-491E-9B5C-F8A955653943}" type="parTrans" cxnId="{2CAC7E57-2FBB-4CD8-B0C6-8B5002AFA9D4}">
      <dgm:prSet/>
      <dgm:spPr/>
      <dgm:t>
        <a:bodyPr/>
        <a:lstStyle/>
        <a:p>
          <a:pPr rtl="1"/>
          <a:endParaRPr lang="he-IL"/>
        </a:p>
      </dgm:t>
    </dgm:pt>
    <dgm:pt modelId="{327B6E06-65A4-4590-AC4A-164E982C319E}" type="sibTrans" cxnId="{2CAC7E57-2FBB-4CD8-B0C6-8B5002AFA9D4}">
      <dgm:prSet/>
      <dgm:spPr/>
      <dgm:t>
        <a:bodyPr/>
        <a:lstStyle/>
        <a:p>
          <a:pPr rtl="1"/>
          <a:endParaRPr lang="he-IL"/>
        </a:p>
      </dgm:t>
    </dgm:pt>
    <dgm:pt modelId="{F0F753E4-039E-4941-97E5-E606EA8A3EE1}">
      <dgm:prSet phldrT="[טקסט]"/>
      <dgm:spPr/>
      <dgm:t>
        <a:bodyPr/>
        <a:lstStyle/>
        <a:p>
          <a:pPr rtl="1"/>
          <a:r>
            <a:rPr lang="he-IL" dirty="0"/>
            <a:t>ציון 80.92</a:t>
          </a:r>
        </a:p>
      </dgm:t>
    </dgm:pt>
    <dgm:pt modelId="{7B002D12-AFD7-436D-9F31-9C3E2B0290D7}" type="parTrans" cxnId="{F493E77F-FC19-415F-81F2-49B68A9C6389}">
      <dgm:prSet/>
      <dgm:spPr/>
      <dgm:t>
        <a:bodyPr/>
        <a:lstStyle/>
        <a:p>
          <a:pPr rtl="1"/>
          <a:endParaRPr lang="he-IL"/>
        </a:p>
      </dgm:t>
    </dgm:pt>
    <dgm:pt modelId="{73E2CDAB-CD98-421B-B017-E9BDA04E842A}" type="sibTrans" cxnId="{F493E77F-FC19-415F-81F2-49B68A9C6389}">
      <dgm:prSet/>
      <dgm:spPr/>
      <dgm:t>
        <a:bodyPr/>
        <a:lstStyle/>
        <a:p>
          <a:pPr rtl="1"/>
          <a:endParaRPr lang="he-IL"/>
        </a:p>
      </dgm:t>
    </dgm:pt>
    <dgm:pt modelId="{57E77305-D836-4783-A19A-BC7E397C7B46}">
      <dgm:prSet phldrT="[טקסט]"/>
      <dgm:spPr/>
      <dgm:t>
        <a:bodyPr/>
        <a:lstStyle/>
        <a:p>
          <a:pPr rtl="1"/>
          <a:r>
            <a:rPr lang="he-IL" dirty="0"/>
            <a:t>ציון גבוה מעל הממוצע</a:t>
          </a:r>
        </a:p>
      </dgm:t>
    </dgm:pt>
    <dgm:pt modelId="{37D19161-8CEA-4F88-A0F8-B335B0B3BFED}" type="parTrans" cxnId="{FF6F8766-CB06-4EF4-BF26-CE37D91589C1}">
      <dgm:prSet/>
      <dgm:spPr/>
      <dgm:t>
        <a:bodyPr/>
        <a:lstStyle/>
        <a:p>
          <a:pPr rtl="1"/>
          <a:endParaRPr lang="he-IL"/>
        </a:p>
      </dgm:t>
    </dgm:pt>
    <dgm:pt modelId="{EE1111D4-417B-48CF-952F-C932375249FC}" type="sibTrans" cxnId="{FF6F8766-CB06-4EF4-BF26-CE37D91589C1}">
      <dgm:prSet/>
      <dgm:spPr/>
      <dgm:t>
        <a:bodyPr/>
        <a:lstStyle/>
        <a:p>
          <a:pPr rtl="1"/>
          <a:endParaRPr lang="he-IL"/>
        </a:p>
      </dgm:t>
    </dgm:pt>
    <dgm:pt modelId="{EC399607-FBBC-476F-B5BA-28E0BE65DEFE}">
      <dgm:prSet phldrT="[טקסט]"/>
      <dgm:spPr/>
      <dgm:t>
        <a:bodyPr/>
        <a:lstStyle/>
        <a:p>
          <a:pPr rtl="1"/>
          <a:r>
            <a:rPr lang="he-IL" dirty="0"/>
            <a:t>מעיד על נוחות השימוש</a:t>
          </a:r>
        </a:p>
      </dgm:t>
    </dgm:pt>
    <dgm:pt modelId="{3A384A69-5383-444D-AB41-33988834A326}" type="parTrans" cxnId="{DBFBD9BC-757C-4686-8899-4479384EAA53}">
      <dgm:prSet/>
      <dgm:spPr/>
      <dgm:t>
        <a:bodyPr/>
        <a:lstStyle/>
        <a:p>
          <a:pPr rtl="1"/>
          <a:endParaRPr lang="he-IL"/>
        </a:p>
      </dgm:t>
    </dgm:pt>
    <dgm:pt modelId="{FC62AA04-C547-4F8D-B6AC-239EDFCEC90F}" type="sibTrans" cxnId="{DBFBD9BC-757C-4686-8899-4479384EAA53}">
      <dgm:prSet/>
      <dgm:spPr/>
      <dgm:t>
        <a:bodyPr/>
        <a:lstStyle/>
        <a:p>
          <a:pPr rtl="1"/>
          <a:endParaRPr lang="he-IL"/>
        </a:p>
      </dgm:t>
    </dgm:pt>
    <dgm:pt modelId="{8E892015-87B1-4EB2-ADB8-639EC527A210}" type="pres">
      <dgm:prSet presAssocID="{CD0C2856-E41D-427C-8163-DE5A780CB251}" presName="Name0" presStyleCnt="0">
        <dgm:presLayoutVars>
          <dgm:dir/>
          <dgm:animLvl val="lvl"/>
          <dgm:resizeHandles val="exact"/>
        </dgm:presLayoutVars>
      </dgm:prSet>
      <dgm:spPr/>
    </dgm:pt>
    <dgm:pt modelId="{66FED67C-C534-41CD-87B3-C1BA30834A17}" type="pres">
      <dgm:prSet presAssocID="{60E84C3E-84F4-4DFA-9CEB-E2DC975137F7}" presName="vertFlow" presStyleCnt="0"/>
      <dgm:spPr/>
    </dgm:pt>
    <dgm:pt modelId="{0AF0FEBD-4871-4661-ADC1-562F385E81BB}" type="pres">
      <dgm:prSet presAssocID="{60E84C3E-84F4-4DFA-9CEB-E2DC975137F7}" presName="header" presStyleLbl="node1" presStyleIdx="0" presStyleCnt="3"/>
      <dgm:spPr/>
    </dgm:pt>
    <dgm:pt modelId="{6AFCF73D-EFD4-4D5B-9EC8-6B2560459B2B}" type="pres">
      <dgm:prSet presAssocID="{5B58A1CB-42B1-45B7-8D81-D3A525369E71}" presName="parTrans" presStyleLbl="sibTrans2D1" presStyleIdx="0" presStyleCnt="9"/>
      <dgm:spPr/>
    </dgm:pt>
    <dgm:pt modelId="{1DD93009-704A-4471-BE81-E59993EF55A4}" type="pres">
      <dgm:prSet presAssocID="{5EEB8C56-9649-4DD2-AB50-8DF7D78DF25A}" presName="child" presStyleLbl="alignAccFollowNode1" presStyleIdx="0" presStyleCnt="9">
        <dgm:presLayoutVars>
          <dgm:chMax val="0"/>
          <dgm:bulletEnabled val="1"/>
        </dgm:presLayoutVars>
      </dgm:prSet>
      <dgm:spPr/>
    </dgm:pt>
    <dgm:pt modelId="{2C5DB3B5-891A-40E8-9F20-5C31A1AB1F6A}" type="pres">
      <dgm:prSet presAssocID="{E79DB5FE-A80C-4CDE-B959-F0DE5778700C}" presName="sibTrans" presStyleLbl="sibTrans2D1" presStyleIdx="1" presStyleCnt="9"/>
      <dgm:spPr/>
    </dgm:pt>
    <dgm:pt modelId="{6942E199-A6FC-4914-9FB7-594C0873ED0F}" type="pres">
      <dgm:prSet presAssocID="{FEAC4CAB-84E1-461A-A1F1-C684EB468ECD}" presName="child" presStyleLbl="alignAccFollowNode1" presStyleIdx="1" presStyleCnt="9">
        <dgm:presLayoutVars>
          <dgm:chMax val="0"/>
          <dgm:bulletEnabled val="1"/>
        </dgm:presLayoutVars>
      </dgm:prSet>
      <dgm:spPr/>
    </dgm:pt>
    <dgm:pt modelId="{B436F6E8-A2F1-4ACD-9817-CF0B49615479}" type="pres">
      <dgm:prSet presAssocID="{3D4D2B82-49DA-4E4D-8EDF-A87612F7DD8B}" presName="sibTrans" presStyleLbl="sibTrans2D1" presStyleIdx="2" presStyleCnt="9"/>
      <dgm:spPr/>
    </dgm:pt>
    <dgm:pt modelId="{BBDE85AD-C803-456E-AEFF-5CF5F4A1AA04}" type="pres">
      <dgm:prSet presAssocID="{8C67FF2F-0AC8-4730-B0B3-28F78E1B17A9}" presName="child" presStyleLbl="alignAccFollowNode1" presStyleIdx="2" presStyleCnt="9">
        <dgm:presLayoutVars>
          <dgm:chMax val="0"/>
          <dgm:bulletEnabled val="1"/>
        </dgm:presLayoutVars>
      </dgm:prSet>
      <dgm:spPr/>
    </dgm:pt>
    <dgm:pt modelId="{3947DD0B-3DF9-4530-B34D-E701B91ACDE3}" type="pres">
      <dgm:prSet presAssocID="{60E84C3E-84F4-4DFA-9CEB-E2DC975137F7}" presName="hSp" presStyleCnt="0"/>
      <dgm:spPr/>
    </dgm:pt>
    <dgm:pt modelId="{9B51436C-8519-4987-8167-A590A18A081C}" type="pres">
      <dgm:prSet presAssocID="{47EE1CCE-DBD9-4384-8729-FC2DB1CDDE85}" presName="vertFlow" presStyleCnt="0"/>
      <dgm:spPr/>
    </dgm:pt>
    <dgm:pt modelId="{FDB88CCB-9407-4F22-B788-18E7834B9733}" type="pres">
      <dgm:prSet presAssocID="{47EE1CCE-DBD9-4384-8729-FC2DB1CDDE85}" presName="header" presStyleLbl="node1" presStyleIdx="1" presStyleCnt="3"/>
      <dgm:spPr/>
    </dgm:pt>
    <dgm:pt modelId="{4788AFF7-5C8B-4924-9538-B8CF812CD654}" type="pres">
      <dgm:prSet presAssocID="{317043B9-7A49-401F-9349-3167406B4359}" presName="parTrans" presStyleLbl="sibTrans2D1" presStyleIdx="3" presStyleCnt="9"/>
      <dgm:spPr/>
    </dgm:pt>
    <dgm:pt modelId="{BF13F9FC-9B53-44B0-9CD5-741A91EDCC7F}" type="pres">
      <dgm:prSet presAssocID="{D4BB1192-DAD0-422A-890F-683BBAA7BC06}" presName="child" presStyleLbl="alignAccFollowNode1" presStyleIdx="3" presStyleCnt="9">
        <dgm:presLayoutVars>
          <dgm:chMax val="0"/>
          <dgm:bulletEnabled val="1"/>
        </dgm:presLayoutVars>
      </dgm:prSet>
      <dgm:spPr/>
    </dgm:pt>
    <dgm:pt modelId="{9BC9996D-CF92-4866-B964-E0D8014E11FB}" type="pres">
      <dgm:prSet presAssocID="{1010524C-DC19-40D9-AFCB-18AE72CEFD69}" presName="sibTrans" presStyleLbl="sibTrans2D1" presStyleIdx="4" presStyleCnt="9"/>
      <dgm:spPr/>
    </dgm:pt>
    <dgm:pt modelId="{4EE0BE4C-4B9D-40ED-8C9F-12FEFE56F85D}" type="pres">
      <dgm:prSet presAssocID="{FF9C0A17-5BB4-4ED5-8AE0-9CEAF4CB0E78}" presName="child" presStyleLbl="alignAccFollowNode1" presStyleIdx="4" presStyleCnt="9">
        <dgm:presLayoutVars>
          <dgm:chMax val="0"/>
          <dgm:bulletEnabled val="1"/>
        </dgm:presLayoutVars>
      </dgm:prSet>
      <dgm:spPr/>
    </dgm:pt>
    <dgm:pt modelId="{359F2B98-E81A-4990-BB49-65DAE34CE425}" type="pres">
      <dgm:prSet presAssocID="{E2BBEDA2-6D2E-4E52-8E90-3AC148887524}" presName="sibTrans" presStyleLbl="sibTrans2D1" presStyleIdx="5" presStyleCnt="9"/>
      <dgm:spPr/>
    </dgm:pt>
    <dgm:pt modelId="{9BA08F4C-706F-4B4D-BC43-8E43D2D9E44A}" type="pres">
      <dgm:prSet presAssocID="{A998ACA1-7D5A-4E25-9ACC-C1C39098FA60}" presName="child" presStyleLbl="alignAccFollowNode1" presStyleIdx="5" presStyleCnt="9">
        <dgm:presLayoutVars>
          <dgm:chMax val="0"/>
          <dgm:bulletEnabled val="1"/>
        </dgm:presLayoutVars>
      </dgm:prSet>
      <dgm:spPr/>
    </dgm:pt>
    <dgm:pt modelId="{53786165-E5AF-4EB6-9C49-1F9735797D10}" type="pres">
      <dgm:prSet presAssocID="{47EE1CCE-DBD9-4384-8729-FC2DB1CDDE85}" presName="hSp" presStyleCnt="0"/>
      <dgm:spPr/>
    </dgm:pt>
    <dgm:pt modelId="{CA7FF5B9-18A4-4600-BD16-B0A7A4F7338D}" type="pres">
      <dgm:prSet presAssocID="{0D534339-02DD-4FE6-9EE7-A30FE2C52A0D}" presName="vertFlow" presStyleCnt="0"/>
      <dgm:spPr/>
    </dgm:pt>
    <dgm:pt modelId="{73811585-F27F-4BE8-9965-F97933950563}" type="pres">
      <dgm:prSet presAssocID="{0D534339-02DD-4FE6-9EE7-A30FE2C52A0D}" presName="header" presStyleLbl="node1" presStyleIdx="2" presStyleCnt="3"/>
      <dgm:spPr/>
    </dgm:pt>
    <dgm:pt modelId="{E359203C-1AE3-4CDE-A0A7-13B8E689C5F9}" type="pres">
      <dgm:prSet presAssocID="{7B002D12-AFD7-436D-9F31-9C3E2B0290D7}" presName="parTrans" presStyleLbl="sibTrans2D1" presStyleIdx="6" presStyleCnt="9"/>
      <dgm:spPr/>
    </dgm:pt>
    <dgm:pt modelId="{9F174CE3-80CE-447E-9740-7E30DC750F26}" type="pres">
      <dgm:prSet presAssocID="{F0F753E4-039E-4941-97E5-E606EA8A3EE1}" presName="child" presStyleLbl="alignAccFollowNode1" presStyleIdx="6" presStyleCnt="9">
        <dgm:presLayoutVars>
          <dgm:chMax val="0"/>
          <dgm:bulletEnabled val="1"/>
        </dgm:presLayoutVars>
      </dgm:prSet>
      <dgm:spPr/>
    </dgm:pt>
    <dgm:pt modelId="{B79E7652-8742-41FC-B6A4-6DA6BB4CDAFC}" type="pres">
      <dgm:prSet presAssocID="{73E2CDAB-CD98-421B-B017-E9BDA04E842A}" presName="sibTrans" presStyleLbl="sibTrans2D1" presStyleIdx="7" presStyleCnt="9"/>
      <dgm:spPr/>
    </dgm:pt>
    <dgm:pt modelId="{11D3CD06-0342-467F-B00A-5E464F875600}" type="pres">
      <dgm:prSet presAssocID="{57E77305-D836-4783-A19A-BC7E397C7B46}" presName="child" presStyleLbl="alignAccFollowNode1" presStyleIdx="7" presStyleCnt="9">
        <dgm:presLayoutVars>
          <dgm:chMax val="0"/>
          <dgm:bulletEnabled val="1"/>
        </dgm:presLayoutVars>
      </dgm:prSet>
      <dgm:spPr/>
    </dgm:pt>
    <dgm:pt modelId="{D32B0E0F-28F7-4C5B-9588-1EEC1D4BDFB2}" type="pres">
      <dgm:prSet presAssocID="{EE1111D4-417B-48CF-952F-C932375249FC}" presName="sibTrans" presStyleLbl="sibTrans2D1" presStyleIdx="8" presStyleCnt="9"/>
      <dgm:spPr/>
    </dgm:pt>
    <dgm:pt modelId="{AAA22EB1-0E0B-4CF3-A0A9-6558EBC5F329}" type="pres">
      <dgm:prSet presAssocID="{EC399607-FBBC-476F-B5BA-28E0BE65DEFE}" presName="child" presStyleLbl="alignAccFollowNode1" presStyleIdx="8" presStyleCnt="9">
        <dgm:presLayoutVars>
          <dgm:chMax val="0"/>
          <dgm:bulletEnabled val="1"/>
        </dgm:presLayoutVars>
      </dgm:prSet>
      <dgm:spPr/>
    </dgm:pt>
  </dgm:ptLst>
  <dgm:cxnLst>
    <dgm:cxn modelId="{CA190D04-D385-44FD-9284-8FE078868120}" srcId="{CD0C2856-E41D-427C-8163-DE5A780CB251}" destId="{60E84C3E-84F4-4DFA-9CEB-E2DC975137F7}" srcOrd="0" destOrd="0" parTransId="{A93B33DE-B1FC-4913-B0E6-728B11655DA5}" sibTransId="{C21556EF-E0CB-4BED-9713-8B5870C5B68D}"/>
    <dgm:cxn modelId="{F8B4E204-A424-47AF-8692-53A3E52E2183}" type="presOf" srcId="{F0F753E4-039E-4941-97E5-E606EA8A3EE1}" destId="{9F174CE3-80CE-447E-9740-7E30DC750F26}" srcOrd="0" destOrd="0" presId="urn:microsoft.com/office/officeart/2005/8/layout/lProcess1"/>
    <dgm:cxn modelId="{D63D5F0A-CF09-4F31-98D9-EF893F710D1F}" type="presOf" srcId="{E2BBEDA2-6D2E-4E52-8E90-3AC148887524}" destId="{359F2B98-E81A-4990-BB49-65DAE34CE425}" srcOrd="0" destOrd="0" presId="urn:microsoft.com/office/officeart/2005/8/layout/lProcess1"/>
    <dgm:cxn modelId="{4D91F112-B1CA-4883-9239-63146D0DDC96}" srcId="{47EE1CCE-DBD9-4384-8729-FC2DB1CDDE85}" destId="{FF9C0A17-5BB4-4ED5-8AE0-9CEAF4CB0E78}" srcOrd="1" destOrd="0" parTransId="{B518B370-72A7-4579-A080-BE5ADE5D0DEB}" sibTransId="{E2BBEDA2-6D2E-4E52-8E90-3AC148887524}"/>
    <dgm:cxn modelId="{7E1C641F-ACD0-478A-8B7B-C163929CAFCC}" type="presOf" srcId="{CD0C2856-E41D-427C-8163-DE5A780CB251}" destId="{8E892015-87B1-4EB2-ADB8-639EC527A210}" srcOrd="0" destOrd="0" presId="urn:microsoft.com/office/officeart/2005/8/layout/lProcess1"/>
    <dgm:cxn modelId="{20813332-DB31-4020-9336-4539B26D9A0D}" type="presOf" srcId="{A998ACA1-7D5A-4E25-9ACC-C1C39098FA60}" destId="{9BA08F4C-706F-4B4D-BC43-8E43D2D9E44A}" srcOrd="0" destOrd="0" presId="urn:microsoft.com/office/officeart/2005/8/layout/lProcess1"/>
    <dgm:cxn modelId="{FF6F8766-CB06-4EF4-BF26-CE37D91589C1}" srcId="{0D534339-02DD-4FE6-9EE7-A30FE2C52A0D}" destId="{57E77305-D836-4783-A19A-BC7E397C7B46}" srcOrd="1" destOrd="0" parTransId="{37D19161-8CEA-4F88-A0F8-B335B0B3BFED}" sibTransId="{EE1111D4-417B-48CF-952F-C932375249FC}"/>
    <dgm:cxn modelId="{FFD08866-4C4A-426B-8461-C9E7AEE02AED}" srcId="{60E84C3E-84F4-4DFA-9CEB-E2DC975137F7}" destId="{8C67FF2F-0AC8-4730-B0B3-28F78E1B17A9}" srcOrd="2" destOrd="0" parTransId="{351357AB-046D-465F-88A3-3FD3EACA7ACF}" sibTransId="{94B45659-4F90-4490-BED3-F8ADE1195BD3}"/>
    <dgm:cxn modelId="{C5981348-83A7-4AB5-B1F4-DF916F818F32}" srcId="{60E84C3E-84F4-4DFA-9CEB-E2DC975137F7}" destId="{5EEB8C56-9649-4DD2-AB50-8DF7D78DF25A}" srcOrd="0" destOrd="0" parTransId="{5B58A1CB-42B1-45B7-8D81-D3A525369E71}" sibTransId="{E79DB5FE-A80C-4CDE-B959-F0DE5778700C}"/>
    <dgm:cxn modelId="{B0C1EA70-DFF3-4130-B03E-5825840BADA1}" type="presOf" srcId="{7B002D12-AFD7-436D-9F31-9C3E2B0290D7}" destId="{E359203C-1AE3-4CDE-A0A7-13B8E689C5F9}" srcOrd="0" destOrd="0" presId="urn:microsoft.com/office/officeart/2005/8/layout/lProcess1"/>
    <dgm:cxn modelId="{2CAC7E57-2FBB-4CD8-B0C6-8B5002AFA9D4}" srcId="{CD0C2856-E41D-427C-8163-DE5A780CB251}" destId="{0D534339-02DD-4FE6-9EE7-A30FE2C52A0D}" srcOrd="2" destOrd="0" parTransId="{B8A118F4-D6F2-491E-9B5C-F8A955653943}" sibTransId="{327B6E06-65A4-4590-AC4A-164E982C319E}"/>
    <dgm:cxn modelId="{7E7F7478-9DEA-492C-8F97-E7E74CDA2F66}" type="presOf" srcId="{FF9C0A17-5BB4-4ED5-8AE0-9CEAF4CB0E78}" destId="{4EE0BE4C-4B9D-40ED-8C9F-12FEFE56F85D}" srcOrd="0" destOrd="0" presId="urn:microsoft.com/office/officeart/2005/8/layout/lProcess1"/>
    <dgm:cxn modelId="{57E7BD7E-8A46-49AD-BE9A-0715DFDB2DD5}" type="presOf" srcId="{D4BB1192-DAD0-422A-890F-683BBAA7BC06}" destId="{BF13F9FC-9B53-44B0-9CD5-741A91EDCC7F}" srcOrd="0" destOrd="0" presId="urn:microsoft.com/office/officeart/2005/8/layout/lProcess1"/>
    <dgm:cxn modelId="{F493E77F-FC19-415F-81F2-49B68A9C6389}" srcId="{0D534339-02DD-4FE6-9EE7-A30FE2C52A0D}" destId="{F0F753E4-039E-4941-97E5-E606EA8A3EE1}" srcOrd="0" destOrd="0" parTransId="{7B002D12-AFD7-436D-9F31-9C3E2B0290D7}" sibTransId="{73E2CDAB-CD98-421B-B017-E9BDA04E842A}"/>
    <dgm:cxn modelId="{00BCF483-9036-49DD-A459-07E615E2A1DD}" type="presOf" srcId="{8C67FF2F-0AC8-4730-B0B3-28F78E1B17A9}" destId="{BBDE85AD-C803-456E-AEFF-5CF5F4A1AA04}" srcOrd="0" destOrd="0" presId="urn:microsoft.com/office/officeart/2005/8/layout/lProcess1"/>
    <dgm:cxn modelId="{E95E4A84-B9F4-4A1E-BF54-6C4863172F31}" type="presOf" srcId="{47EE1CCE-DBD9-4384-8729-FC2DB1CDDE85}" destId="{FDB88CCB-9407-4F22-B788-18E7834B9733}" srcOrd="0" destOrd="0" presId="urn:microsoft.com/office/officeart/2005/8/layout/lProcess1"/>
    <dgm:cxn modelId="{4274DA8F-8069-4912-972D-E0BC0E4F7F02}" type="presOf" srcId="{FEAC4CAB-84E1-461A-A1F1-C684EB468ECD}" destId="{6942E199-A6FC-4914-9FB7-594C0873ED0F}" srcOrd="0" destOrd="0" presId="urn:microsoft.com/office/officeart/2005/8/layout/lProcess1"/>
    <dgm:cxn modelId="{18214E95-F843-4910-A09B-05E309F6BD55}" type="presOf" srcId="{E79DB5FE-A80C-4CDE-B959-F0DE5778700C}" destId="{2C5DB3B5-891A-40E8-9F20-5C31A1AB1F6A}" srcOrd="0" destOrd="0" presId="urn:microsoft.com/office/officeart/2005/8/layout/lProcess1"/>
    <dgm:cxn modelId="{746DE3A1-7268-4D8A-8170-4B5CB75D6EF3}" type="presOf" srcId="{1010524C-DC19-40D9-AFCB-18AE72CEFD69}" destId="{9BC9996D-CF92-4866-B964-E0D8014E11FB}" srcOrd="0" destOrd="0" presId="urn:microsoft.com/office/officeart/2005/8/layout/lProcess1"/>
    <dgm:cxn modelId="{DE3F20A2-0019-4B35-9013-9A7EE35711C5}" type="presOf" srcId="{5B58A1CB-42B1-45B7-8D81-D3A525369E71}" destId="{6AFCF73D-EFD4-4D5B-9EC8-6B2560459B2B}" srcOrd="0" destOrd="0" presId="urn:microsoft.com/office/officeart/2005/8/layout/lProcess1"/>
    <dgm:cxn modelId="{9BAAF5A7-9CA6-4482-89CD-92F5AEA38F2D}" srcId="{CD0C2856-E41D-427C-8163-DE5A780CB251}" destId="{47EE1CCE-DBD9-4384-8729-FC2DB1CDDE85}" srcOrd="1" destOrd="0" parTransId="{A5E6197D-6CB7-4ECA-B5D9-AFF7BD0588B9}" sibTransId="{BEA51C37-E7B5-4495-9E27-D0F422B273F9}"/>
    <dgm:cxn modelId="{5D591BAB-1F0D-446A-A8A0-023CB1445A25}" type="presOf" srcId="{57E77305-D836-4783-A19A-BC7E397C7B46}" destId="{11D3CD06-0342-467F-B00A-5E464F875600}" srcOrd="0" destOrd="0" presId="urn:microsoft.com/office/officeart/2005/8/layout/lProcess1"/>
    <dgm:cxn modelId="{5BC41EB7-C114-4997-9788-E50776B3AA4B}" type="presOf" srcId="{EE1111D4-417B-48CF-952F-C932375249FC}" destId="{D32B0E0F-28F7-4C5B-9588-1EEC1D4BDFB2}" srcOrd="0" destOrd="0" presId="urn:microsoft.com/office/officeart/2005/8/layout/lProcess1"/>
    <dgm:cxn modelId="{0FB637BA-241F-46CB-AA20-B9FF6663ACFE}" type="presOf" srcId="{3D4D2B82-49DA-4E4D-8EDF-A87612F7DD8B}" destId="{B436F6E8-A2F1-4ACD-9817-CF0B49615479}" srcOrd="0" destOrd="0" presId="urn:microsoft.com/office/officeart/2005/8/layout/lProcess1"/>
    <dgm:cxn modelId="{DBFBD9BC-757C-4686-8899-4479384EAA53}" srcId="{0D534339-02DD-4FE6-9EE7-A30FE2C52A0D}" destId="{EC399607-FBBC-476F-B5BA-28E0BE65DEFE}" srcOrd="2" destOrd="0" parTransId="{3A384A69-5383-444D-AB41-33988834A326}" sibTransId="{FC62AA04-C547-4F8D-B6AC-239EDFCEC90F}"/>
    <dgm:cxn modelId="{A11447C5-9960-4D43-A8F3-25818541E01D}" type="presOf" srcId="{73E2CDAB-CD98-421B-B017-E9BDA04E842A}" destId="{B79E7652-8742-41FC-B6A4-6DA6BB4CDAFC}" srcOrd="0" destOrd="0" presId="urn:microsoft.com/office/officeart/2005/8/layout/lProcess1"/>
    <dgm:cxn modelId="{D22EDEC5-16C3-4826-84D6-82CAE7F6C7F9}" type="presOf" srcId="{317043B9-7A49-401F-9349-3167406B4359}" destId="{4788AFF7-5C8B-4924-9538-B8CF812CD654}" srcOrd="0" destOrd="0" presId="urn:microsoft.com/office/officeart/2005/8/layout/lProcess1"/>
    <dgm:cxn modelId="{429F15C7-FEF1-479F-8C42-39260B9B43E4}" srcId="{47EE1CCE-DBD9-4384-8729-FC2DB1CDDE85}" destId="{A998ACA1-7D5A-4E25-9ACC-C1C39098FA60}" srcOrd="2" destOrd="0" parTransId="{E9617AE3-80B8-47ED-889E-9387FF9BE4E7}" sibTransId="{61A1DC4F-A352-4C03-B612-22D4A01B4A6D}"/>
    <dgm:cxn modelId="{FD7F98D7-5DB0-4C60-B662-D9A4147712EB}" type="presOf" srcId="{5EEB8C56-9649-4DD2-AB50-8DF7D78DF25A}" destId="{1DD93009-704A-4471-BE81-E59993EF55A4}" srcOrd="0" destOrd="0" presId="urn:microsoft.com/office/officeart/2005/8/layout/lProcess1"/>
    <dgm:cxn modelId="{E8A1EAD9-95EF-46BD-A454-ECBA69D8F678}" srcId="{60E84C3E-84F4-4DFA-9CEB-E2DC975137F7}" destId="{FEAC4CAB-84E1-461A-A1F1-C684EB468ECD}" srcOrd="1" destOrd="0" parTransId="{389AEA0B-4B59-4E62-AA15-F0FF02509346}" sibTransId="{3D4D2B82-49DA-4E4D-8EDF-A87612F7DD8B}"/>
    <dgm:cxn modelId="{F28CE7DB-F94D-4C9A-85C5-B3BD6C681BF2}" type="presOf" srcId="{EC399607-FBBC-476F-B5BA-28E0BE65DEFE}" destId="{AAA22EB1-0E0B-4CF3-A0A9-6558EBC5F329}" srcOrd="0" destOrd="0" presId="urn:microsoft.com/office/officeart/2005/8/layout/lProcess1"/>
    <dgm:cxn modelId="{A825B5E1-9E32-4A52-8274-23A3BB2397A9}" type="presOf" srcId="{0D534339-02DD-4FE6-9EE7-A30FE2C52A0D}" destId="{73811585-F27F-4BE8-9965-F97933950563}" srcOrd="0" destOrd="0" presId="urn:microsoft.com/office/officeart/2005/8/layout/lProcess1"/>
    <dgm:cxn modelId="{4B37CEE6-990B-47EF-ACCC-57B491E4D806}" type="presOf" srcId="{60E84C3E-84F4-4DFA-9CEB-E2DC975137F7}" destId="{0AF0FEBD-4871-4661-ADC1-562F385E81BB}" srcOrd="0" destOrd="0" presId="urn:microsoft.com/office/officeart/2005/8/layout/lProcess1"/>
    <dgm:cxn modelId="{7B7597F5-30A0-4EB8-9777-E525262E6137}" srcId="{47EE1CCE-DBD9-4384-8729-FC2DB1CDDE85}" destId="{D4BB1192-DAD0-422A-890F-683BBAA7BC06}" srcOrd="0" destOrd="0" parTransId="{317043B9-7A49-401F-9349-3167406B4359}" sibTransId="{1010524C-DC19-40D9-AFCB-18AE72CEFD69}"/>
    <dgm:cxn modelId="{08D1C443-A0EC-4A59-A239-3022F6701800}" type="presParOf" srcId="{8E892015-87B1-4EB2-ADB8-639EC527A210}" destId="{66FED67C-C534-41CD-87B3-C1BA30834A17}" srcOrd="0" destOrd="0" presId="urn:microsoft.com/office/officeart/2005/8/layout/lProcess1"/>
    <dgm:cxn modelId="{93BD467B-2F50-45F0-AC0D-053E35FC80F3}" type="presParOf" srcId="{66FED67C-C534-41CD-87B3-C1BA30834A17}" destId="{0AF0FEBD-4871-4661-ADC1-562F385E81BB}" srcOrd="0" destOrd="0" presId="urn:microsoft.com/office/officeart/2005/8/layout/lProcess1"/>
    <dgm:cxn modelId="{BCC114E5-8BDE-4FAA-AEB4-8979E20AD249}" type="presParOf" srcId="{66FED67C-C534-41CD-87B3-C1BA30834A17}" destId="{6AFCF73D-EFD4-4D5B-9EC8-6B2560459B2B}" srcOrd="1" destOrd="0" presId="urn:microsoft.com/office/officeart/2005/8/layout/lProcess1"/>
    <dgm:cxn modelId="{D589273C-ABAF-479F-87FD-BA45B3287C4A}" type="presParOf" srcId="{66FED67C-C534-41CD-87B3-C1BA30834A17}" destId="{1DD93009-704A-4471-BE81-E59993EF55A4}" srcOrd="2" destOrd="0" presId="urn:microsoft.com/office/officeart/2005/8/layout/lProcess1"/>
    <dgm:cxn modelId="{5ADC6F74-44F6-45CE-B04F-EE3EE44A97FD}" type="presParOf" srcId="{66FED67C-C534-41CD-87B3-C1BA30834A17}" destId="{2C5DB3B5-891A-40E8-9F20-5C31A1AB1F6A}" srcOrd="3" destOrd="0" presId="urn:microsoft.com/office/officeart/2005/8/layout/lProcess1"/>
    <dgm:cxn modelId="{A9B93455-3601-4E0A-842A-06ADEDA3662E}" type="presParOf" srcId="{66FED67C-C534-41CD-87B3-C1BA30834A17}" destId="{6942E199-A6FC-4914-9FB7-594C0873ED0F}" srcOrd="4" destOrd="0" presId="urn:microsoft.com/office/officeart/2005/8/layout/lProcess1"/>
    <dgm:cxn modelId="{5277BBA9-D6D1-49E7-A738-669FE1A5B4C5}" type="presParOf" srcId="{66FED67C-C534-41CD-87B3-C1BA30834A17}" destId="{B436F6E8-A2F1-4ACD-9817-CF0B49615479}" srcOrd="5" destOrd="0" presId="urn:microsoft.com/office/officeart/2005/8/layout/lProcess1"/>
    <dgm:cxn modelId="{49FDAE9D-B636-4F71-830A-01DA86FFD31A}" type="presParOf" srcId="{66FED67C-C534-41CD-87B3-C1BA30834A17}" destId="{BBDE85AD-C803-456E-AEFF-5CF5F4A1AA04}" srcOrd="6" destOrd="0" presId="urn:microsoft.com/office/officeart/2005/8/layout/lProcess1"/>
    <dgm:cxn modelId="{EB503522-7812-4DE0-8B40-7AB71817A226}" type="presParOf" srcId="{8E892015-87B1-4EB2-ADB8-639EC527A210}" destId="{3947DD0B-3DF9-4530-B34D-E701B91ACDE3}" srcOrd="1" destOrd="0" presId="urn:microsoft.com/office/officeart/2005/8/layout/lProcess1"/>
    <dgm:cxn modelId="{B04724D1-C008-4234-9EAF-73B6167EF96F}" type="presParOf" srcId="{8E892015-87B1-4EB2-ADB8-639EC527A210}" destId="{9B51436C-8519-4987-8167-A590A18A081C}" srcOrd="2" destOrd="0" presId="urn:microsoft.com/office/officeart/2005/8/layout/lProcess1"/>
    <dgm:cxn modelId="{7F29444C-467A-4351-95CD-DBC8553C4F2A}" type="presParOf" srcId="{9B51436C-8519-4987-8167-A590A18A081C}" destId="{FDB88CCB-9407-4F22-B788-18E7834B9733}" srcOrd="0" destOrd="0" presId="urn:microsoft.com/office/officeart/2005/8/layout/lProcess1"/>
    <dgm:cxn modelId="{782CE30E-6C64-4510-BF4A-0A09020EDDD8}" type="presParOf" srcId="{9B51436C-8519-4987-8167-A590A18A081C}" destId="{4788AFF7-5C8B-4924-9538-B8CF812CD654}" srcOrd="1" destOrd="0" presId="urn:microsoft.com/office/officeart/2005/8/layout/lProcess1"/>
    <dgm:cxn modelId="{09478B96-43A1-4BED-BC03-5DB4E3B41434}" type="presParOf" srcId="{9B51436C-8519-4987-8167-A590A18A081C}" destId="{BF13F9FC-9B53-44B0-9CD5-741A91EDCC7F}" srcOrd="2" destOrd="0" presId="urn:microsoft.com/office/officeart/2005/8/layout/lProcess1"/>
    <dgm:cxn modelId="{ECAA1942-02F0-42DA-9AF3-0EC1E7225159}" type="presParOf" srcId="{9B51436C-8519-4987-8167-A590A18A081C}" destId="{9BC9996D-CF92-4866-B964-E0D8014E11FB}" srcOrd="3" destOrd="0" presId="urn:microsoft.com/office/officeart/2005/8/layout/lProcess1"/>
    <dgm:cxn modelId="{124F6921-3978-43E1-99E2-3D57A49C3DD5}" type="presParOf" srcId="{9B51436C-8519-4987-8167-A590A18A081C}" destId="{4EE0BE4C-4B9D-40ED-8C9F-12FEFE56F85D}" srcOrd="4" destOrd="0" presId="urn:microsoft.com/office/officeart/2005/8/layout/lProcess1"/>
    <dgm:cxn modelId="{E617BF44-2569-4592-89C1-D7AFF32B0F96}" type="presParOf" srcId="{9B51436C-8519-4987-8167-A590A18A081C}" destId="{359F2B98-E81A-4990-BB49-65DAE34CE425}" srcOrd="5" destOrd="0" presId="urn:microsoft.com/office/officeart/2005/8/layout/lProcess1"/>
    <dgm:cxn modelId="{48C0A6B0-7AAC-432E-A159-0109BB27F030}" type="presParOf" srcId="{9B51436C-8519-4987-8167-A590A18A081C}" destId="{9BA08F4C-706F-4B4D-BC43-8E43D2D9E44A}" srcOrd="6" destOrd="0" presId="urn:microsoft.com/office/officeart/2005/8/layout/lProcess1"/>
    <dgm:cxn modelId="{36D8D58A-0258-491A-B61F-E274360AC96D}" type="presParOf" srcId="{8E892015-87B1-4EB2-ADB8-639EC527A210}" destId="{53786165-E5AF-4EB6-9C49-1F9735797D10}" srcOrd="3" destOrd="0" presId="urn:microsoft.com/office/officeart/2005/8/layout/lProcess1"/>
    <dgm:cxn modelId="{6C981084-52CE-4F89-890C-151F26340420}" type="presParOf" srcId="{8E892015-87B1-4EB2-ADB8-639EC527A210}" destId="{CA7FF5B9-18A4-4600-BD16-B0A7A4F7338D}" srcOrd="4" destOrd="0" presId="urn:microsoft.com/office/officeart/2005/8/layout/lProcess1"/>
    <dgm:cxn modelId="{A173C98D-06FE-43D7-B4BE-DFAF95F7C026}" type="presParOf" srcId="{CA7FF5B9-18A4-4600-BD16-B0A7A4F7338D}" destId="{73811585-F27F-4BE8-9965-F97933950563}" srcOrd="0" destOrd="0" presId="urn:microsoft.com/office/officeart/2005/8/layout/lProcess1"/>
    <dgm:cxn modelId="{D31AA0DD-B247-4524-B77E-EF07650630B2}" type="presParOf" srcId="{CA7FF5B9-18A4-4600-BD16-B0A7A4F7338D}" destId="{E359203C-1AE3-4CDE-A0A7-13B8E689C5F9}" srcOrd="1" destOrd="0" presId="urn:microsoft.com/office/officeart/2005/8/layout/lProcess1"/>
    <dgm:cxn modelId="{09AFBEAB-EDF1-4F04-A375-226D11B8F1EA}" type="presParOf" srcId="{CA7FF5B9-18A4-4600-BD16-B0A7A4F7338D}" destId="{9F174CE3-80CE-447E-9740-7E30DC750F26}" srcOrd="2" destOrd="0" presId="urn:microsoft.com/office/officeart/2005/8/layout/lProcess1"/>
    <dgm:cxn modelId="{4B957EA9-232B-4D15-A4E6-9AEB8C7C83E5}" type="presParOf" srcId="{CA7FF5B9-18A4-4600-BD16-B0A7A4F7338D}" destId="{B79E7652-8742-41FC-B6A4-6DA6BB4CDAFC}" srcOrd="3" destOrd="0" presId="urn:microsoft.com/office/officeart/2005/8/layout/lProcess1"/>
    <dgm:cxn modelId="{48D2E87D-8FA0-4003-8A15-543A83E18C6E}" type="presParOf" srcId="{CA7FF5B9-18A4-4600-BD16-B0A7A4F7338D}" destId="{11D3CD06-0342-467F-B00A-5E464F875600}" srcOrd="4" destOrd="0" presId="urn:microsoft.com/office/officeart/2005/8/layout/lProcess1"/>
    <dgm:cxn modelId="{213EC289-DA0A-4110-8972-919BBA90FD68}" type="presParOf" srcId="{CA7FF5B9-18A4-4600-BD16-B0A7A4F7338D}" destId="{D32B0E0F-28F7-4C5B-9588-1EEC1D4BDFB2}" srcOrd="5" destOrd="0" presId="urn:microsoft.com/office/officeart/2005/8/layout/lProcess1"/>
    <dgm:cxn modelId="{541A63BD-C769-4C36-AD89-9870717CA623}" type="presParOf" srcId="{CA7FF5B9-18A4-4600-BD16-B0A7A4F7338D}" destId="{AAA22EB1-0E0B-4CF3-A0A9-6558EBC5F329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6124B6-AB7B-4A04-8B12-F510F3B90283}" type="doc">
      <dgm:prSet loTypeId="urn:microsoft.com/office/officeart/2008/layout/AlternatingPictureBlocks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5563585B-7A4E-41FB-A4B4-CA371272874F}">
      <dgm:prSet phldrT="[טקסט]"/>
      <dgm:spPr/>
      <dgm:t>
        <a:bodyPr/>
        <a:lstStyle/>
        <a:p>
          <a:pPr rtl="1"/>
          <a:r>
            <a:rPr lang="he-IL" dirty="0"/>
            <a:t>זמן</a:t>
          </a:r>
        </a:p>
      </dgm:t>
    </dgm:pt>
    <dgm:pt modelId="{EE888AE9-E107-4DAD-9C2E-F8567759C739}" type="parTrans" cxnId="{03659A18-38A3-41AE-A8FC-643A0A9841CD}">
      <dgm:prSet/>
      <dgm:spPr/>
      <dgm:t>
        <a:bodyPr/>
        <a:lstStyle/>
        <a:p>
          <a:pPr rtl="1"/>
          <a:endParaRPr lang="he-IL"/>
        </a:p>
      </dgm:t>
    </dgm:pt>
    <dgm:pt modelId="{1C0FABA3-4280-4A7C-A6F2-6DB74A6854B3}" type="sibTrans" cxnId="{03659A18-38A3-41AE-A8FC-643A0A9841CD}">
      <dgm:prSet/>
      <dgm:spPr/>
      <dgm:t>
        <a:bodyPr/>
        <a:lstStyle/>
        <a:p>
          <a:pPr rtl="1"/>
          <a:endParaRPr lang="he-IL"/>
        </a:p>
      </dgm:t>
    </dgm:pt>
    <dgm:pt modelId="{9F3CDF56-2806-49BE-9C7B-7D246B039972}">
      <dgm:prSet phldrT="[טקסט]"/>
      <dgm:spPr/>
      <dgm:t>
        <a:bodyPr/>
        <a:lstStyle/>
        <a:p>
          <a:pPr rtl="1"/>
          <a:r>
            <a:rPr lang="he-IL" dirty="0"/>
            <a:t>עומס בלימודים</a:t>
          </a:r>
        </a:p>
      </dgm:t>
    </dgm:pt>
    <dgm:pt modelId="{99F41ECD-A9EC-47DC-A78A-32A3BE8D0028}" type="parTrans" cxnId="{2908F1C2-22A8-4156-AD35-02E21C2D9287}">
      <dgm:prSet/>
      <dgm:spPr/>
      <dgm:t>
        <a:bodyPr/>
        <a:lstStyle/>
        <a:p>
          <a:pPr rtl="1"/>
          <a:endParaRPr lang="he-IL"/>
        </a:p>
      </dgm:t>
    </dgm:pt>
    <dgm:pt modelId="{93F07FBC-1DAC-44A7-8F0E-A802271E1700}" type="sibTrans" cxnId="{2908F1C2-22A8-4156-AD35-02E21C2D9287}">
      <dgm:prSet/>
      <dgm:spPr/>
      <dgm:t>
        <a:bodyPr/>
        <a:lstStyle/>
        <a:p>
          <a:pPr rtl="1"/>
          <a:endParaRPr lang="he-IL"/>
        </a:p>
      </dgm:t>
    </dgm:pt>
    <dgm:pt modelId="{CAA79286-B9E4-4536-AF5D-651CBFFEF714}">
      <dgm:prSet phldrT="[טקסט]"/>
      <dgm:spPr/>
      <dgm:t>
        <a:bodyPr/>
        <a:lstStyle/>
        <a:p>
          <a:pPr rtl="1"/>
          <a:r>
            <a:rPr lang="he-IL" dirty="0"/>
            <a:t>ידע</a:t>
          </a:r>
        </a:p>
      </dgm:t>
    </dgm:pt>
    <dgm:pt modelId="{E8175697-290A-4969-891B-05244640980A}" type="parTrans" cxnId="{818809E9-B109-4036-A918-141887600ECB}">
      <dgm:prSet/>
      <dgm:spPr/>
      <dgm:t>
        <a:bodyPr/>
        <a:lstStyle/>
        <a:p>
          <a:pPr rtl="1"/>
          <a:endParaRPr lang="he-IL"/>
        </a:p>
      </dgm:t>
    </dgm:pt>
    <dgm:pt modelId="{CD70EEE8-933B-4C0D-B255-B78F57131B2B}" type="sibTrans" cxnId="{818809E9-B109-4036-A918-141887600ECB}">
      <dgm:prSet/>
      <dgm:spPr/>
      <dgm:t>
        <a:bodyPr/>
        <a:lstStyle/>
        <a:p>
          <a:pPr rtl="1"/>
          <a:endParaRPr lang="he-IL"/>
        </a:p>
      </dgm:t>
    </dgm:pt>
    <dgm:pt modelId="{E1F41CE8-0973-4C5F-BD13-56C55B8B03F8}">
      <dgm:prSet phldrT="[טקסט]"/>
      <dgm:spPr/>
      <dgm:t>
        <a:bodyPr/>
        <a:lstStyle/>
        <a:p>
          <a:pPr rtl="1"/>
          <a:r>
            <a:rPr lang="he-IL" dirty="0"/>
            <a:t>פיתוח ב</a:t>
          </a:r>
          <a:r>
            <a:rPr lang="en-US" dirty="0"/>
            <a:t>React JS</a:t>
          </a:r>
          <a:endParaRPr lang="he-IL" dirty="0"/>
        </a:p>
      </dgm:t>
    </dgm:pt>
    <dgm:pt modelId="{009411CF-D00F-4392-88F3-B635B4D0FE02}" type="parTrans" cxnId="{1207ADD0-6D43-43BB-9976-A4DBAAF31D8C}">
      <dgm:prSet/>
      <dgm:spPr/>
      <dgm:t>
        <a:bodyPr/>
        <a:lstStyle/>
        <a:p>
          <a:pPr rtl="1"/>
          <a:endParaRPr lang="he-IL"/>
        </a:p>
      </dgm:t>
    </dgm:pt>
    <dgm:pt modelId="{DF2E5810-A87E-4199-A257-26797FA84640}" type="sibTrans" cxnId="{1207ADD0-6D43-43BB-9976-A4DBAAF31D8C}">
      <dgm:prSet/>
      <dgm:spPr/>
      <dgm:t>
        <a:bodyPr/>
        <a:lstStyle/>
        <a:p>
          <a:pPr rtl="1"/>
          <a:endParaRPr lang="he-IL"/>
        </a:p>
      </dgm:t>
    </dgm:pt>
    <dgm:pt modelId="{408F821B-8BBA-4CA8-93B8-370735E5B4EF}">
      <dgm:prSet phldrT="[טקסט]"/>
      <dgm:spPr/>
      <dgm:t>
        <a:bodyPr/>
        <a:lstStyle/>
        <a:p>
          <a:pPr rtl="1"/>
          <a:r>
            <a:rPr lang="he-IL" dirty="0"/>
            <a:t>פתרון ענן</a:t>
          </a:r>
        </a:p>
      </dgm:t>
    </dgm:pt>
    <dgm:pt modelId="{2749405B-1BD2-40AD-B2C1-6632427392D6}" type="parTrans" cxnId="{C765F970-3528-49BB-BE8D-12404BCFA1DC}">
      <dgm:prSet/>
      <dgm:spPr/>
      <dgm:t>
        <a:bodyPr/>
        <a:lstStyle/>
        <a:p>
          <a:pPr rtl="1"/>
          <a:endParaRPr lang="he-IL"/>
        </a:p>
      </dgm:t>
    </dgm:pt>
    <dgm:pt modelId="{3C0F6AC6-34A7-4250-9716-B6CB6DC3AD6D}" type="sibTrans" cxnId="{C765F970-3528-49BB-BE8D-12404BCFA1DC}">
      <dgm:prSet/>
      <dgm:spPr/>
      <dgm:t>
        <a:bodyPr/>
        <a:lstStyle/>
        <a:p>
          <a:pPr rtl="1"/>
          <a:endParaRPr lang="he-IL"/>
        </a:p>
      </dgm:t>
    </dgm:pt>
    <dgm:pt modelId="{2EE09029-C492-4AFE-93D5-0E00FC7C399E}">
      <dgm:prSet phldrT="[טקסט]"/>
      <dgm:spPr/>
      <dgm:t>
        <a:bodyPr/>
        <a:lstStyle/>
        <a:p>
          <a:pPr rtl="1"/>
          <a:r>
            <a:rPr lang="he-IL" dirty="0"/>
            <a:t>אירועים מיוחדים</a:t>
          </a:r>
        </a:p>
      </dgm:t>
    </dgm:pt>
    <dgm:pt modelId="{BDEE1731-A8DE-48AD-807C-57C8C79D99B0}" type="parTrans" cxnId="{8B13B08F-C53B-4561-BE94-4070DADCC8BD}">
      <dgm:prSet/>
      <dgm:spPr/>
      <dgm:t>
        <a:bodyPr/>
        <a:lstStyle/>
        <a:p>
          <a:pPr rtl="1"/>
          <a:endParaRPr lang="he-IL"/>
        </a:p>
      </dgm:t>
    </dgm:pt>
    <dgm:pt modelId="{83BB7D25-C6DD-4057-B132-61DB09EBCE8E}" type="sibTrans" cxnId="{8B13B08F-C53B-4561-BE94-4070DADCC8BD}">
      <dgm:prSet/>
      <dgm:spPr/>
      <dgm:t>
        <a:bodyPr/>
        <a:lstStyle/>
        <a:p>
          <a:pPr rtl="1"/>
          <a:endParaRPr lang="he-IL"/>
        </a:p>
      </dgm:t>
    </dgm:pt>
    <dgm:pt modelId="{39FAE01B-5A82-4333-A83F-1FA977B954E0}">
      <dgm:prSet phldrT="[טקסט]"/>
      <dgm:spPr/>
      <dgm:t>
        <a:bodyPr/>
        <a:lstStyle/>
        <a:p>
          <a:pPr rtl="1"/>
          <a:r>
            <a:rPr lang="en-US" dirty="0"/>
            <a:t>Web Technologies</a:t>
          </a:r>
          <a:endParaRPr lang="he-IL" dirty="0"/>
        </a:p>
      </dgm:t>
    </dgm:pt>
    <dgm:pt modelId="{F6F095E3-D7E5-4C44-8A50-CB761C1B6956}" type="parTrans" cxnId="{663246D0-777A-4F7C-9210-2AC64E1A7054}">
      <dgm:prSet/>
      <dgm:spPr/>
      <dgm:t>
        <a:bodyPr/>
        <a:lstStyle/>
        <a:p>
          <a:pPr rtl="1"/>
          <a:endParaRPr lang="he-IL"/>
        </a:p>
      </dgm:t>
    </dgm:pt>
    <dgm:pt modelId="{5A857202-EFEB-40B5-BFFF-C10BC6DCB5AD}" type="sibTrans" cxnId="{663246D0-777A-4F7C-9210-2AC64E1A7054}">
      <dgm:prSet/>
      <dgm:spPr/>
      <dgm:t>
        <a:bodyPr/>
        <a:lstStyle/>
        <a:p>
          <a:pPr rtl="1"/>
          <a:endParaRPr lang="he-IL"/>
        </a:p>
      </dgm:t>
    </dgm:pt>
    <dgm:pt modelId="{3A74B536-1787-4199-99F3-EAA542C1DD48}">
      <dgm:prSet phldrT="[טקסט]"/>
      <dgm:spPr/>
      <dgm:t>
        <a:bodyPr/>
        <a:lstStyle/>
        <a:p>
          <a:pPr rtl="1"/>
          <a:r>
            <a:rPr lang="he-IL" dirty="0"/>
            <a:t>בחירת ספק אחסון</a:t>
          </a:r>
        </a:p>
      </dgm:t>
    </dgm:pt>
    <dgm:pt modelId="{5A723952-04E3-4746-AFAC-7AE8EAD14748}" type="parTrans" cxnId="{76CE5EDB-283F-4BDA-B7EB-270E818E38B5}">
      <dgm:prSet/>
      <dgm:spPr/>
      <dgm:t>
        <a:bodyPr/>
        <a:lstStyle/>
        <a:p>
          <a:pPr rtl="1"/>
          <a:endParaRPr lang="he-IL"/>
        </a:p>
      </dgm:t>
    </dgm:pt>
    <dgm:pt modelId="{F6A428DB-336B-4051-9C45-46D84671AB09}" type="sibTrans" cxnId="{76CE5EDB-283F-4BDA-B7EB-270E818E38B5}">
      <dgm:prSet/>
      <dgm:spPr/>
      <dgm:t>
        <a:bodyPr/>
        <a:lstStyle/>
        <a:p>
          <a:pPr rtl="1"/>
          <a:endParaRPr lang="he-IL"/>
        </a:p>
      </dgm:t>
    </dgm:pt>
    <dgm:pt modelId="{A211527E-E38E-4449-BD25-0562E09BC839}">
      <dgm:prSet phldrT="[טקסט]"/>
      <dgm:spPr/>
      <dgm:t>
        <a:bodyPr/>
        <a:lstStyle/>
        <a:p>
          <a:pPr rtl="1"/>
          <a:r>
            <a:rPr lang="en-US" dirty="0"/>
            <a:t>Deployment</a:t>
          </a:r>
          <a:endParaRPr lang="he-IL" dirty="0"/>
        </a:p>
      </dgm:t>
    </dgm:pt>
    <dgm:pt modelId="{23624466-5293-4730-BEE3-3B0115016048}" type="parTrans" cxnId="{E80E3BAA-16E0-405C-871A-A65F88FE93D1}">
      <dgm:prSet/>
      <dgm:spPr/>
      <dgm:t>
        <a:bodyPr/>
        <a:lstStyle/>
        <a:p>
          <a:pPr rtl="1"/>
          <a:endParaRPr lang="he-IL"/>
        </a:p>
      </dgm:t>
    </dgm:pt>
    <dgm:pt modelId="{D70CFEBA-44D9-4851-8671-53CD448B7AA4}" type="sibTrans" cxnId="{E80E3BAA-16E0-405C-871A-A65F88FE93D1}">
      <dgm:prSet/>
      <dgm:spPr/>
      <dgm:t>
        <a:bodyPr/>
        <a:lstStyle/>
        <a:p>
          <a:pPr rtl="1"/>
          <a:endParaRPr lang="he-IL"/>
        </a:p>
      </dgm:t>
    </dgm:pt>
    <dgm:pt modelId="{4F7885A1-8EF3-45CF-A8A1-A7263ED76DEE}" type="pres">
      <dgm:prSet presAssocID="{606124B6-AB7B-4A04-8B12-F510F3B90283}" presName="linearFlow" presStyleCnt="0">
        <dgm:presLayoutVars>
          <dgm:dir/>
          <dgm:resizeHandles val="exact"/>
        </dgm:presLayoutVars>
      </dgm:prSet>
      <dgm:spPr/>
    </dgm:pt>
    <dgm:pt modelId="{127A9861-79B7-48EF-B8F6-9624983A7DCC}" type="pres">
      <dgm:prSet presAssocID="{5563585B-7A4E-41FB-A4B4-CA371272874F}" presName="comp" presStyleCnt="0"/>
      <dgm:spPr/>
    </dgm:pt>
    <dgm:pt modelId="{C52FFF96-3937-4306-9C78-86BAA3217B58}" type="pres">
      <dgm:prSet presAssocID="{5563585B-7A4E-41FB-A4B4-CA371272874F}" presName="rect2" presStyleLbl="node1" presStyleIdx="0" presStyleCnt="3">
        <dgm:presLayoutVars>
          <dgm:bulletEnabled val="1"/>
        </dgm:presLayoutVars>
      </dgm:prSet>
      <dgm:spPr/>
    </dgm:pt>
    <dgm:pt modelId="{8343046F-E6EC-47DF-9F54-10BE280C2263}" type="pres">
      <dgm:prSet presAssocID="{5563585B-7A4E-41FB-A4B4-CA371272874F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0E9B1879-A317-46D5-BC83-E2D01A4E6466}" type="pres">
      <dgm:prSet presAssocID="{1C0FABA3-4280-4A7C-A6F2-6DB74A6854B3}" presName="sibTrans" presStyleCnt="0"/>
      <dgm:spPr/>
    </dgm:pt>
    <dgm:pt modelId="{D5AB3811-7130-4ABE-B73C-CD68D2CC7E72}" type="pres">
      <dgm:prSet presAssocID="{CAA79286-B9E4-4536-AF5D-651CBFFEF714}" presName="comp" presStyleCnt="0"/>
      <dgm:spPr/>
    </dgm:pt>
    <dgm:pt modelId="{3A678823-B9A8-4176-B70A-0810451C491F}" type="pres">
      <dgm:prSet presAssocID="{CAA79286-B9E4-4536-AF5D-651CBFFEF714}" presName="rect2" presStyleLbl="node1" presStyleIdx="1" presStyleCnt="3">
        <dgm:presLayoutVars>
          <dgm:bulletEnabled val="1"/>
        </dgm:presLayoutVars>
      </dgm:prSet>
      <dgm:spPr/>
    </dgm:pt>
    <dgm:pt modelId="{1CED819E-7005-49D0-A7D1-3E497623E7FC}" type="pres">
      <dgm:prSet presAssocID="{CAA79286-B9E4-4536-AF5D-651CBFFEF714}" presName="rect1" presStyleLbl="lnNode1" presStyleIdx="1" presStyleCnt="3"/>
      <dgm:spPr>
        <a:blipFill>
          <a:blip xmlns:r="http://schemas.openxmlformats.org/officeDocument/2006/relationships" r:embed="rId2"/>
          <a:srcRect/>
          <a:stretch>
            <a:fillRect t="-2000" b="-2000"/>
          </a:stretch>
        </a:blipFill>
      </dgm:spPr>
    </dgm:pt>
    <dgm:pt modelId="{9B330C1B-4097-4EE8-A280-C4633F7C7755}" type="pres">
      <dgm:prSet presAssocID="{CD70EEE8-933B-4C0D-B255-B78F57131B2B}" presName="sibTrans" presStyleCnt="0"/>
      <dgm:spPr/>
    </dgm:pt>
    <dgm:pt modelId="{92C546C4-104E-4F09-8B6E-A45A143EFF57}" type="pres">
      <dgm:prSet presAssocID="{408F821B-8BBA-4CA8-93B8-370735E5B4EF}" presName="comp" presStyleCnt="0"/>
      <dgm:spPr/>
    </dgm:pt>
    <dgm:pt modelId="{B7429E58-7BB5-4B97-B3ED-0A37BDD8FC74}" type="pres">
      <dgm:prSet presAssocID="{408F821B-8BBA-4CA8-93B8-370735E5B4EF}" presName="rect2" presStyleLbl="node1" presStyleIdx="2" presStyleCnt="3">
        <dgm:presLayoutVars>
          <dgm:bulletEnabled val="1"/>
        </dgm:presLayoutVars>
      </dgm:prSet>
      <dgm:spPr/>
    </dgm:pt>
    <dgm:pt modelId="{362F588D-E538-475D-9469-BE271B0D6B84}" type="pres">
      <dgm:prSet presAssocID="{408F821B-8BBA-4CA8-93B8-370735E5B4EF}" presName="rect1" presStyleLbl="lnNode1" presStyleIdx="2" presStyleCnt="3"/>
      <dgm:spPr>
        <a:blipFill>
          <a:blip xmlns:r="http://schemas.openxmlformats.org/officeDocument/2006/relationships" r:embed="rId3"/>
          <a:srcRect/>
          <a:stretch>
            <a:fillRect l="-2000" r="-2000"/>
          </a:stretch>
        </a:blipFill>
      </dgm:spPr>
    </dgm:pt>
  </dgm:ptLst>
  <dgm:cxnLst>
    <dgm:cxn modelId="{03659A18-38A3-41AE-A8FC-643A0A9841CD}" srcId="{606124B6-AB7B-4A04-8B12-F510F3B90283}" destId="{5563585B-7A4E-41FB-A4B4-CA371272874F}" srcOrd="0" destOrd="0" parTransId="{EE888AE9-E107-4DAD-9C2E-F8567759C739}" sibTransId="{1C0FABA3-4280-4A7C-A6F2-6DB74A6854B3}"/>
    <dgm:cxn modelId="{CECE7C1F-4F0C-4035-B39A-55C2607D056C}" type="presOf" srcId="{E1F41CE8-0973-4C5F-BD13-56C55B8B03F8}" destId="{3A678823-B9A8-4176-B70A-0810451C491F}" srcOrd="0" destOrd="1" presId="urn:microsoft.com/office/officeart/2008/layout/AlternatingPictureBlocks"/>
    <dgm:cxn modelId="{76A29020-09C1-4916-B494-5E3B023D36CA}" type="presOf" srcId="{3A74B536-1787-4199-99F3-EAA542C1DD48}" destId="{B7429E58-7BB5-4B97-B3ED-0A37BDD8FC74}" srcOrd="0" destOrd="1" presId="urn:microsoft.com/office/officeart/2008/layout/AlternatingPictureBlocks"/>
    <dgm:cxn modelId="{CD694438-21D1-438C-A0EF-D8E77513ABE7}" type="presOf" srcId="{CAA79286-B9E4-4536-AF5D-651CBFFEF714}" destId="{3A678823-B9A8-4176-B70A-0810451C491F}" srcOrd="0" destOrd="0" presId="urn:microsoft.com/office/officeart/2008/layout/AlternatingPictureBlocks"/>
    <dgm:cxn modelId="{26C5C268-660F-4605-95E0-D46BE51A9EDC}" type="presOf" srcId="{A211527E-E38E-4449-BD25-0562E09BC839}" destId="{B7429E58-7BB5-4B97-B3ED-0A37BDD8FC74}" srcOrd="0" destOrd="2" presId="urn:microsoft.com/office/officeart/2008/layout/AlternatingPictureBlocks"/>
    <dgm:cxn modelId="{C765F970-3528-49BB-BE8D-12404BCFA1DC}" srcId="{606124B6-AB7B-4A04-8B12-F510F3B90283}" destId="{408F821B-8BBA-4CA8-93B8-370735E5B4EF}" srcOrd="2" destOrd="0" parTransId="{2749405B-1BD2-40AD-B2C1-6632427392D6}" sibTransId="{3C0F6AC6-34A7-4250-9716-B6CB6DC3AD6D}"/>
    <dgm:cxn modelId="{43FA768E-8C7D-4EED-9CA6-2D616394AD15}" type="presOf" srcId="{9F3CDF56-2806-49BE-9C7B-7D246B039972}" destId="{C52FFF96-3937-4306-9C78-86BAA3217B58}" srcOrd="0" destOrd="1" presId="urn:microsoft.com/office/officeart/2008/layout/AlternatingPictureBlocks"/>
    <dgm:cxn modelId="{8B13B08F-C53B-4561-BE94-4070DADCC8BD}" srcId="{5563585B-7A4E-41FB-A4B4-CA371272874F}" destId="{2EE09029-C492-4AFE-93D5-0E00FC7C399E}" srcOrd="1" destOrd="0" parTransId="{BDEE1731-A8DE-48AD-807C-57C8C79D99B0}" sibTransId="{83BB7D25-C6DD-4057-B132-61DB09EBCE8E}"/>
    <dgm:cxn modelId="{35EB4E9D-39B4-43EA-A73A-B6F5B6F9D356}" type="presOf" srcId="{39FAE01B-5A82-4333-A83F-1FA977B954E0}" destId="{3A678823-B9A8-4176-B70A-0810451C491F}" srcOrd="0" destOrd="2" presId="urn:microsoft.com/office/officeart/2008/layout/AlternatingPictureBlocks"/>
    <dgm:cxn modelId="{E80E3BAA-16E0-405C-871A-A65F88FE93D1}" srcId="{408F821B-8BBA-4CA8-93B8-370735E5B4EF}" destId="{A211527E-E38E-4449-BD25-0562E09BC839}" srcOrd="1" destOrd="0" parTransId="{23624466-5293-4730-BEE3-3B0115016048}" sibTransId="{D70CFEBA-44D9-4851-8671-53CD448B7AA4}"/>
    <dgm:cxn modelId="{28249CAC-F26F-44F6-8CFA-5C67237A0379}" type="presOf" srcId="{606124B6-AB7B-4A04-8B12-F510F3B90283}" destId="{4F7885A1-8EF3-45CF-A8A1-A7263ED76DEE}" srcOrd="0" destOrd="0" presId="urn:microsoft.com/office/officeart/2008/layout/AlternatingPictureBlocks"/>
    <dgm:cxn modelId="{2908F1C2-22A8-4156-AD35-02E21C2D9287}" srcId="{5563585B-7A4E-41FB-A4B4-CA371272874F}" destId="{9F3CDF56-2806-49BE-9C7B-7D246B039972}" srcOrd="0" destOrd="0" parTransId="{99F41ECD-A9EC-47DC-A78A-32A3BE8D0028}" sibTransId="{93F07FBC-1DAC-44A7-8F0E-A802271E1700}"/>
    <dgm:cxn modelId="{67E3BAC6-8829-489F-B6CF-6CB8D827CEBF}" type="presOf" srcId="{408F821B-8BBA-4CA8-93B8-370735E5B4EF}" destId="{B7429E58-7BB5-4B97-B3ED-0A37BDD8FC74}" srcOrd="0" destOrd="0" presId="urn:microsoft.com/office/officeart/2008/layout/AlternatingPictureBlocks"/>
    <dgm:cxn modelId="{663246D0-777A-4F7C-9210-2AC64E1A7054}" srcId="{CAA79286-B9E4-4536-AF5D-651CBFFEF714}" destId="{39FAE01B-5A82-4333-A83F-1FA977B954E0}" srcOrd="1" destOrd="0" parTransId="{F6F095E3-D7E5-4C44-8A50-CB761C1B6956}" sibTransId="{5A857202-EFEB-40B5-BFFF-C10BC6DCB5AD}"/>
    <dgm:cxn modelId="{1207ADD0-6D43-43BB-9976-A4DBAAF31D8C}" srcId="{CAA79286-B9E4-4536-AF5D-651CBFFEF714}" destId="{E1F41CE8-0973-4C5F-BD13-56C55B8B03F8}" srcOrd="0" destOrd="0" parTransId="{009411CF-D00F-4392-88F3-B635B4D0FE02}" sibTransId="{DF2E5810-A87E-4199-A257-26797FA84640}"/>
    <dgm:cxn modelId="{76CE5EDB-283F-4BDA-B7EB-270E818E38B5}" srcId="{408F821B-8BBA-4CA8-93B8-370735E5B4EF}" destId="{3A74B536-1787-4199-99F3-EAA542C1DD48}" srcOrd="0" destOrd="0" parTransId="{5A723952-04E3-4746-AFAC-7AE8EAD14748}" sibTransId="{F6A428DB-336B-4051-9C45-46D84671AB09}"/>
    <dgm:cxn modelId="{2D2718E3-34A6-4D6F-BEBB-85E85CF6E414}" type="presOf" srcId="{5563585B-7A4E-41FB-A4B4-CA371272874F}" destId="{C52FFF96-3937-4306-9C78-86BAA3217B58}" srcOrd="0" destOrd="0" presId="urn:microsoft.com/office/officeart/2008/layout/AlternatingPictureBlocks"/>
    <dgm:cxn modelId="{818809E9-B109-4036-A918-141887600ECB}" srcId="{606124B6-AB7B-4A04-8B12-F510F3B90283}" destId="{CAA79286-B9E4-4536-AF5D-651CBFFEF714}" srcOrd="1" destOrd="0" parTransId="{E8175697-290A-4969-891B-05244640980A}" sibTransId="{CD70EEE8-933B-4C0D-B255-B78F57131B2B}"/>
    <dgm:cxn modelId="{C5B863EB-1ADC-4CC6-AF16-690EDC60FEBD}" type="presOf" srcId="{2EE09029-C492-4AFE-93D5-0E00FC7C399E}" destId="{C52FFF96-3937-4306-9C78-86BAA3217B58}" srcOrd="0" destOrd="2" presId="urn:microsoft.com/office/officeart/2008/layout/AlternatingPictureBlocks"/>
    <dgm:cxn modelId="{7DDDB8DB-5AD3-49D9-95BA-33E062545F41}" type="presParOf" srcId="{4F7885A1-8EF3-45CF-A8A1-A7263ED76DEE}" destId="{127A9861-79B7-48EF-B8F6-9624983A7DCC}" srcOrd="0" destOrd="0" presId="urn:microsoft.com/office/officeart/2008/layout/AlternatingPictureBlocks"/>
    <dgm:cxn modelId="{1E79DE23-F31B-4522-9771-BDC9B95D1851}" type="presParOf" srcId="{127A9861-79B7-48EF-B8F6-9624983A7DCC}" destId="{C52FFF96-3937-4306-9C78-86BAA3217B58}" srcOrd="0" destOrd="0" presId="urn:microsoft.com/office/officeart/2008/layout/AlternatingPictureBlocks"/>
    <dgm:cxn modelId="{A6910B1F-E5B3-4E25-B9BE-FEEDDB79D234}" type="presParOf" srcId="{127A9861-79B7-48EF-B8F6-9624983A7DCC}" destId="{8343046F-E6EC-47DF-9F54-10BE280C2263}" srcOrd="1" destOrd="0" presId="urn:microsoft.com/office/officeart/2008/layout/AlternatingPictureBlocks"/>
    <dgm:cxn modelId="{46EF7988-C3BD-45E4-B3E5-376F2DE2BF2A}" type="presParOf" srcId="{4F7885A1-8EF3-45CF-A8A1-A7263ED76DEE}" destId="{0E9B1879-A317-46D5-BC83-E2D01A4E6466}" srcOrd="1" destOrd="0" presId="urn:microsoft.com/office/officeart/2008/layout/AlternatingPictureBlocks"/>
    <dgm:cxn modelId="{3611CDC9-F069-4BB7-B527-8085A80A0802}" type="presParOf" srcId="{4F7885A1-8EF3-45CF-A8A1-A7263ED76DEE}" destId="{D5AB3811-7130-4ABE-B73C-CD68D2CC7E72}" srcOrd="2" destOrd="0" presId="urn:microsoft.com/office/officeart/2008/layout/AlternatingPictureBlocks"/>
    <dgm:cxn modelId="{E739EE26-AAC7-4E10-8AE8-0A92B464C09B}" type="presParOf" srcId="{D5AB3811-7130-4ABE-B73C-CD68D2CC7E72}" destId="{3A678823-B9A8-4176-B70A-0810451C491F}" srcOrd="0" destOrd="0" presId="urn:microsoft.com/office/officeart/2008/layout/AlternatingPictureBlocks"/>
    <dgm:cxn modelId="{4BEFD69D-B3E2-4712-BAF0-097627923957}" type="presParOf" srcId="{D5AB3811-7130-4ABE-B73C-CD68D2CC7E72}" destId="{1CED819E-7005-49D0-A7D1-3E497623E7FC}" srcOrd="1" destOrd="0" presId="urn:microsoft.com/office/officeart/2008/layout/AlternatingPictureBlocks"/>
    <dgm:cxn modelId="{E7C7025B-2683-491C-9FFC-517D15A49A8D}" type="presParOf" srcId="{4F7885A1-8EF3-45CF-A8A1-A7263ED76DEE}" destId="{9B330C1B-4097-4EE8-A280-C4633F7C7755}" srcOrd="3" destOrd="0" presId="urn:microsoft.com/office/officeart/2008/layout/AlternatingPictureBlocks"/>
    <dgm:cxn modelId="{6CA49E28-8D0C-4A56-925F-597AF6F03A44}" type="presParOf" srcId="{4F7885A1-8EF3-45CF-A8A1-A7263ED76DEE}" destId="{92C546C4-104E-4F09-8B6E-A45A143EFF57}" srcOrd="4" destOrd="0" presId="urn:microsoft.com/office/officeart/2008/layout/AlternatingPictureBlocks"/>
    <dgm:cxn modelId="{C96BFAC1-3721-427A-B52D-BE0B2D5D040A}" type="presParOf" srcId="{92C546C4-104E-4F09-8B6E-A45A143EFF57}" destId="{B7429E58-7BB5-4B97-B3ED-0A37BDD8FC74}" srcOrd="0" destOrd="0" presId="urn:microsoft.com/office/officeart/2008/layout/AlternatingPictureBlocks"/>
    <dgm:cxn modelId="{ECB2A959-5222-4E80-944A-C78A59E5147B}" type="presParOf" srcId="{92C546C4-104E-4F09-8B6E-A45A143EFF57}" destId="{362F588D-E538-475D-9469-BE271B0D6B84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D1E0C-886C-4E03-8444-045BD43D9CE7}">
      <dsp:nvSpPr>
        <dsp:cNvPr id="0" name=""/>
        <dsp:cNvSpPr/>
      </dsp:nvSpPr>
      <dsp:spPr>
        <a:xfrm>
          <a:off x="6378" y="358080"/>
          <a:ext cx="2261824" cy="168840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87630" rIns="29210" bIns="29210" numCol="1" spcCol="1270" anchor="t" anchorCtr="0">
          <a:noAutofit/>
        </a:bodyPr>
        <a:lstStyle/>
        <a:p>
          <a:pPr marL="228600" lvl="1" indent="-228600" algn="r" defTabSz="10223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300" kern="1200" dirty="0"/>
            <a:t>אין הגבלות על ייבוא </a:t>
          </a:r>
        </a:p>
        <a:p>
          <a:pPr marL="228600" lvl="1" indent="-228600" algn="r" defTabSz="10223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300" kern="1200" dirty="0"/>
            <a:t>התעסקות במכס</a:t>
          </a:r>
        </a:p>
        <a:p>
          <a:pPr marL="228600" lvl="1" indent="-228600" algn="r" defTabSz="10223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300" kern="1200" dirty="0"/>
            <a:t>זמן ובירוקרטיה</a:t>
          </a:r>
        </a:p>
      </dsp:txBody>
      <dsp:txXfrm>
        <a:off x="45939" y="397641"/>
        <a:ext cx="2182702" cy="1648842"/>
      </dsp:txXfrm>
    </dsp:sp>
    <dsp:sp modelId="{DEE19ACE-2440-486A-A2C5-189CB1C73C7C}">
      <dsp:nvSpPr>
        <dsp:cNvPr id="0" name=""/>
        <dsp:cNvSpPr/>
      </dsp:nvSpPr>
      <dsp:spPr>
        <a:xfrm>
          <a:off x="6378" y="2046484"/>
          <a:ext cx="2261824" cy="726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ייבוא אישי</a:t>
          </a:r>
        </a:p>
      </dsp:txBody>
      <dsp:txXfrm>
        <a:off x="6378" y="2046484"/>
        <a:ext cx="1592833" cy="726013"/>
      </dsp:txXfrm>
    </dsp:sp>
    <dsp:sp modelId="{553F8AC6-4C81-4029-BCED-81435AA6CA6D}">
      <dsp:nvSpPr>
        <dsp:cNvPr id="0" name=""/>
        <dsp:cNvSpPr/>
      </dsp:nvSpPr>
      <dsp:spPr>
        <a:xfrm>
          <a:off x="1663195" y="2161805"/>
          <a:ext cx="791638" cy="79163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2FBCC-12EA-4A15-A558-F81FAE1FBB87}">
      <dsp:nvSpPr>
        <dsp:cNvPr id="0" name=""/>
        <dsp:cNvSpPr/>
      </dsp:nvSpPr>
      <dsp:spPr>
        <a:xfrm>
          <a:off x="2650957" y="358080"/>
          <a:ext cx="2261824" cy="168840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87630" rIns="29210" bIns="29210" numCol="1" spcCol="1270" anchor="t" anchorCtr="0">
          <a:noAutofit/>
        </a:bodyPr>
        <a:lstStyle/>
        <a:p>
          <a:pPr marL="228600" lvl="1" indent="-228600" algn="r" defTabSz="10223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300" kern="1200" dirty="0"/>
            <a:t>ניתן לראות את הרכב בעיניים</a:t>
          </a:r>
        </a:p>
        <a:p>
          <a:pPr marL="228600" lvl="1" indent="-228600" algn="r" defTabSz="10223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300" kern="1200" dirty="0"/>
            <a:t>חוסר בזמינות</a:t>
          </a:r>
        </a:p>
        <a:p>
          <a:pPr marL="228600" lvl="1" indent="-228600" algn="r" defTabSz="10223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300" kern="1200" dirty="0"/>
            <a:t>חוסר במלאי</a:t>
          </a:r>
        </a:p>
      </dsp:txBody>
      <dsp:txXfrm>
        <a:off x="2690518" y="397641"/>
        <a:ext cx="2182702" cy="1648842"/>
      </dsp:txXfrm>
    </dsp:sp>
    <dsp:sp modelId="{119DBE2B-A7FD-4A13-BF0E-84634604B80C}">
      <dsp:nvSpPr>
        <dsp:cNvPr id="0" name=""/>
        <dsp:cNvSpPr/>
      </dsp:nvSpPr>
      <dsp:spPr>
        <a:xfrm>
          <a:off x="2650957" y="2046484"/>
          <a:ext cx="2261824" cy="726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סוכנות רכב פיזית</a:t>
          </a:r>
        </a:p>
      </dsp:txBody>
      <dsp:txXfrm>
        <a:off x="2650957" y="2046484"/>
        <a:ext cx="1592833" cy="726013"/>
      </dsp:txXfrm>
    </dsp:sp>
    <dsp:sp modelId="{CED2EF23-B7C2-461B-BC7C-075F1E08B3D6}">
      <dsp:nvSpPr>
        <dsp:cNvPr id="0" name=""/>
        <dsp:cNvSpPr/>
      </dsp:nvSpPr>
      <dsp:spPr>
        <a:xfrm>
          <a:off x="4307774" y="2161805"/>
          <a:ext cx="791638" cy="79163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10498-0E80-4C20-B6F1-1BCF8F08A970}">
      <dsp:nvSpPr>
        <dsp:cNvPr id="0" name=""/>
        <dsp:cNvSpPr/>
      </dsp:nvSpPr>
      <dsp:spPr>
        <a:xfrm>
          <a:off x="5295536" y="358080"/>
          <a:ext cx="2261824" cy="168840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87630" rIns="29210" bIns="29210" numCol="1" spcCol="1270" anchor="t" anchorCtr="0">
          <a:noAutofit/>
        </a:bodyPr>
        <a:lstStyle/>
        <a:p>
          <a:pPr marL="228600" lvl="1" indent="-228600" algn="r" defTabSz="10223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300" kern="1200" dirty="0"/>
            <a:t>ייבוא אישי</a:t>
          </a:r>
        </a:p>
        <a:p>
          <a:pPr marL="228600" lvl="1" indent="-228600" algn="r" defTabSz="10223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300" kern="1200" dirty="0"/>
            <a:t>מספר דגמים מוגבל</a:t>
          </a:r>
        </a:p>
        <a:p>
          <a:pPr marL="228600" lvl="1" indent="-228600" algn="r" defTabSz="10223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300" kern="1200" dirty="0"/>
            <a:t>עמלות יקרות</a:t>
          </a:r>
        </a:p>
      </dsp:txBody>
      <dsp:txXfrm>
        <a:off x="5335097" y="397641"/>
        <a:ext cx="2182702" cy="1648842"/>
      </dsp:txXfrm>
    </dsp:sp>
    <dsp:sp modelId="{DE30F8DE-AF02-4D5B-9A59-18AC455FFF3F}">
      <dsp:nvSpPr>
        <dsp:cNvPr id="0" name=""/>
        <dsp:cNvSpPr/>
      </dsp:nvSpPr>
      <dsp:spPr>
        <a:xfrm>
          <a:off x="5295536" y="2046484"/>
          <a:ext cx="2261824" cy="726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קבוצת 2048</a:t>
          </a:r>
        </a:p>
      </dsp:txBody>
      <dsp:txXfrm>
        <a:off x="5295536" y="2046484"/>
        <a:ext cx="1592833" cy="726013"/>
      </dsp:txXfrm>
    </dsp:sp>
    <dsp:sp modelId="{15CE9729-6020-4FE3-9EAF-BFDA6D1BE0CF}">
      <dsp:nvSpPr>
        <dsp:cNvPr id="0" name=""/>
        <dsp:cNvSpPr/>
      </dsp:nvSpPr>
      <dsp:spPr>
        <a:xfrm>
          <a:off x="6952354" y="2161805"/>
          <a:ext cx="791638" cy="79163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B2B11-FC0B-4460-8575-44D8B31DC84D}">
      <dsp:nvSpPr>
        <dsp:cNvPr id="0" name=""/>
        <dsp:cNvSpPr/>
      </dsp:nvSpPr>
      <dsp:spPr>
        <a:xfrm>
          <a:off x="7940115" y="358080"/>
          <a:ext cx="2261824" cy="168840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87630" rIns="29210" bIns="29210" numCol="1" spcCol="1270" anchor="t" anchorCtr="0">
          <a:noAutofit/>
        </a:bodyPr>
        <a:lstStyle/>
        <a:p>
          <a:pPr marL="228600" lvl="1" indent="-228600" algn="r" defTabSz="10223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300" kern="1200" dirty="0"/>
            <a:t>דגם ספציפי</a:t>
          </a:r>
        </a:p>
        <a:p>
          <a:pPr marL="228600" lvl="1" indent="-228600" algn="r" defTabSz="10223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300" kern="1200" dirty="0"/>
            <a:t>חסר יוקרה אמיתית</a:t>
          </a:r>
        </a:p>
      </dsp:txBody>
      <dsp:txXfrm>
        <a:off x="7979676" y="397641"/>
        <a:ext cx="2182702" cy="1648842"/>
      </dsp:txXfrm>
    </dsp:sp>
    <dsp:sp modelId="{ACB27889-00E0-4513-AAFF-5B8CBDE27611}">
      <dsp:nvSpPr>
        <dsp:cNvPr id="0" name=""/>
        <dsp:cNvSpPr/>
      </dsp:nvSpPr>
      <dsp:spPr>
        <a:xfrm>
          <a:off x="7940115" y="2046484"/>
          <a:ext cx="2261824" cy="726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מותגי רכבי יוקרה - לקסוס</a:t>
          </a:r>
        </a:p>
      </dsp:txBody>
      <dsp:txXfrm>
        <a:off x="7940115" y="2046484"/>
        <a:ext cx="1592833" cy="726013"/>
      </dsp:txXfrm>
    </dsp:sp>
    <dsp:sp modelId="{AE20303C-8436-48B6-A946-99C854FB9F49}">
      <dsp:nvSpPr>
        <dsp:cNvPr id="0" name=""/>
        <dsp:cNvSpPr/>
      </dsp:nvSpPr>
      <dsp:spPr>
        <a:xfrm>
          <a:off x="9596933" y="2161805"/>
          <a:ext cx="791638" cy="79163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5CB89-956C-47B0-A860-C119FC066EAE}">
      <dsp:nvSpPr>
        <dsp:cNvPr id="0" name=""/>
        <dsp:cNvSpPr/>
      </dsp:nvSpPr>
      <dsp:spPr>
        <a:xfrm>
          <a:off x="8734" y="502643"/>
          <a:ext cx="2378321" cy="27980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F110E2-6C55-41E9-8362-A3BEFF7BC12F}">
      <dsp:nvSpPr>
        <dsp:cNvPr id="0" name=""/>
        <dsp:cNvSpPr/>
      </dsp:nvSpPr>
      <dsp:spPr>
        <a:xfrm>
          <a:off x="8734" y="607725"/>
          <a:ext cx="174720" cy="174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682583-395E-46C7-AFE1-9388704DAAB6}">
      <dsp:nvSpPr>
        <dsp:cNvPr id="0" name=""/>
        <dsp:cNvSpPr/>
      </dsp:nvSpPr>
      <dsp:spPr>
        <a:xfrm>
          <a:off x="8734" y="0"/>
          <a:ext cx="2378321" cy="50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Privacy</a:t>
          </a:r>
          <a:endParaRPr lang="he-IL" sz="3100" kern="1200" dirty="0"/>
        </a:p>
      </dsp:txBody>
      <dsp:txXfrm>
        <a:off x="8734" y="0"/>
        <a:ext cx="2378321" cy="502643"/>
      </dsp:txXfrm>
    </dsp:sp>
    <dsp:sp modelId="{D695AF97-ACC0-49E5-AC2F-707D47C176DA}">
      <dsp:nvSpPr>
        <dsp:cNvPr id="0" name=""/>
        <dsp:cNvSpPr/>
      </dsp:nvSpPr>
      <dsp:spPr>
        <a:xfrm>
          <a:off x="2505972" y="502643"/>
          <a:ext cx="2378321" cy="279802"/>
        </a:xfrm>
        <a:prstGeom prst="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3450629"/>
              <a:satOff val="15286"/>
              <a:lumOff val="-5621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D8F762-BD74-47F1-8E0E-F24EA375CA39}">
      <dsp:nvSpPr>
        <dsp:cNvPr id="0" name=""/>
        <dsp:cNvSpPr/>
      </dsp:nvSpPr>
      <dsp:spPr>
        <a:xfrm>
          <a:off x="2505972" y="607725"/>
          <a:ext cx="174720" cy="174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3450629"/>
              <a:satOff val="15286"/>
              <a:lumOff val="-5621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0C9F44-8428-40E0-A268-E069E6C9032A}">
      <dsp:nvSpPr>
        <dsp:cNvPr id="0" name=""/>
        <dsp:cNvSpPr/>
      </dsp:nvSpPr>
      <dsp:spPr>
        <a:xfrm>
          <a:off x="2505972" y="0"/>
          <a:ext cx="2378321" cy="50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Availability</a:t>
          </a:r>
          <a:endParaRPr lang="he-IL" sz="3100" kern="1200" dirty="0"/>
        </a:p>
      </dsp:txBody>
      <dsp:txXfrm>
        <a:off x="2505972" y="0"/>
        <a:ext cx="2378321" cy="502643"/>
      </dsp:txXfrm>
    </dsp:sp>
    <dsp:sp modelId="{540CF9CA-C2ED-4986-BB96-CEED8602D7BF}">
      <dsp:nvSpPr>
        <dsp:cNvPr id="0" name=""/>
        <dsp:cNvSpPr/>
      </dsp:nvSpPr>
      <dsp:spPr>
        <a:xfrm>
          <a:off x="5003210" y="502643"/>
          <a:ext cx="2378321" cy="279802"/>
        </a:xfrm>
        <a:prstGeom prst="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6901259"/>
              <a:satOff val="30573"/>
              <a:lumOff val="-11243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F78C47-6647-4774-AD6D-EA611C79B7BA}">
      <dsp:nvSpPr>
        <dsp:cNvPr id="0" name=""/>
        <dsp:cNvSpPr/>
      </dsp:nvSpPr>
      <dsp:spPr>
        <a:xfrm>
          <a:off x="5003210" y="607725"/>
          <a:ext cx="174720" cy="174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6901259"/>
              <a:satOff val="30573"/>
              <a:lumOff val="-11243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818F82-68BD-49CE-BD30-BE1A32D4F924}">
      <dsp:nvSpPr>
        <dsp:cNvPr id="0" name=""/>
        <dsp:cNvSpPr/>
      </dsp:nvSpPr>
      <dsp:spPr>
        <a:xfrm>
          <a:off x="5003210" y="0"/>
          <a:ext cx="2378321" cy="50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Scalability</a:t>
          </a:r>
          <a:endParaRPr lang="he-IL" sz="3100" kern="1200" dirty="0"/>
        </a:p>
      </dsp:txBody>
      <dsp:txXfrm>
        <a:off x="5003210" y="0"/>
        <a:ext cx="2378321" cy="502643"/>
      </dsp:txXfrm>
    </dsp:sp>
    <dsp:sp modelId="{8E893D59-C716-4C47-96B2-8AAF170B4A11}">
      <dsp:nvSpPr>
        <dsp:cNvPr id="0" name=""/>
        <dsp:cNvSpPr/>
      </dsp:nvSpPr>
      <dsp:spPr>
        <a:xfrm>
          <a:off x="7500448" y="502643"/>
          <a:ext cx="2378321" cy="279802"/>
        </a:xfrm>
        <a:prstGeom prst="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F961D1-55A2-438D-AAF9-8A220EA96EE8}">
      <dsp:nvSpPr>
        <dsp:cNvPr id="0" name=""/>
        <dsp:cNvSpPr/>
      </dsp:nvSpPr>
      <dsp:spPr>
        <a:xfrm>
          <a:off x="7500448" y="607725"/>
          <a:ext cx="174720" cy="174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B3D2E0-465E-4170-A328-6AAAF899AFA5}">
      <dsp:nvSpPr>
        <dsp:cNvPr id="0" name=""/>
        <dsp:cNvSpPr/>
      </dsp:nvSpPr>
      <dsp:spPr>
        <a:xfrm>
          <a:off x="7500448" y="0"/>
          <a:ext cx="2378321" cy="50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Portability</a:t>
          </a:r>
          <a:endParaRPr lang="he-IL" sz="3100" kern="1200" dirty="0"/>
        </a:p>
      </dsp:txBody>
      <dsp:txXfrm>
        <a:off x="7500448" y="0"/>
        <a:ext cx="2378321" cy="502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0FEBD-4871-4661-ADC1-562F385E81BB}">
      <dsp:nvSpPr>
        <dsp:cNvPr id="0" name=""/>
        <dsp:cNvSpPr/>
      </dsp:nvSpPr>
      <dsp:spPr>
        <a:xfrm>
          <a:off x="1218907" y="151"/>
          <a:ext cx="2190048" cy="547512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Navigation Bar</a:t>
          </a:r>
          <a:endParaRPr lang="he-IL" sz="2700" kern="1200" dirty="0"/>
        </a:p>
      </dsp:txBody>
      <dsp:txXfrm>
        <a:off x="1234943" y="16187"/>
        <a:ext cx="2157976" cy="515440"/>
      </dsp:txXfrm>
    </dsp:sp>
    <dsp:sp modelId="{6AFCF73D-EFD4-4D5B-9EC8-6B2560459B2B}">
      <dsp:nvSpPr>
        <dsp:cNvPr id="0" name=""/>
        <dsp:cNvSpPr/>
      </dsp:nvSpPr>
      <dsp:spPr>
        <a:xfrm rot="5400000">
          <a:off x="2266024" y="595571"/>
          <a:ext cx="95814" cy="958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93009-704A-4471-BE81-E59993EF55A4}">
      <dsp:nvSpPr>
        <dsp:cNvPr id="0" name=""/>
        <dsp:cNvSpPr/>
      </dsp:nvSpPr>
      <dsp:spPr>
        <a:xfrm>
          <a:off x="1218907" y="739293"/>
          <a:ext cx="2190048" cy="5475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עיצוב חדש לפלטפורמה</a:t>
          </a:r>
        </a:p>
      </dsp:txBody>
      <dsp:txXfrm>
        <a:off x="1234943" y="755329"/>
        <a:ext cx="2157976" cy="515440"/>
      </dsp:txXfrm>
    </dsp:sp>
    <dsp:sp modelId="{2C5DB3B5-891A-40E8-9F20-5C31A1AB1F6A}">
      <dsp:nvSpPr>
        <dsp:cNvPr id="0" name=""/>
        <dsp:cNvSpPr/>
      </dsp:nvSpPr>
      <dsp:spPr>
        <a:xfrm rot="5400000">
          <a:off x="2266024" y="1334712"/>
          <a:ext cx="95814" cy="958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2E199-A6FC-4914-9FB7-594C0873ED0F}">
      <dsp:nvSpPr>
        <dsp:cNvPr id="0" name=""/>
        <dsp:cNvSpPr/>
      </dsp:nvSpPr>
      <dsp:spPr>
        <a:xfrm>
          <a:off x="1218907" y="1478434"/>
          <a:ext cx="2190048" cy="5475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צבעים רכים ונעימים יותר</a:t>
          </a:r>
        </a:p>
      </dsp:txBody>
      <dsp:txXfrm>
        <a:off x="1234943" y="1494470"/>
        <a:ext cx="2157976" cy="515440"/>
      </dsp:txXfrm>
    </dsp:sp>
    <dsp:sp modelId="{B436F6E8-A2F1-4ACD-9817-CF0B49615479}">
      <dsp:nvSpPr>
        <dsp:cNvPr id="0" name=""/>
        <dsp:cNvSpPr/>
      </dsp:nvSpPr>
      <dsp:spPr>
        <a:xfrm rot="5400000">
          <a:off x="2266024" y="2073854"/>
          <a:ext cx="95814" cy="958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E85AD-C803-456E-AEFF-5CF5F4A1AA04}">
      <dsp:nvSpPr>
        <dsp:cNvPr id="0" name=""/>
        <dsp:cNvSpPr/>
      </dsp:nvSpPr>
      <dsp:spPr>
        <a:xfrm>
          <a:off x="1218907" y="2217575"/>
          <a:ext cx="2190048" cy="5475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בדיקת שימושיות</a:t>
          </a:r>
        </a:p>
      </dsp:txBody>
      <dsp:txXfrm>
        <a:off x="1234943" y="2233611"/>
        <a:ext cx="2157976" cy="515440"/>
      </dsp:txXfrm>
    </dsp:sp>
    <dsp:sp modelId="{FDB88CCB-9407-4F22-B788-18E7834B9733}">
      <dsp:nvSpPr>
        <dsp:cNvPr id="0" name=""/>
        <dsp:cNvSpPr/>
      </dsp:nvSpPr>
      <dsp:spPr>
        <a:xfrm>
          <a:off x="3715563" y="151"/>
          <a:ext cx="2190048" cy="547512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Functionality</a:t>
          </a:r>
          <a:endParaRPr lang="he-IL" sz="2700" kern="1200" dirty="0"/>
        </a:p>
      </dsp:txBody>
      <dsp:txXfrm>
        <a:off x="3731599" y="16187"/>
        <a:ext cx="2157976" cy="515440"/>
      </dsp:txXfrm>
    </dsp:sp>
    <dsp:sp modelId="{4788AFF7-5C8B-4924-9538-B8CF812CD654}">
      <dsp:nvSpPr>
        <dsp:cNvPr id="0" name=""/>
        <dsp:cNvSpPr/>
      </dsp:nvSpPr>
      <dsp:spPr>
        <a:xfrm rot="5400000">
          <a:off x="4762680" y="595571"/>
          <a:ext cx="95814" cy="958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3F9FC-9B53-44B0-9CD5-741A91EDCC7F}">
      <dsp:nvSpPr>
        <dsp:cNvPr id="0" name=""/>
        <dsp:cNvSpPr/>
      </dsp:nvSpPr>
      <dsp:spPr>
        <a:xfrm>
          <a:off x="3715563" y="739293"/>
          <a:ext cx="2190048" cy="5475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השלמת פונקציונליות</a:t>
          </a:r>
        </a:p>
      </dsp:txBody>
      <dsp:txXfrm>
        <a:off x="3731599" y="755329"/>
        <a:ext cx="2157976" cy="515440"/>
      </dsp:txXfrm>
    </dsp:sp>
    <dsp:sp modelId="{9BC9996D-CF92-4866-B964-E0D8014E11FB}">
      <dsp:nvSpPr>
        <dsp:cNvPr id="0" name=""/>
        <dsp:cNvSpPr/>
      </dsp:nvSpPr>
      <dsp:spPr>
        <a:xfrm rot="5400000">
          <a:off x="4762680" y="1334712"/>
          <a:ext cx="95814" cy="958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0BE4C-4B9D-40ED-8C9F-12FEFE56F85D}">
      <dsp:nvSpPr>
        <dsp:cNvPr id="0" name=""/>
        <dsp:cNvSpPr/>
      </dsp:nvSpPr>
      <dsp:spPr>
        <a:xfrm>
          <a:off x="3715563" y="1478434"/>
          <a:ext cx="2190048" cy="5475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הטמעת יכולות</a:t>
          </a:r>
        </a:p>
      </dsp:txBody>
      <dsp:txXfrm>
        <a:off x="3731599" y="1494470"/>
        <a:ext cx="2157976" cy="515440"/>
      </dsp:txXfrm>
    </dsp:sp>
    <dsp:sp modelId="{359F2B98-E81A-4990-BB49-65DAE34CE425}">
      <dsp:nvSpPr>
        <dsp:cNvPr id="0" name=""/>
        <dsp:cNvSpPr/>
      </dsp:nvSpPr>
      <dsp:spPr>
        <a:xfrm rot="5400000">
          <a:off x="4762680" y="2073854"/>
          <a:ext cx="95814" cy="958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08F4C-706F-4B4D-BC43-8E43D2D9E44A}">
      <dsp:nvSpPr>
        <dsp:cNvPr id="0" name=""/>
        <dsp:cNvSpPr/>
      </dsp:nvSpPr>
      <dsp:spPr>
        <a:xfrm>
          <a:off x="3715563" y="2217575"/>
          <a:ext cx="2190048" cy="5475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בדיקת פעילות</a:t>
          </a:r>
        </a:p>
      </dsp:txBody>
      <dsp:txXfrm>
        <a:off x="3731599" y="2233611"/>
        <a:ext cx="2157976" cy="515440"/>
      </dsp:txXfrm>
    </dsp:sp>
    <dsp:sp modelId="{73811585-F27F-4BE8-9965-F97933950563}">
      <dsp:nvSpPr>
        <dsp:cNvPr id="0" name=""/>
        <dsp:cNvSpPr/>
      </dsp:nvSpPr>
      <dsp:spPr>
        <a:xfrm>
          <a:off x="6212218" y="151"/>
          <a:ext cx="2190048" cy="54751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 dirty="0"/>
            <a:t>ציון </a:t>
          </a:r>
          <a:r>
            <a:rPr lang="en-US" sz="2700" kern="1200" dirty="0"/>
            <a:t>SUS</a:t>
          </a:r>
          <a:endParaRPr lang="he-IL" sz="2700" kern="1200" dirty="0"/>
        </a:p>
      </dsp:txBody>
      <dsp:txXfrm>
        <a:off x="6228254" y="16187"/>
        <a:ext cx="2157976" cy="515440"/>
      </dsp:txXfrm>
    </dsp:sp>
    <dsp:sp modelId="{E359203C-1AE3-4CDE-A0A7-13B8E689C5F9}">
      <dsp:nvSpPr>
        <dsp:cNvPr id="0" name=""/>
        <dsp:cNvSpPr/>
      </dsp:nvSpPr>
      <dsp:spPr>
        <a:xfrm rot="5400000">
          <a:off x="7259335" y="595571"/>
          <a:ext cx="95814" cy="958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74CE3-80CE-447E-9740-7E30DC750F26}">
      <dsp:nvSpPr>
        <dsp:cNvPr id="0" name=""/>
        <dsp:cNvSpPr/>
      </dsp:nvSpPr>
      <dsp:spPr>
        <a:xfrm>
          <a:off x="6212218" y="739293"/>
          <a:ext cx="2190048" cy="5475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ציון 80.92</a:t>
          </a:r>
        </a:p>
      </dsp:txBody>
      <dsp:txXfrm>
        <a:off x="6228254" y="755329"/>
        <a:ext cx="2157976" cy="515440"/>
      </dsp:txXfrm>
    </dsp:sp>
    <dsp:sp modelId="{B79E7652-8742-41FC-B6A4-6DA6BB4CDAFC}">
      <dsp:nvSpPr>
        <dsp:cNvPr id="0" name=""/>
        <dsp:cNvSpPr/>
      </dsp:nvSpPr>
      <dsp:spPr>
        <a:xfrm rot="5400000">
          <a:off x="7259335" y="1334712"/>
          <a:ext cx="95814" cy="958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3CD06-0342-467F-B00A-5E464F875600}">
      <dsp:nvSpPr>
        <dsp:cNvPr id="0" name=""/>
        <dsp:cNvSpPr/>
      </dsp:nvSpPr>
      <dsp:spPr>
        <a:xfrm>
          <a:off x="6212218" y="1478434"/>
          <a:ext cx="2190048" cy="5475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ציון גבוה מעל הממוצע</a:t>
          </a:r>
        </a:p>
      </dsp:txBody>
      <dsp:txXfrm>
        <a:off x="6228254" y="1494470"/>
        <a:ext cx="2157976" cy="515440"/>
      </dsp:txXfrm>
    </dsp:sp>
    <dsp:sp modelId="{D32B0E0F-28F7-4C5B-9588-1EEC1D4BDFB2}">
      <dsp:nvSpPr>
        <dsp:cNvPr id="0" name=""/>
        <dsp:cNvSpPr/>
      </dsp:nvSpPr>
      <dsp:spPr>
        <a:xfrm rot="5400000">
          <a:off x="7259335" y="2073854"/>
          <a:ext cx="95814" cy="958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22EB1-0E0B-4CF3-A0A9-6558EBC5F329}">
      <dsp:nvSpPr>
        <dsp:cNvPr id="0" name=""/>
        <dsp:cNvSpPr/>
      </dsp:nvSpPr>
      <dsp:spPr>
        <a:xfrm>
          <a:off x="6212218" y="2217575"/>
          <a:ext cx="2190048" cy="5475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מעיד על נוחות השימוש</a:t>
          </a:r>
        </a:p>
      </dsp:txBody>
      <dsp:txXfrm>
        <a:off x="6228254" y="2233611"/>
        <a:ext cx="2157976" cy="5154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FFF96-3937-4306-9C78-86BAA3217B58}">
      <dsp:nvSpPr>
        <dsp:cNvPr id="0" name=""/>
        <dsp:cNvSpPr/>
      </dsp:nvSpPr>
      <dsp:spPr>
        <a:xfrm>
          <a:off x="4640066" y="1420"/>
          <a:ext cx="2196846" cy="9935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/>
            <a:t>זמן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עומס בלימודים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אירועים מיוחדים</a:t>
          </a:r>
        </a:p>
      </dsp:txBody>
      <dsp:txXfrm>
        <a:off x="4640066" y="1420"/>
        <a:ext cx="2196846" cy="993598"/>
      </dsp:txXfrm>
    </dsp:sp>
    <dsp:sp modelId="{8343046F-E6EC-47DF-9F54-10BE280C2263}">
      <dsp:nvSpPr>
        <dsp:cNvPr id="0" name=""/>
        <dsp:cNvSpPr/>
      </dsp:nvSpPr>
      <dsp:spPr>
        <a:xfrm>
          <a:off x="3558037" y="1420"/>
          <a:ext cx="983662" cy="9935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A678823-B9A8-4176-B70A-0810451C491F}">
      <dsp:nvSpPr>
        <dsp:cNvPr id="0" name=""/>
        <dsp:cNvSpPr/>
      </dsp:nvSpPr>
      <dsp:spPr>
        <a:xfrm>
          <a:off x="3558037" y="1158963"/>
          <a:ext cx="2196846" cy="993598"/>
        </a:xfrm>
        <a:prstGeom prst="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/>
            <a:t>ידע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פיתוח ב</a:t>
          </a:r>
          <a:r>
            <a:rPr lang="en-US" sz="1600" kern="1200" dirty="0"/>
            <a:t>React JS</a:t>
          </a:r>
          <a:endParaRPr lang="he-IL" sz="1600" kern="1200" dirty="0"/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Web Technologies</a:t>
          </a:r>
          <a:endParaRPr lang="he-IL" sz="1600" kern="1200" dirty="0"/>
        </a:p>
      </dsp:txBody>
      <dsp:txXfrm>
        <a:off x="3558037" y="1158963"/>
        <a:ext cx="2196846" cy="993598"/>
      </dsp:txXfrm>
    </dsp:sp>
    <dsp:sp modelId="{1CED819E-7005-49D0-A7D1-3E497623E7FC}">
      <dsp:nvSpPr>
        <dsp:cNvPr id="0" name=""/>
        <dsp:cNvSpPr/>
      </dsp:nvSpPr>
      <dsp:spPr>
        <a:xfrm>
          <a:off x="5853250" y="1158963"/>
          <a:ext cx="983662" cy="993598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t="-2000" b="-2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429E58-7BB5-4B97-B3ED-0A37BDD8FC74}">
      <dsp:nvSpPr>
        <dsp:cNvPr id="0" name=""/>
        <dsp:cNvSpPr/>
      </dsp:nvSpPr>
      <dsp:spPr>
        <a:xfrm>
          <a:off x="4640066" y="2316505"/>
          <a:ext cx="2196846" cy="993598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/>
            <a:t>פתרון ענן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בחירת ספק אחסון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Deployment</a:t>
          </a:r>
          <a:endParaRPr lang="he-IL" sz="1600" kern="1200" dirty="0"/>
        </a:p>
      </dsp:txBody>
      <dsp:txXfrm>
        <a:off x="4640066" y="2316505"/>
        <a:ext cx="2196846" cy="993598"/>
      </dsp:txXfrm>
    </dsp:sp>
    <dsp:sp modelId="{362F588D-E538-475D-9469-BE271B0D6B84}">
      <dsp:nvSpPr>
        <dsp:cNvPr id="0" name=""/>
        <dsp:cNvSpPr/>
      </dsp:nvSpPr>
      <dsp:spPr>
        <a:xfrm>
          <a:off x="3558037" y="2316505"/>
          <a:ext cx="983662" cy="993598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2000" r="-2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E11-E570-4708-81CF-EB1F05F8C434}" type="datetimeFigureOut">
              <a:rPr lang="he-IL" smtClean="0"/>
              <a:t>כ"ט/סיון/תשפ"א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F1A5-475B-4130-9713-CDCB22A84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318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E11-E570-4708-81CF-EB1F05F8C434}" type="datetimeFigureOut">
              <a:rPr lang="he-IL" smtClean="0"/>
              <a:t>כ"ט/סיון/תשפ"א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F1A5-475B-4130-9713-CDCB22A84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366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E11-E570-4708-81CF-EB1F05F8C434}" type="datetimeFigureOut">
              <a:rPr lang="he-IL" smtClean="0"/>
              <a:t>כ"ט/סיון/תשפ"א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F1A5-475B-4130-9713-CDCB22A84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3757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E11-E570-4708-81CF-EB1F05F8C434}" type="datetimeFigureOut">
              <a:rPr lang="he-IL" smtClean="0"/>
              <a:t>כ"ט/סיון/תשפ"א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F1A5-475B-4130-9713-CDCB22A84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906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E11-E570-4708-81CF-EB1F05F8C434}" type="datetimeFigureOut">
              <a:rPr lang="he-IL" smtClean="0"/>
              <a:t>כ"ט/סיון/תשפ"א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F1A5-475B-4130-9713-CDCB22A84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548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E11-E570-4708-81CF-EB1F05F8C434}" type="datetimeFigureOut">
              <a:rPr lang="he-IL" smtClean="0"/>
              <a:t>כ"ט/סיון/תשפ"א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F1A5-475B-4130-9713-CDCB22A84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6964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E11-E570-4708-81CF-EB1F05F8C434}" type="datetimeFigureOut">
              <a:rPr lang="he-IL" smtClean="0"/>
              <a:t>כ"ט/סיון/תשפ"א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F1A5-475B-4130-9713-CDCB22A84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73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E11-E570-4708-81CF-EB1F05F8C434}" type="datetimeFigureOut">
              <a:rPr lang="he-IL" smtClean="0"/>
              <a:t>כ"ט/סיון/תשפ"א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F1A5-475B-4130-9713-CDCB22A8467A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6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E11-E570-4708-81CF-EB1F05F8C434}" type="datetimeFigureOut">
              <a:rPr lang="he-IL" smtClean="0"/>
              <a:t>כ"ט/סיון/תשפ"א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F1A5-475B-4130-9713-CDCB22A84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896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E11-E570-4708-81CF-EB1F05F8C434}" type="datetimeFigureOut">
              <a:rPr lang="he-IL" smtClean="0"/>
              <a:t>כ"ט/סיון/תשפ"א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F1A5-475B-4130-9713-CDCB22A84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177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E11-E570-4708-81CF-EB1F05F8C434}" type="datetimeFigureOut">
              <a:rPr lang="he-IL" smtClean="0"/>
              <a:t>כ"ט/סיון/תשפ"א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e-I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F1A5-475B-4130-9713-CDCB22A84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16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9747E11-E570-4708-81CF-EB1F05F8C434}" type="datetimeFigureOut">
              <a:rPr lang="he-IL" smtClean="0"/>
              <a:t>כ"ט/סיון/תשפ"א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F1A5-475B-4130-9713-CDCB22A84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263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747E11-E570-4708-81CF-EB1F05F8C434}" type="datetimeFigureOut">
              <a:rPr lang="he-IL" smtClean="0"/>
              <a:t>כ"ט/סיון/תשפ"א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61AF1A5-475B-4130-9713-CDCB22A846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951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2048luxurycars.com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-computing-cars.herokuapp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22.jpe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BBB7B5-3EFF-4082-9F4A-824345B29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Car4u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1FE881E-094C-4298-A00E-BA3E72734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e-IL" u="sng" dirty="0"/>
              <a:t>מציגים:</a:t>
            </a:r>
          </a:p>
          <a:p>
            <a:r>
              <a:rPr lang="he-IL" dirty="0"/>
              <a:t>רביב קומם ת"ז 316217751</a:t>
            </a:r>
          </a:p>
          <a:p>
            <a:r>
              <a:rPr lang="he-IL" dirty="0"/>
              <a:t>ליאור קאופמן ת"ז 315255471</a:t>
            </a:r>
          </a:p>
        </p:txBody>
      </p:sp>
      <p:pic>
        <p:nvPicPr>
          <p:cNvPr id="4" name="מציין מיקום תוכן 4">
            <a:extLst>
              <a:ext uri="{FF2B5EF4-FFF2-40B4-BE49-F238E27FC236}">
                <a16:creationId xmlns:a16="http://schemas.microsoft.com/office/drawing/2014/main" id="{7875534B-B8F6-4A41-B5BF-273778326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388" y="281657"/>
            <a:ext cx="1925223" cy="178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7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5778BF-C7EC-42E4-87D0-66A72B87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אתגרים</a:t>
            </a: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7F1BEDAB-4891-4941-AE51-83BCCC8FDB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1833628"/>
              </p:ext>
            </p:extLst>
          </p:nvPr>
        </p:nvGraphicFramePr>
        <p:xfrm>
          <a:off x="499369" y="2401101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559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14AF26-C649-4A2E-B3EF-89288777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תודה על ההקשבה!</a:t>
            </a:r>
          </a:p>
        </p:txBody>
      </p:sp>
      <p:pic>
        <p:nvPicPr>
          <p:cNvPr id="2052" name="Picture 4" descr="Questions To Ask For Success | IT Support Georgetown, TX">
            <a:extLst>
              <a:ext uri="{FF2B5EF4-FFF2-40B4-BE49-F238E27FC236}">
                <a16:creationId xmlns:a16="http://schemas.microsoft.com/office/drawing/2014/main" id="{151B9CC8-54AC-4442-B9E2-0935C565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915" y="2845432"/>
            <a:ext cx="4983248" cy="289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3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49D55A-DAF8-4816-8BA4-F775AA61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ביבליוגרפיה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EE5BCB-0534-410B-A2A1-84DC673878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2667078"/>
            <a:ext cx="10394707" cy="3311189"/>
          </a:xfrm>
        </p:spPr>
        <p:txBody>
          <a:bodyPr>
            <a:normAutofit/>
          </a:bodyPr>
          <a:lstStyle/>
          <a:p>
            <a:pPr marL="342900" lvl="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Feng, Yang, and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Jiebo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Luo. "When do luxury cars hit the road? Findings by a big data approach." </a:t>
            </a:r>
            <a:r>
              <a:rPr lang="en-US" sz="18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2016 IEEE International Conference on Big Data (Big Data)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IEEE, 2016.</a:t>
            </a:r>
            <a:r>
              <a:rPr lang="he-IL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‏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Sukhdial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Ajay S., Goutam Chakraborty, and Eric K. Steger. "Measuring values can sharpen segmentation in the luxury auto market." </a:t>
            </a:r>
            <a:r>
              <a:rPr lang="en-US" sz="18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Advertising Research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35 (1995): 9-9.</a:t>
            </a:r>
            <a:r>
              <a:rPr lang="he-IL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‏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Kivetz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Ran, and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Itamar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Simonson. "Self-control for the righteous: Toward a theory of precommitment to indulgence." </a:t>
            </a:r>
            <a:r>
              <a:rPr lang="en-US" sz="18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consumer research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29.2 (2002): 199-217.</a:t>
            </a:r>
            <a:r>
              <a:rPr lang="he-IL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‏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Hansen,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Jochim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and Michaela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Wänke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"The abstractness of luxury." </a:t>
            </a:r>
            <a:r>
              <a:rPr lang="en-US" sz="18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Economic Psychology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32.5 (2011): 789-796.</a:t>
            </a:r>
            <a:r>
              <a:rPr lang="he-IL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‏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קבוצת 2048 -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https://www.2048luxurycars.com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1634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BECDB2-0F99-4DF1-B58F-BB427394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מהות האתר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43ADA98-61B3-4E6F-8C90-CEC76C0BEE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Car4U</a:t>
            </a:r>
            <a:r>
              <a:rPr lang="he-IL" dirty="0"/>
              <a:t> הוא אתר למכירת מכוניות יוקרה ייחודיות.</a:t>
            </a:r>
          </a:p>
          <a:p>
            <a:pPr marL="0" indent="0" algn="ctr">
              <a:buNone/>
            </a:pPr>
            <a:r>
              <a:rPr lang="he-IL" dirty="0"/>
              <a:t>מהות האתר היא יוקרה, איכות ושירות.</a:t>
            </a:r>
          </a:p>
        </p:txBody>
      </p:sp>
      <p:pic>
        <p:nvPicPr>
          <p:cNvPr id="1030" name="Picture 6" descr="Elon Musk y su competencia con ex empleados de Tesla | UABC Radio">
            <a:extLst>
              <a:ext uri="{FF2B5EF4-FFF2-40B4-BE49-F238E27FC236}">
                <a16:creationId xmlns:a16="http://schemas.microsoft.com/office/drawing/2014/main" id="{C359AC42-AC6A-4956-9261-6620128F4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64" y="4177801"/>
            <a:ext cx="2050861" cy="115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9756C7A-0C8A-4505-BBED-198DD2CDC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588" y="4031809"/>
            <a:ext cx="1445595" cy="144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FEBAAFD-A683-488C-9D32-C0007A426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426" y="3932804"/>
            <a:ext cx="2283244" cy="164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ownload Free png Maserati Logo PNG Transparent &amp;amp; SVG Vector - Freebie  Supply - DLPNG.com">
            <a:extLst>
              <a:ext uri="{FF2B5EF4-FFF2-40B4-BE49-F238E27FC236}">
                <a16:creationId xmlns:a16="http://schemas.microsoft.com/office/drawing/2014/main" id="{680C94E5-7C69-4B6E-AD2C-A7725ADB0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6" y="3820230"/>
            <a:ext cx="1868750" cy="18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0B8BAE8B-5003-4CF1-A303-FF9FA204D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938" y="4054376"/>
            <a:ext cx="2133091" cy="112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89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BECDB2-0F99-4DF1-B58F-BB427394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אלמנטים מרכזיים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EB0B59C2-3C98-48DA-BC8F-EFBBFE687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852" y="3182275"/>
            <a:ext cx="5610225" cy="990600"/>
          </a:xfrm>
          <a:prstGeom prst="rect">
            <a:avLst/>
          </a:prstGeom>
        </p:spPr>
      </p:pic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6FBE7835-EFE1-47F1-8AAB-BD8E7ADC6E7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190260" y="3320249"/>
            <a:ext cx="1062592" cy="35732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מציין מיקום תוכן 2">
            <a:extLst>
              <a:ext uri="{FF2B5EF4-FFF2-40B4-BE49-F238E27FC236}">
                <a16:creationId xmlns:a16="http://schemas.microsoft.com/office/drawing/2014/main" id="{4140BBCD-E0F0-452B-8D8B-A9AA45B520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40324" y="2648857"/>
            <a:ext cx="2824681" cy="990600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תפריט ניווט נגיש מכל אחד מן הדפים השונים באתר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57064A26-04A4-4AA2-89DD-00A7382BD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31" y="4571350"/>
            <a:ext cx="9282726" cy="1472630"/>
          </a:xfrm>
          <a:prstGeom prst="rect">
            <a:avLst/>
          </a:prstGeom>
        </p:spPr>
      </p:pic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E7F43780-5237-4B03-8220-4C09640D4F0D}"/>
              </a:ext>
            </a:extLst>
          </p:cNvPr>
          <p:cNvCxnSpPr>
            <a:cxnSpLocks/>
          </p:cNvCxnSpPr>
          <p:nvPr/>
        </p:nvCxnSpPr>
        <p:spPr>
          <a:xfrm flipH="1">
            <a:off x="9827666" y="5201738"/>
            <a:ext cx="583819" cy="32020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מציין מיקום תוכן 2">
            <a:extLst>
              <a:ext uri="{FF2B5EF4-FFF2-40B4-BE49-F238E27FC236}">
                <a16:creationId xmlns:a16="http://schemas.microsoft.com/office/drawing/2014/main" id="{8694435C-C8A8-4CB4-90C2-30B44711CF62}"/>
              </a:ext>
            </a:extLst>
          </p:cNvPr>
          <p:cNvSpPr txBox="1">
            <a:spLocks/>
          </p:cNvSpPr>
          <p:nvPr/>
        </p:nvSpPr>
        <p:spPr>
          <a:xfrm>
            <a:off x="9960864" y="4571350"/>
            <a:ext cx="1895193" cy="6330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דף בית עם עיצוב אלגנטי ונקי</a:t>
            </a:r>
          </a:p>
        </p:txBody>
      </p:sp>
    </p:spTree>
    <p:extLst>
      <p:ext uri="{BB962C8B-B14F-4D97-AF65-F5344CB8AC3E}">
        <p14:creationId xmlns:p14="http://schemas.microsoft.com/office/powerpoint/2010/main" val="85950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BECDB2-0F99-4DF1-B58F-BB427394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אלמנטים מרכזיים (2)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64FA0F5-0296-4640-873D-895B78928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477" y="2322933"/>
            <a:ext cx="3838669" cy="2419810"/>
          </a:xfrm>
          <a:prstGeom prst="rect">
            <a:avLst/>
          </a:prstGeom>
        </p:spPr>
      </p:pic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585DC0ED-511F-4163-A105-F6DDD8FC3CC1}"/>
              </a:ext>
            </a:extLst>
          </p:cNvPr>
          <p:cNvCxnSpPr>
            <a:cxnSpLocks/>
          </p:cNvCxnSpPr>
          <p:nvPr/>
        </p:nvCxnSpPr>
        <p:spPr>
          <a:xfrm>
            <a:off x="6371859" y="2994324"/>
            <a:ext cx="1667618" cy="7480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ציין מיקום תוכן 2">
            <a:extLst>
              <a:ext uri="{FF2B5EF4-FFF2-40B4-BE49-F238E27FC236}">
                <a16:creationId xmlns:a16="http://schemas.microsoft.com/office/drawing/2014/main" id="{B1FAC68E-E2FB-4523-9748-25ED76A89E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21923" y="2322932"/>
            <a:ext cx="2824681" cy="990600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חנות עם פירוט כלל המכוניות. נטענת בצורה אוטומטית לפי קובץ מסד נתונים ב</a:t>
            </a:r>
            <a:r>
              <a:rPr lang="en-US" dirty="0"/>
              <a:t>JSON</a:t>
            </a:r>
            <a:r>
              <a:rPr lang="he-IL" dirty="0"/>
              <a:t>.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557D7E5B-BE01-42C7-8C91-D61F3D0EA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35" y="3954100"/>
            <a:ext cx="2795588" cy="2314575"/>
          </a:xfrm>
          <a:prstGeom prst="rect">
            <a:avLst/>
          </a:prstGeom>
        </p:spPr>
      </p:pic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5D91763B-7BBD-4DD1-8692-B2291C693B35}"/>
              </a:ext>
            </a:extLst>
          </p:cNvPr>
          <p:cNvCxnSpPr>
            <a:cxnSpLocks/>
          </p:cNvCxnSpPr>
          <p:nvPr/>
        </p:nvCxnSpPr>
        <p:spPr>
          <a:xfrm flipH="1">
            <a:off x="3421923" y="4711934"/>
            <a:ext cx="1007061" cy="39945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מציין מיקום תוכן 2">
            <a:extLst>
              <a:ext uri="{FF2B5EF4-FFF2-40B4-BE49-F238E27FC236}">
                <a16:creationId xmlns:a16="http://schemas.microsoft.com/office/drawing/2014/main" id="{7D75EE20-4439-4795-9D91-9DCD88C80E08}"/>
              </a:ext>
            </a:extLst>
          </p:cNvPr>
          <p:cNvSpPr txBox="1">
            <a:spLocks/>
          </p:cNvSpPr>
          <p:nvPr/>
        </p:nvSpPr>
        <p:spPr>
          <a:xfrm>
            <a:off x="4831461" y="5440535"/>
            <a:ext cx="1684089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מגוון אפשרויות תשלום</a:t>
            </a: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E4FF8874-F34A-4539-96E8-1FAD43CB4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146" y="5111387"/>
            <a:ext cx="4257929" cy="1316497"/>
          </a:xfrm>
          <a:prstGeom prst="rect">
            <a:avLst/>
          </a:prstGeom>
        </p:spPr>
      </p:pic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344CBBD3-2502-47AD-91CC-C3F37E302C29}"/>
              </a:ext>
            </a:extLst>
          </p:cNvPr>
          <p:cNvCxnSpPr>
            <a:cxnSpLocks/>
          </p:cNvCxnSpPr>
          <p:nvPr/>
        </p:nvCxnSpPr>
        <p:spPr>
          <a:xfrm flipV="1">
            <a:off x="6518495" y="5332491"/>
            <a:ext cx="687173" cy="43714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ציין מיקום תוכן 2">
            <a:extLst>
              <a:ext uri="{FF2B5EF4-FFF2-40B4-BE49-F238E27FC236}">
                <a16:creationId xmlns:a16="http://schemas.microsoft.com/office/drawing/2014/main" id="{DC9EDA89-DBB9-465C-9BEB-9CE61AFC5CBA}"/>
              </a:ext>
            </a:extLst>
          </p:cNvPr>
          <p:cNvSpPr txBox="1">
            <a:spLocks/>
          </p:cNvSpPr>
          <p:nvPr/>
        </p:nvSpPr>
        <p:spPr>
          <a:xfrm>
            <a:off x="4144618" y="4223766"/>
            <a:ext cx="1684089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טופס פרטים לתשלום</a:t>
            </a:r>
          </a:p>
        </p:txBody>
      </p:sp>
    </p:spTree>
    <p:extLst>
      <p:ext uri="{BB962C8B-B14F-4D97-AF65-F5344CB8AC3E}">
        <p14:creationId xmlns:p14="http://schemas.microsoft.com/office/powerpoint/2010/main" val="56779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BECDB2-0F99-4DF1-B58F-BB427394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אלמנטים מרכזיים (3)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C42C631-B1DF-48B9-A845-B299F84C0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954" y="2453473"/>
            <a:ext cx="6557020" cy="1951053"/>
          </a:xfrm>
          <a:prstGeom prst="rect">
            <a:avLst/>
          </a:prstGeom>
        </p:spPr>
      </p:pic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BAD11E60-57F3-4B23-BA6A-E52ACDEE1E36}"/>
              </a:ext>
            </a:extLst>
          </p:cNvPr>
          <p:cNvCxnSpPr>
            <a:cxnSpLocks/>
          </p:cNvCxnSpPr>
          <p:nvPr/>
        </p:nvCxnSpPr>
        <p:spPr>
          <a:xfrm>
            <a:off x="4264260" y="3029968"/>
            <a:ext cx="866320" cy="15462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מציין מיקום תוכן 2">
            <a:extLst>
              <a:ext uri="{FF2B5EF4-FFF2-40B4-BE49-F238E27FC236}">
                <a16:creationId xmlns:a16="http://schemas.microsoft.com/office/drawing/2014/main" id="{351EF6F2-0F59-4F06-91AC-4E66605998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76506" y="2468268"/>
            <a:ext cx="2824681" cy="990600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דף יצירת קשר, עבור כל סוגיה. דרך כל אחת מן הפלטפורמות הקיימות</a:t>
            </a:r>
          </a:p>
        </p:txBody>
      </p:sp>
      <p:sp>
        <p:nvSpPr>
          <p:cNvPr id="19" name="מציין מיקום תוכן 2">
            <a:extLst>
              <a:ext uri="{FF2B5EF4-FFF2-40B4-BE49-F238E27FC236}">
                <a16:creationId xmlns:a16="http://schemas.microsoft.com/office/drawing/2014/main" id="{7F9A3440-25D8-4DC7-B4F9-9CAC5BFBB199}"/>
              </a:ext>
            </a:extLst>
          </p:cNvPr>
          <p:cNvSpPr txBox="1">
            <a:spLocks/>
          </p:cNvSpPr>
          <p:nvPr/>
        </p:nvSpPr>
        <p:spPr>
          <a:xfrm>
            <a:off x="3532914" y="4981021"/>
            <a:ext cx="6108236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ועוד דברים רבים שניתן לראות דרך האתר עצמו... </a:t>
            </a:r>
            <a:r>
              <a:rPr lang="he-IL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https://cloud-computing-cars.herokuapp.com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3620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BA4929-7E31-4B4A-81AA-26EEB8A9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מתחרים עיקריים</a:t>
            </a:r>
          </a:p>
        </p:txBody>
      </p:sp>
      <p:graphicFrame>
        <p:nvGraphicFramePr>
          <p:cNvPr id="3" name="מציין מיקום תוכן 2">
            <a:extLst>
              <a:ext uri="{FF2B5EF4-FFF2-40B4-BE49-F238E27FC236}">
                <a16:creationId xmlns:a16="http://schemas.microsoft.com/office/drawing/2014/main" id="{044979EC-17AD-4584-B2F2-5FC693B39E6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27784437"/>
              </p:ext>
            </p:extLst>
          </p:nvPr>
        </p:nvGraphicFramePr>
        <p:xfrm>
          <a:off x="987641" y="2581783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29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2A8E5-C153-4E34-B00A-FE2FE1F1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פתרון הענן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82B6BA5-57FB-4747-B8BB-D20E22C564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he-IL" dirty="0"/>
          </a:p>
          <a:p>
            <a:r>
              <a:rPr lang="he-IL" dirty="0"/>
              <a:t>האתר שלנו במהותו אמור להיות נגיש לכל הלקוחות הפוטנציאלים והחוזרים – (</a:t>
            </a:r>
            <a:r>
              <a:rPr lang="en-US" dirty="0"/>
              <a:t>Public Cloud</a:t>
            </a:r>
            <a:r>
              <a:rPr lang="he-IL" dirty="0"/>
              <a:t>)</a:t>
            </a:r>
          </a:p>
          <a:p>
            <a:r>
              <a:rPr lang="he-IL" dirty="0"/>
              <a:t>האתר שלנו מספק רק פלטפורמה קמעונאית לייבוא ורכישת מכוניות כלומר פתרון (</a:t>
            </a:r>
            <a:r>
              <a:rPr lang="en-US" dirty="0"/>
              <a:t>SaaS</a:t>
            </a:r>
            <a:r>
              <a:rPr lang="he-IL" dirty="0"/>
              <a:t>)</a:t>
            </a:r>
          </a:p>
        </p:txBody>
      </p:sp>
      <p:pic>
        <p:nvPicPr>
          <p:cNvPr id="1028" name="Picture 4" descr="Easy step-by-step guide to deploying on Heroku - DEV Community">
            <a:extLst>
              <a:ext uri="{FF2B5EF4-FFF2-40B4-BE49-F238E27FC236}">
                <a16:creationId xmlns:a16="http://schemas.microsoft.com/office/drawing/2014/main" id="{43BA0E58-B633-4C09-B736-654F7E029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571" y="3162100"/>
            <a:ext cx="2788370" cy="331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Azure | AFC Software | Cloud solution for your finance function">
            <a:extLst>
              <a:ext uri="{FF2B5EF4-FFF2-40B4-BE49-F238E27FC236}">
                <a16:creationId xmlns:a16="http://schemas.microsoft.com/office/drawing/2014/main" id="{F502D65B-83B3-4B07-B5F6-04A0D614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109" y="3598759"/>
            <a:ext cx="4230302" cy="22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0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47FF35-4D54-4BFC-8B8B-E8DF40BF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דרישות לא פונקציונליות</a:t>
            </a: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C1CFC387-516F-41DC-B064-0F0C842C29E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80609386"/>
              </p:ext>
            </p:extLst>
          </p:nvPr>
        </p:nvGraphicFramePr>
        <p:xfrm>
          <a:off x="1152247" y="2698811"/>
          <a:ext cx="9887505" cy="2871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The Privacy Sandbox: Technology for a More Private Web">
            <a:extLst>
              <a:ext uri="{FF2B5EF4-FFF2-40B4-BE49-F238E27FC236}">
                <a16:creationId xmlns:a16="http://schemas.microsoft.com/office/drawing/2014/main" id="{B15A5536-A6D6-4852-9431-671309356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46" y="3602515"/>
            <a:ext cx="2808179" cy="196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Available, whole day, availability, clock icon - Download on Iconfinder">
            <a:extLst>
              <a:ext uri="{FF2B5EF4-FFF2-40B4-BE49-F238E27FC236}">
                <a16:creationId xmlns:a16="http://schemas.microsoft.com/office/drawing/2014/main" id="{6E368D15-CFEE-404D-BB48-743BD3EAF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275" y="3712468"/>
            <a:ext cx="1748161" cy="174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Managed Telecoms Archives - Page 2 of 2 - HCS">
            <a:extLst>
              <a:ext uri="{FF2B5EF4-FFF2-40B4-BE49-F238E27FC236}">
                <a16:creationId xmlns:a16="http://schemas.microsoft.com/office/drawing/2014/main" id="{93FD38C9-0960-4C7A-ABF1-868D71143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06338"/>
            <a:ext cx="2424066" cy="136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Computer Icons Car Portable Network Graphics Mover GIF - truck icon png  download - 750*750 - Free Transparent Computer Icons png Download. - Clip  Art Library">
            <a:extLst>
              <a:ext uri="{FF2B5EF4-FFF2-40B4-BE49-F238E27FC236}">
                <a16:creationId xmlns:a16="http://schemas.microsoft.com/office/drawing/2014/main" id="{0B5C2AFB-62F4-4F22-A29D-8EAA43BAB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652" y="3727926"/>
            <a:ext cx="23241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1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ACE648-DF2E-4059-B307-05928EB7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ביקורת עמיתים</a:t>
            </a: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35E06B94-F3F5-430F-B6FD-848F8EB7A41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90561027"/>
              </p:ext>
            </p:extLst>
          </p:nvPr>
        </p:nvGraphicFramePr>
        <p:xfrm>
          <a:off x="1285412" y="2416135"/>
          <a:ext cx="9621175" cy="2765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1413843"/>
      </p:ext>
    </p:extLst>
  </p:cSld>
  <p:clrMapOvr>
    <a:masterClrMapping/>
  </p:clrMapOvr>
</p:sld>
</file>

<file path=ppt/theme/theme1.xml><?xml version="1.0" encoding="utf-8"?>
<a:theme xmlns:a="http://schemas.openxmlformats.org/drawingml/2006/main" name="חבילה">
  <a:themeElements>
    <a:clrScheme name="חבילה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חבילה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חבילה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TM10001115[[fn=חבילה]]</Template>
  <TotalTime>318</TotalTime>
  <Words>391</Words>
  <Application>Microsoft Office PowerPoint</Application>
  <PresentationFormat>מסך רחב</PresentationFormat>
  <Paragraphs>74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Symbol</vt:lpstr>
      <vt:lpstr>חבילה</vt:lpstr>
      <vt:lpstr>Car4u</vt:lpstr>
      <vt:lpstr>מהות האתר</vt:lpstr>
      <vt:lpstr>אלמנטים מרכזיים</vt:lpstr>
      <vt:lpstr>אלמנטים מרכזיים (2)</vt:lpstr>
      <vt:lpstr>אלמנטים מרכזיים (3)</vt:lpstr>
      <vt:lpstr>מתחרים עיקריים</vt:lpstr>
      <vt:lpstr>פתרון הענן</vt:lpstr>
      <vt:lpstr>דרישות לא פונקציונליות</vt:lpstr>
      <vt:lpstr>ביקורת עמיתים</vt:lpstr>
      <vt:lpstr>אתגרים</vt:lpstr>
      <vt:lpstr>תודה על ההקשבה!</vt:lpstr>
      <vt:lpstr>ביבליוגרפיה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רביב קומם</dc:creator>
  <cp:lastModifiedBy>רביב קומם</cp:lastModifiedBy>
  <cp:revision>28</cp:revision>
  <dcterms:created xsi:type="dcterms:W3CDTF">2021-06-07T10:41:36Z</dcterms:created>
  <dcterms:modified xsi:type="dcterms:W3CDTF">2021-06-09T17:42:26Z</dcterms:modified>
</cp:coreProperties>
</file>