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63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46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16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0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7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73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01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04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4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BFE8-BA74-4326-B582-517A090E3DF0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A056-D93B-421B-A036-1A7CB547E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1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229144" y="0"/>
            <a:ext cx="11962856" cy="6561185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8699" y="354095"/>
            <a:ext cx="9144000" cy="766762"/>
          </a:xfrm>
        </p:spPr>
        <p:txBody>
          <a:bodyPr>
            <a:noAutofit/>
          </a:bodyPr>
          <a:lstStyle/>
          <a:p>
            <a:r>
              <a:rPr lang="en-US" sz="7200" i="1" u="sng" dirty="0" smtClean="0">
                <a:latin typeface="Baskerville Old Face" panose="02020602080505020303" pitchFamily="18" charset="0"/>
              </a:rPr>
              <a:t>Car4U</a:t>
            </a:r>
            <a:endParaRPr lang="he-IL" sz="7200" i="1" u="sng" dirty="0">
              <a:latin typeface="Baskerville Old Face" panose="02020602080505020303" pitchFamily="18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114263" y="3480578"/>
            <a:ext cx="3521612" cy="480800"/>
          </a:xfrm>
          <a:solidFill>
            <a:schemeClr val="accent1">
              <a:alpha val="56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e-IL" sz="2800" dirty="0" smtClean="0"/>
              <a:t>הזמנה מותאמת אישית</a:t>
            </a:r>
            <a:endParaRPr lang="he-IL" sz="2800" dirty="0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8" y="284675"/>
            <a:ext cx="2790825" cy="14611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71133" y="3438158"/>
            <a:ext cx="2130704" cy="52322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מידע נוסף</a:t>
            </a:r>
            <a:endParaRPr lang="he-IL" sz="2800" dirty="0"/>
          </a:p>
        </p:txBody>
      </p:sp>
      <p:sp>
        <p:nvSpPr>
          <p:cNvPr id="8" name="לחצן פעולה: עזרה 7">
            <a:hlinkClick r:id="" action="ppaction://noaction" highlightClick="1"/>
          </p:cNvPr>
          <p:cNvSpPr/>
          <p:nvPr/>
        </p:nvSpPr>
        <p:spPr>
          <a:xfrm>
            <a:off x="11273768" y="5741138"/>
            <a:ext cx="468923" cy="630643"/>
          </a:xfrm>
          <a:prstGeom prst="actionButtonHelp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0199936" y="828436"/>
            <a:ext cx="1542756" cy="369332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 smtClean="0"/>
              <a:t>שאלות נפוצות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99936" y="1376478"/>
            <a:ext cx="1542755" cy="369332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 smtClean="0"/>
              <a:t>צור קשר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660804" y="1233891"/>
            <a:ext cx="53597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i="1" dirty="0" smtClean="0">
                <a:latin typeface="Algerian" panose="04020705040A02060702" pitchFamily="82" charset="0"/>
                <a:cs typeface="+mj-cs"/>
              </a:rPr>
              <a:t>"זה לא רכב זה דרך חיים"</a:t>
            </a:r>
            <a:endParaRPr lang="he-IL" b="1" i="1" dirty="0">
              <a:latin typeface="Algerian" panose="04020705040A02060702" pitchFamily="8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63966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Algerian</vt:lpstr>
      <vt:lpstr>Arial</vt:lpstr>
      <vt:lpstr>Baskerville Old Face</vt:lpstr>
      <vt:lpstr>Calibri</vt:lpstr>
      <vt:lpstr>Calibri Light</vt:lpstr>
      <vt:lpstr>Times New Roman</vt:lpstr>
      <vt:lpstr>ערכת נושא Office</vt:lpstr>
      <vt:lpstr>Car4U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Car4U</dc:title>
  <dc:creator>User</dc:creator>
  <cp:lastModifiedBy>User</cp:lastModifiedBy>
  <cp:revision>7</cp:revision>
  <dcterms:created xsi:type="dcterms:W3CDTF">2021-04-01T09:34:53Z</dcterms:created>
  <dcterms:modified xsi:type="dcterms:W3CDTF">2021-04-01T10:52:55Z</dcterms:modified>
</cp:coreProperties>
</file>