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9477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68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709-C37A-4B88-A151-CEC2D90701E4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3C9F-CB22-40E7-9317-914BED2F0F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376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709-C37A-4B88-A151-CEC2D90701E4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3C9F-CB22-40E7-9317-914BED2F0F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702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709-C37A-4B88-A151-CEC2D90701E4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3C9F-CB22-40E7-9317-914BED2F0F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432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709-C37A-4B88-A151-CEC2D90701E4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3C9F-CB22-40E7-9317-914BED2F0F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087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709-C37A-4B88-A151-CEC2D90701E4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3C9F-CB22-40E7-9317-914BED2F0F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48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709-C37A-4B88-A151-CEC2D90701E4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3C9F-CB22-40E7-9317-914BED2F0F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742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709-C37A-4B88-A151-CEC2D90701E4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3C9F-CB22-40E7-9317-914BED2F0F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293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709-C37A-4B88-A151-CEC2D90701E4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3C9F-CB22-40E7-9317-914BED2F0F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646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709-C37A-4B88-A151-CEC2D90701E4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3C9F-CB22-40E7-9317-914BED2F0F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7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709-C37A-4B88-A151-CEC2D90701E4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3C9F-CB22-40E7-9317-914BED2F0F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852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709-C37A-4B88-A151-CEC2D90701E4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3C9F-CB22-40E7-9317-914BED2F0F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027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E9709-C37A-4B88-A151-CEC2D90701E4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F3C9F-CB22-40E7-9317-914BED2F0F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523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מלבן 26"/>
          <p:cNvSpPr/>
          <p:nvPr/>
        </p:nvSpPr>
        <p:spPr>
          <a:xfrm>
            <a:off x="81170" y="142255"/>
            <a:ext cx="11912957" cy="6652033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116032" y="849024"/>
            <a:ext cx="9144000" cy="815927"/>
          </a:xfrm>
        </p:spPr>
        <p:txBody>
          <a:bodyPr>
            <a:normAutofit fontScale="90000"/>
          </a:bodyPr>
          <a:lstStyle/>
          <a:p>
            <a:r>
              <a:rPr lang="he-IL" b="1" i="1" u="sng" dirty="0" smtClean="0">
                <a:latin typeface="Bahnschrift SemiBold" panose="020B0502040204020203" pitchFamily="34" charset="0"/>
              </a:rPr>
              <a:t>הזמנה מותאמת אישית</a:t>
            </a:r>
            <a:br>
              <a:rPr lang="he-IL" b="1" i="1" u="sng" dirty="0" smtClean="0">
                <a:latin typeface="Bahnschrift SemiBold" panose="020B0502040204020203" pitchFamily="34" charset="0"/>
              </a:rPr>
            </a:br>
            <a:endParaRPr lang="he-IL" b="1" i="1" u="sng" dirty="0">
              <a:latin typeface="Bahnschrift SemiBold" panose="020B0502040204020203" pitchFamily="34" charset="0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7186832" y="4119490"/>
            <a:ext cx="6078416" cy="675515"/>
          </a:xfrm>
        </p:spPr>
        <p:txBody>
          <a:bodyPr/>
          <a:lstStyle/>
          <a:p>
            <a:r>
              <a:rPr lang="he-IL" dirty="0" smtClean="0"/>
              <a:t>המלצה אישית מאתנו:</a:t>
            </a:r>
            <a:endParaRPr lang="he-IL" dirty="0"/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1" y="245901"/>
            <a:ext cx="2498501" cy="14611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מחבר ישר 5"/>
          <p:cNvCxnSpPr/>
          <p:nvPr/>
        </p:nvCxnSpPr>
        <p:spPr>
          <a:xfrm>
            <a:off x="141668" y="3977480"/>
            <a:ext cx="11912957" cy="43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01797" y="1391506"/>
            <a:ext cx="24618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סינון על ידי: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7364437" y="1391506"/>
            <a:ext cx="2861603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סוג רכב: טסלה</a:t>
            </a:r>
          </a:p>
          <a:p>
            <a:r>
              <a:rPr lang="he-IL" dirty="0" smtClean="0"/>
              <a:t>מחיר: 200,000 – 400,000</a:t>
            </a:r>
          </a:p>
          <a:p>
            <a:r>
              <a:rPr lang="he-IL" dirty="0" smtClean="0"/>
              <a:t>מספר מושבים:</a:t>
            </a:r>
          </a:p>
          <a:p>
            <a:r>
              <a:rPr lang="he-IL" dirty="0" smtClean="0"/>
              <a:t>מנוע:</a:t>
            </a:r>
          </a:p>
          <a:p>
            <a:endParaRPr lang="he-IL" dirty="0"/>
          </a:p>
        </p:txBody>
      </p:sp>
      <p:cxnSp>
        <p:nvCxnSpPr>
          <p:cNvPr id="11" name="מחבר ישר 10"/>
          <p:cNvCxnSpPr/>
          <p:nvPr/>
        </p:nvCxnSpPr>
        <p:spPr>
          <a:xfrm flipH="1">
            <a:off x="7635346" y="1652622"/>
            <a:ext cx="2644034" cy="11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/>
          <p:cNvCxnSpPr/>
          <p:nvPr/>
        </p:nvCxnSpPr>
        <p:spPr>
          <a:xfrm flipH="1" flipV="1">
            <a:off x="7688687" y="1996225"/>
            <a:ext cx="2644033" cy="1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/>
          <p:cNvCxnSpPr/>
          <p:nvPr/>
        </p:nvCxnSpPr>
        <p:spPr>
          <a:xfrm flipH="1" flipV="1">
            <a:off x="7688687" y="2266682"/>
            <a:ext cx="2644033" cy="26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utoShape 2" descr="22 of the Most Luxurious Cars You Can Buy"/>
          <p:cNvSpPr>
            <a:spLocks noChangeAspect="1" noChangeArrowheads="1"/>
          </p:cNvSpPr>
          <p:nvPr/>
        </p:nvSpPr>
        <p:spPr bwMode="auto">
          <a:xfrm>
            <a:off x="3488788" y="5544982"/>
            <a:ext cx="2759612" cy="275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030" name="Picture 6" descr="22 of the Most Luxurious Cars You Can Bu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0" y="4795005"/>
            <a:ext cx="2910791" cy="198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5 Most Luxurious Cars in the Worl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038" y="4795005"/>
            <a:ext cx="2582251" cy="198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uropean Luxury Cars - Apps on Google Pla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227" y="4795005"/>
            <a:ext cx="3194196" cy="194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זה היה מהיר: טסלה העלתה את המחירים בישראל באלפי שקלים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1587749"/>
            <a:ext cx="3229282" cy="194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588166" y="3161698"/>
            <a:ext cx="17398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 smtClean="0"/>
              <a:t>הזמן כעת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1588166" y="2667045"/>
            <a:ext cx="1739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 smtClean="0"/>
              <a:t>מפרט טכני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1588166" y="2172392"/>
            <a:ext cx="17398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 smtClean="0"/>
              <a:t>תגובת הגולשים</a:t>
            </a:r>
            <a:endParaRPr lang="he-IL" dirty="0"/>
          </a:p>
        </p:txBody>
      </p:sp>
      <p:sp>
        <p:nvSpPr>
          <p:cNvPr id="24" name="TextBox 23"/>
          <p:cNvSpPr txBox="1"/>
          <p:nvPr/>
        </p:nvSpPr>
        <p:spPr>
          <a:xfrm>
            <a:off x="8854683" y="4473011"/>
            <a:ext cx="1828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rolls Royce</a:t>
            </a:r>
            <a:endParaRPr lang="he-IL" dirty="0"/>
          </a:p>
        </p:txBody>
      </p:sp>
      <p:sp>
        <p:nvSpPr>
          <p:cNvPr id="25" name="מלבן 24"/>
          <p:cNvSpPr/>
          <p:nvPr/>
        </p:nvSpPr>
        <p:spPr>
          <a:xfrm>
            <a:off x="6818217" y="4482258"/>
            <a:ext cx="80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Ferrari</a:t>
            </a:r>
            <a:endParaRPr lang="he-IL" dirty="0"/>
          </a:p>
        </p:txBody>
      </p:sp>
      <p:sp>
        <p:nvSpPr>
          <p:cNvPr id="26" name="מלבן 25"/>
          <p:cNvSpPr/>
          <p:nvPr/>
        </p:nvSpPr>
        <p:spPr>
          <a:xfrm>
            <a:off x="3358843" y="4444619"/>
            <a:ext cx="1114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Mercedes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5514933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35</Words>
  <Application>Microsoft Office PowerPoint</Application>
  <PresentationFormat>מסך רחב</PresentationFormat>
  <Paragraphs>13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7" baseType="lpstr">
      <vt:lpstr>Arial</vt:lpstr>
      <vt:lpstr>Bahnschrift SemiBold</vt:lpstr>
      <vt:lpstr>Calibri</vt:lpstr>
      <vt:lpstr>Calibri Light</vt:lpstr>
      <vt:lpstr>Times New Roman</vt:lpstr>
      <vt:lpstr>ערכת נושא Office</vt:lpstr>
      <vt:lpstr>הזמנה מותאמת אישית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הזמנה מותאמת אישית</dc:title>
  <dc:creator>User</dc:creator>
  <cp:lastModifiedBy>User</cp:lastModifiedBy>
  <cp:revision>6</cp:revision>
  <dcterms:created xsi:type="dcterms:W3CDTF">2021-04-01T10:03:43Z</dcterms:created>
  <dcterms:modified xsi:type="dcterms:W3CDTF">2021-04-01T10:55:30Z</dcterms:modified>
</cp:coreProperties>
</file>