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10.png"/><Relationship Id="rId6" Type="http://schemas.openxmlformats.org/officeDocument/2006/relationships/image" Target="../media/image16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EC075-3CFF-4E67-A91C-094A235BE6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24AD86-B999-4752-B602-F2C74D724E89}">
      <dgm:prSet/>
      <dgm:spPr/>
      <dgm:t>
        <a:bodyPr/>
        <a:lstStyle/>
        <a:p>
          <a:pPr>
            <a:defRPr cap="all"/>
          </a:pPr>
          <a:r>
            <a:rPr lang="he-IL"/>
            <a:t>- חובות חברי הצוות</a:t>
          </a:r>
          <a:endParaRPr lang="en-US"/>
        </a:p>
      </dgm:t>
    </dgm:pt>
    <dgm:pt modelId="{23282372-1FCB-4F76-92D9-F7AD6040E9C7}" type="parTrans" cxnId="{D74B5CB3-78D5-4A7B-8316-6678D66BBAE6}">
      <dgm:prSet/>
      <dgm:spPr/>
      <dgm:t>
        <a:bodyPr/>
        <a:lstStyle/>
        <a:p>
          <a:endParaRPr lang="en-US"/>
        </a:p>
      </dgm:t>
    </dgm:pt>
    <dgm:pt modelId="{64BC0D66-4B5B-407A-A089-6BB5B957CF9D}" type="sibTrans" cxnId="{D74B5CB3-78D5-4A7B-8316-6678D66BBAE6}">
      <dgm:prSet/>
      <dgm:spPr/>
      <dgm:t>
        <a:bodyPr/>
        <a:lstStyle/>
        <a:p>
          <a:endParaRPr lang="en-US"/>
        </a:p>
      </dgm:t>
    </dgm:pt>
    <dgm:pt modelId="{E85B473B-2977-4CD5-A6CB-92F7E330305C}">
      <dgm:prSet/>
      <dgm:spPr/>
      <dgm:t>
        <a:bodyPr/>
        <a:lstStyle/>
        <a:p>
          <a:pPr>
            <a:defRPr cap="all"/>
          </a:pPr>
          <a:r>
            <a:rPr lang="he-IL"/>
            <a:t>- מודל הצוות</a:t>
          </a:r>
          <a:endParaRPr lang="en-US"/>
        </a:p>
      </dgm:t>
    </dgm:pt>
    <dgm:pt modelId="{0FFA61AC-C756-4B66-9A0A-CFBC15EC075A}" type="parTrans" cxnId="{3099B525-9393-4901-8ACA-8B59F1D6F350}">
      <dgm:prSet/>
      <dgm:spPr/>
      <dgm:t>
        <a:bodyPr/>
        <a:lstStyle/>
        <a:p>
          <a:endParaRPr lang="en-US"/>
        </a:p>
      </dgm:t>
    </dgm:pt>
    <dgm:pt modelId="{44C33D6C-BF87-4E7C-86B8-2CC0F9713413}" type="sibTrans" cxnId="{3099B525-9393-4901-8ACA-8B59F1D6F350}">
      <dgm:prSet/>
      <dgm:spPr/>
      <dgm:t>
        <a:bodyPr/>
        <a:lstStyle/>
        <a:p>
          <a:endParaRPr lang="en-US"/>
        </a:p>
      </dgm:t>
    </dgm:pt>
    <dgm:pt modelId="{6A3F4517-D05A-423A-9169-A67895FA112A}">
      <dgm:prSet/>
      <dgm:spPr/>
      <dgm:t>
        <a:bodyPr/>
        <a:lstStyle/>
        <a:p>
          <a:pPr>
            <a:defRPr cap="all"/>
          </a:pPr>
          <a:r>
            <a:rPr lang="he-IL"/>
            <a:t>- חלוקת עבודה</a:t>
          </a:r>
          <a:endParaRPr lang="en-US"/>
        </a:p>
      </dgm:t>
    </dgm:pt>
    <dgm:pt modelId="{7E57050D-4645-430C-85D0-3A28D57D330B}" type="parTrans" cxnId="{412F86E5-D008-4280-8EC4-BB083B51EECF}">
      <dgm:prSet/>
      <dgm:spPr/>
      <dgm:t>
        <a:bodyPr/>
        <a:lstStyle/>
        <a:p>
          <a:endParaRPr lang="en-US"/>
        </a:p>
      </dgm:t>
    </dgm:pt>
    <dgm:pt modelId="{2D8B6460-BF3F-4F0E-947A-009BB9C53E0C}" type="sibTrans" cxnId="{412F86E5-D008-4280-8EC4-BB083B51EECF}">
      <dgm:prSet/>
      <dgm:spPr/>
      <dgm:t>
        <a:bodyPr/>
        <a:lstStyle/>
        <a:p>
          <a:endParaRPr lang="en-US"/>
        </a:p>
      </dgm:t>
    </dgm:pt>
    <dgm:pt modelId="{A0811E11-C156-4022-BCF3-29B79F04900C}">
      <dgm:prSet/>
      <dgm:spPr/>
      <dgm:t>
        <a:bodyPr/>
        <a:lstStyle/>
        <a:p>
          <a:pPr>
            <a:defRPr cap="all"/>
          </a:pPr>
          <a:r>
            <a:rPr lang="he-IL"/>
            <a:t>- תהליך עבודת הצוות</a:t>
          </a:r>
          <a:endParaRPr lang="en-US"/>
        </a:p>
      </dgm:t>
    </dgm:pt>
    <dgm:pt modelId="{26D1456A-D2F7-4F7B-8724-BECC5C020393}" type="parTrans" cxnId="{685C529F-691D-43EB-AFD4-B0265AD078D4}">
      <dgm:prSet/>
      <dgm:spPr/>
      <dgm:t>
        <a:bodyPr/>
        <a:lstStyle/>
        <a:p>
          <a:endParaRPr lang="en-US"/>
        </a:p>
      </dgm:t>
    </dgm:pt>
    <dgm:pt modelId="{415C6000-EFEC-424E-8E07-D0A53B079A1C}" type="sibTrans" cxnId="{685C529F-691D-43EB-AFD4-B0265AD078D4}">
      <dgm:prSet/>
      <dgm:spPr/>
      <dgm:t>
        <a:bodyPr/>
        <a:lstStyle/>
        <a:p>
          <a:endParaRPr lang="en-US"/>
        </a:p>
      </dgm:t>
    </dgm:pt>
    <dgm:pt modelId="{E8B0ED6C-B236-4072-A80F-1057E120174E}" type="pres">
      <dgm:prSet presAssocID="{C11EC075-3CFF-4E67-A91C-094A235BE6C8}" presName="root" presStyleCnt="0">
        <dgm:presLayoutVars>
          <dgm:dir/>
          <dgm:resizeHandles val="exact"/>
        </dgm:presLayoutVars>
      </dgm:prSet>
      <dgm:spPr/>
    </dgm:pt>
    <dgm:pt modelId="{95D7CA5C-A655-4754-9FA0-20E743BC4731}" type="pres">
      <dgm:prSet presAssocID="{3B24AD86-B999-4752-B602-F2C74D724E89}" presName="compNode" presStyleCnt="0"/>
      <dgm:spPr/>
    </dgm:pt>
    <dgm:pt modelId="{E583DBB7-0CD1-41D5-B3F0-725F492D6507}" type="pres">
      <dgm:prSet presAssocID="{3B24AD86-B999-4752-B602-F2C74D724E89}" presName="iconBgRect" presStyleLbl="bgShp" presStyleIdx="0" presStyleCnt="4"/>
      <dgm:spPr/>
    </dgm:pt>
    <dgm:pt modelId="{2D0EB74B-8E8B-4423-BDA1-7BE859F7278B}" type="pres">
      <dgm:prSet presAssocID="{3B24AD86-B999-4752-B602-F2C74D724E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D7D53F9-7182-4108-BF96-FD5B809ADAED}" type="pres">
      <dgm:prSet presAssocID="{3B24AD86-B999-4752-B602-F2C74D724E89}" presName="spaceRect" presStyleCnt="0"/>
      <dgm:spPr/>
    </dgm:pt>
    <dgm:pt modelId="{55B1E2D8-C519-4472-8643-322D915F2B4A}" type="pres">
      <dgm:prSet presAssocID="{3B24AD86-B999-4752-B602-F2C74D724E89}" presName="textRect" presStyleLbl="revTx" presStyleIdx="0" presStyleCnt="4">
        <dgm:presLayoutVars>
          <dgm:chMax val="1"/>
          <dgm:chPref val="1"/>
        </dgm:presLayoutVars>
      </dgm:prSet>
      <dgm:spPr/>
    </dgm:pt>
    <dgm:pt modelId="{41A67623-1C64-4E02-82C2-82FE9045570F}" type="pres">
      <dgm:prSet presAssocID="{64BC0D66-4B5B-407A-A089-6BB5B957CF9D}" presName="sibTrans" presStyleCnt="0"/>
      <dgm:spPr/>
    </dgm:pt>
    <dgm:pt modelId="{AC6A748F-7110-4B6D-82C8-0A6D5B45A41E}" type="pres">
      <dgm:prSet presAssocID="{E85B473B-2977-4CD5-A6CB-92F7E330305C}" presName="compNode" presStyleCnt="0"/>
      <dgm:spPr/>
    </dgm:pt>
    <dgm:pt modelId="{0E72942F-65CD-4684-B3E9-428022C71A1E}" type="pres">
      <dgm:prSet presAssocID="{E85B473B-2977-4CD5-A6CB-92F7E330305C}" presName="iconBgRect" presStyleLbl="bgShp" presStyleIdx="1" presStyleCnt="4"/>
      <dgm:spPr/>
    </dgm:pt>
    <dgm:pt modelId="{514F30D7-D751-4B38-8259-F684373DAE5D}" type="pres">
      <dgm:prSet presAssocID="{E85B473B-2977-4CD5-A6CB-92F7E33030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8D4B0E3-2EAA-4276-A9FF-524CA90EAF32}" type="pres">
      <dgm:prSet presAssocID="{E85B473B-2977-4CD5-A6CB-92F7E330305C}" presName="spaceRect" presStyleCnt="0"/>
      <dgm:spPr/>
    </dgm:pt>
    <dgm:pt modelId="{693C6DBD-B685-446C-8270-4FAF87B2081E}" type="pres">
      <dgm:prSet presAssocID="{E85B473B-2977-4CD5-A6CB-92F7E330305C}" presName="textRect" presStyleLbl="revTx" presStyleIdx="1" presStyleCnt="4">
        <dgm:presLayoutVars>
          <dgm:chMax val="1"/>
          <dgm:chPref val="1"/>
        </dgm:presLayoutVars>
      </dgm:prSet>
      <dgm:spPr/>
    </dgm:pt>
    <dgm:pt modelId="{A42A717E-6B70-44BA-BF72-9156344DBD86}" type="pres">
      <dgm:prSet presAssocID="{44C33D6C-BF87-4E7C-86B8-2CC0F9713413}" presName="sibTrans" presStyleCnt="0"/>
      <dgm:spPr/>
    </dgm:pt>
    <dgm:pt modelId="{732F3885-7E99-43D6-978A-B2AD66E6DA81}" type="pres">
      <dgm:prSet presAssocID="{6A3F4517-D05A-423A-9169-A67895FA112A}" presName="compNode" presStyleCnt="0"/>
      <dgm:spPr/>
    </dgm:pt>
    <dgm:pt modelId="{AF2F50F2-3E83-4515-81C6-A905DC5B7316}" type="pres">
      <dgm:prSet presAssocID="{6A3F4517-D05A-423A-9169-A67895FA112A}" presName="iconBgRect" presStyleLbl="bgShp" presStyleIdx="2" presStyleCnt="4"/>
      <dgm:spPr/>
    </dgm:pt>
    <dgm:pt modelId="{F3C9F91E-140E-4717-A638-D2A3F194E77F}" type="pres">
      <dgm:prSet presAssocID="{6A3F4517-D05A-423A-9169-A67895FA11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F5F278BF-D470-4AD3-8E9B-A77C02D952F2}" type="pres">
      <dgm:prSet presAssocID="{6A3F4517-D05A-423A-9169-A67895FA112A}" presName="spaceRect" presStyleCnt="0"/>
      <dgm:spPr/>
    </dgm:pt>
    <dgm:pt modelId="{B71C3870-4AE4-46B6-AEC1-C53C5BF3CCEF}" type="pres">
      <dgm:prSet presAssocID="{6A3F4517-D05A-423A-9169-A67895FA112A}" presName="textRect" presStyleLbl="revTx" presStyleIdx="2" presStyleCnt="4">
        <dgm:presLayoutVars>
          <dgm:chMax val="1"/>
          <dgm:chPref val="1"/>
        </dgm:presLayoutVars>
      </dgm:prSet>
      <dgm:spPr/>
    </dgm:pt>
    <dgm:pt modelId="{F34A9858-407B-49E3-A1CA-91C6CAAD4DC8}" type="pres">
      <dgm:prSet presAssocID="{2D8B6460-BF3F-4F0E-947A-009BB9C53E0C}" presName="sibTrans" presStyleCnt="0"/>
      <dgm:spPr/>
    </dgm:pt>
    <dgm:pt modelId="{8F067066-EA6D-47E4-87DF-DCFBCC8E38BA}" type="pres">
      <dgm:prSet presAssocID="{A0811E11-C156-4022-BCF3-29B79F04900C}" presName="compNode" presStyleCnt="0"/>
      <dgm:spPr/>
    </dgm:pt>
    <dgm:pt modelId="{0D7D4204-053D-4AA0-B630-95C2AD363011}" type="pres">
      <dgm:prSet presAssocID="{A0811E11-C156-4022-BCF3-29B79F04900C}" presName="iconBgRect" presStyleLbl="bgShp" presStyleIdx="3" presStyleCnt="4"/>
      <dgm:spPr/>
    </dgm:pt>
    <dgm:pt modelId="{864C3E65-E070-4295-B3C1-D19ACA577947}" type="pres">
      <dgm:prSet presAssocID="{A0811E11-C156-4022-BCF3-29B79F0490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F6DD147-1901-4F39-8F6E-DB7BC992E35F}" type="pres">
      <dgm:prSet presAssocID="{A0811E11-C156-4022-BCF3-29B79F04900C}" presName="spaceRect" presStyleCnt="0"/>
      <dgm:spPr/>
    </dgm:pt>
    <dgm:pt modelId="{F1BE367D-2FD4-4392-953D-2239B3CE8249}" type="pres">
      <dgm:prSet presAssocID="{A0811E11-C156-4022-BCF3-29B79F0490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FB8601-6E67-4700-9B71-BCB42DAE982E}" type="presOf" srcId="{E85B473B-2977-4CD5-A6CB-92F7E330305C}" destId="{693C6DBD-B685-446C-8270-4FAF87B2081E}" srcOrd="0" destOrd="0" presId="urn:microsoft.com/office/officeart/2018/5/layout/IconCircleLabelList"/>
    <dgm:cxn modelId="{5F5F3422-7F0B-442E-9738-60D34FBEB856}" type="presOf" srcId="{3B24AD86-B999-4752-B602-F2C74D724E89}" destId="{55B1E2D8-C519-4472-8643-322D915F2B4A}" srcOrd="0" destOrd="0" presId="urn:microsoft.com/office/officeart/2018/5/layout/IconCircleLabelList"/>
    <dgm:cxn modelId="{3099B525-9393-4901-8ACA-8B59F1D6F350}" srcId="{C11EC075-3CFF-4E67-A91C-094A235BE6C8}" destId="{E85B473B-2977-4CD5-A6CB-92F7E330305C}" srcOrd="1" destOrd="0" parTransId="{0FFA61AC-C756-4B66-9A0A-CFBC15EC075A}" sibTransId="{44C33D6C-BF87-4E7C-86B8-2CC0F9713413}"/>
    <dgm:cxn modelId="{FA891289-1660-4E46-AD41-7F1CD89DF2A7}" type="presOf" srcId="{C11EC075-3CFF-4E67-A91C-094A235BE6C8}" destId="{E8B0ED6C-B236-4072-A80F-1057E120174E}" srcOrd="0" destOrd="0" presId="urn:microsoft.com/office/officeart/2018/5/layout/IconCircleLabelList"/>
    <dgm:cxn modelId="{685C529F-691D-43EB-AFD4-B0265AD078D4}" srcId="{C11EC075-3CFF-4E67-A91C-094A235BE6C8}" destId="{A0811E11-C156-4022-BCF3-29B79F04900C}" srcOrd="3" destOrd="0" parTransId="{26D1456A-D2F7-4F7B-8724-BECC5C020393}" sibTransId="{415C6000-EFEC-424E-8E07-D0A53B079A1C}"/>
    <dgm:cxn modelId="{D74B5CB3-78D5-4A7B-8316-6678D66BBAE6}" srcId="{C11EC075-3CFF-4E67-A91C-094A235BE6C8}" destId="{3B24AD86-B999-4752-B602-F2C74D724E89}" srcOrd="0" destOrd="0" parTransId="{23282372-1FCB-4F76-92D9-F7AD6040E9C7}" sibTransId="{64BC0D66-4B5B-407A-A089-6BB5B957CF9D}"/>
    <dgm:cxn modelId="{01CE4CB7-02B4-44ED-A092-2CEBE67A344B}" type="presOf" srcId="{6A3F4517-D05A-423A-9169-A67895FA112A}" destId="{B71C3870-4AE4-46B6-AEC1-C53C5BF3CCEF}" srcOrd="0" destOrd="0" presId="urn:microsoft.com/office/officeart/2018/5/layout/IconCircleLabelList"/>
    <dgm:cxn modelId="{0FCF16DB-E1AA-425E-9830-A67A60320646}" type="presOf" srcId="{A0811E11-C156-4022-BCF3-29B79F04900C}" destId="{F1BE367D-2FD4-4392-953D-2239B3CE8249}" srcOrd="0" destOrd="0" presId="urn:microsoft.com/office/officeart/2018/5/layout/IconCircleLabelList"/>
    <dgm:cxn modelId="{412F86E5-D008-4280-8EC4-BB083B51EECF}" srcId="{C11EC075-3CFF-4E67-A91C-094A235BE6C8}" destId="{6A3F4517-D05A-423A-9169-A67895FA112A}" srcOrd="2" destOrd="0" parTransId="{7E57050D-4645-430C-85D0-3A28D57D330B}" sibTransId="{2D8B6460-BF3F-4F0E-947A-009BB9C53E0C}"/>
    <dgm:cxn modelId="{29F67040-F318-4769-9C34-15FCC366A430}" type="presParOf" srcId="{E8B0ED6C-B236-4072-A80F-1057E120174E}" destId="{95D7CA5C-A655-4754-9FA0-20E743BC4731}" srcOrd="0" destOrd="0" presId="urn:microsoft.com/office/officeart/2018/5/layout/IconCircleLabelList"/>
    <dgm:cxn modelId="{1E8825EB-2A0D-4932-B7EC-CCFBE9C7FC69}" type="presParOf" srcId="{95D7CA5C-A655-4754-9FA0-20E743BC4731}" destId="{E583DBB7-0CD1-41D5-B3F0-725F492D6507}" srcOrd="0" destOrd="0" presId="urn:microsoft.com/office/officeart/2018/5/layout/IconCircleLabelList"/>
    <dgm:cxn modelId="{07850144-9C88-42B3-A065-4D3469F463CB}" type="presParOf" srcId="{95D7CA5C-A655-4754-9FA0-20E743BC4731}" destId="{2D0EB74B-8E8B-4423-BDA1-7BE859F7278B}" srcOrd="1" destOrd="0" presId="urn:microsoft.com/office/officeart/2018/5/layout/IconCircleLabelList"/>
    <dgm:cxn modelId="{C5311E49-A644-4FE0-9BDA-C8C3C5C92BDE}" type="presParOf" srcId="{95D7CA5C-A655-4754-9FA0-20E743BC4731}" destId="{AD7D53F9-7182-4108-BF96-FD5B809ADAED}" srcOrd="2" destOrd="0" presId="urn:microsoft.com/office/officeart/2018/5/layout/IconCircleLabelList"/>
    <dgm:cxn modelId="{A7F2863D-48D6-47AF-B99E-B5A79FF08A43}" type="presParOf" srcId="{95D7CA5C-A655-4754-9FA0-20E743BC4731}" destId="{55B1E2D8-C519-4472-8643-322D915F2B4A}" srcOrd="3" destOrd="0" presId="urn:microsoft.com/office/officeart/2018/5/layout/IconCircleLabelList"/>
    <dgm:cxn modelId="{83AC235F-B769-4BB2-B1D7-DDF2DF5142B8}" type="presParOf" srcId="{E8B0ED6C-B236-4072-A80F-1057E120174E}" destId="{41A67623-1C64-4E02-82C2-82FE9045570F}" srcOrd="1" destOrd="0" presId="urn:microsoft.com/office/officeart/2018/5/layout/IconCircleLabelList"/>
    <dgm:cxn modelId="{830B978D-E848-4CCB-BE13-9F9B7E71F7E3}" type="presParOf" srcId="{E8B0ED6C-B236-4072-A80F-1057E120174E}" destId="{AC6A748F-7110-4B6D-82C8-0A6D5B45A41E}" srcOrd="2" destOrd="0" presId="urn:microsoft.com/office/officeart/2018/5/layout/IconCircleLabelList"/>
    <dgm:cxn modelId="{0239B2B4-656C-46B5-8D29-F5690892D88C}" type="presParOf" srcId="{AC6A748F-7110-4B6D-82C8-0A6D5B45A41E}" destId="{0E72942F-65CD-4684-B3E9-428022C71A1E}" srcOrd="0" destOrd="0" presId="urn:microsoft.com/office/officeart/2018/5/layout/IconCircleLabelList"/>
    <dgm:cxn modelId="{0D0EB3C1-D547-44FB-B1AC-995CAD479444}" type="presParOf" srcId="{AC6A748F-7110-4B6D-82C8-0A6D5B45A41E}" destId="{514F30D7-D751-4B38-8259-F684373DAE5D}" srcOrd="1" destOrd="0" presId="urn:microsoft.com/office/officeart/2018/5/layout/IconCircleLabelList"/>
    <dgm:cxn modelId="{4F2AE7EA-5136-4FFC-BCA3-EC29433FBCCF}" type="presParOf" srcId="{AC6A748F-7110-4B6D-82C8-0A6D5B45A41E}" destId="{E8D4B0E3-2EAA-4276-A9FF-524CA90EAF32}" srcOrd="2" destOrd="0" presId="urn:microsoft.com/office/officeart/2018/5/layout/IconCircleLabelList"/>
    <dgm:cxn modelId="{F0256499-2CDA-4B3E-A517-D818B9BF34EE}" type="presParOf" srcId="{AC6A748F-7110-4B6D-82C8-0A6D5B45A41E}" destId="{693C6DBD-B685-446C-8270-4FAF87B2081E}" srcOrd="3" destOrd="0" presId="urn:microsoft.com/office/officeart/2018/5/layout/IconCircleLabelList"/>
    <dgm:cxn modelId="{43E9A220-D485-4627-ACDC-C7D1FAFF604B}" type="presParOf" srcId="{E8B0ED6C-B236-4072-A80F-1057E120174E}" destId="{A42A717E-6B70-44BA-BF72-9156344DBD86}" srcOrd="3" destOrd="0" presId="urn:microsoft.com/office/officeart/2018/5/layout/IconCircleLabelList"/>
    <dgm:cxn modelId="{BABCF7C6-101F-4268-9DE5-CF68A27E10DC}" type="presParOf" srcId="{E8B0ED6C-B236-4072-A80F-1057E120174E}" destId="{732F3885-7E99-43D6-978A-B2AD66E6DA81}" srcOrd="4" destOrd="0" presId="urn:microsoft.com/office/officeart/2018/5/layout/IconCircleLabelList"/>
    <dgm:cxn modelId="{66EA248A-291A-4229-965A-33E25B30CAF2}" type="presParOf" srcId="{732F3885-7E99-43D6-978A-B2AD66E6DA81}" destId="{AF2F50F2-3E83-4515-81C6-A905DC5B7316}" srcOrd="0" destOrd="0" presId="urn:microsoft.com/office/officeart/2018/5/layout/IconCircleLabelList"/>
    <dgm:cxn modelId="{600D9920-B30E-4E7B-B3C3-D27991B36EDF}" type="presParOf" srcId="{732F3885-7E99-43D6-978A-B2AD66E6DA81}" destId="{F3C9F91E-140E-4717-A638-D2A3F194E77F}" srcOrd="1" destOrd="0" presId="urn:microsoft.com/office/officeart/2018/5/layout/IconCircleLabelList"/>
    <dgm:cxn modelId="{7841AF9C-4754-48A1-B843-FA1EF9237322}" type="presParOf" srcId="{732F3885-7E99-43D6-978A-B2AD66E6DA81}" destId="{F5F278BF-D470-4AD3-8E9B-A77C02D952F2}" srcOrd="2" destOrd="0" presId="urn:microsoft.com/office/officeart/2018/5/layout/IconCircleLabelList"/>
    <dgm:cxn modelId="{4EA9250E-3EFE-41D3-B752-FDEBCEEB733B}" type="presParOf" srcId="{732F3885-7E99-43D6-978A-B2AD66E6DA81}" destId="{B71C3870-4AE4-46B6-AEC1-C53C5BF3CCEF}" srcOrd="3" destOrd="0" presId="urn:microsoft.com/office/officeart/2018/5/layout/IconCircleLabelList"/>
    <dgm:cxn modelId="{118702AF-1107-4719-842E-0363B41ACE8E}" type="presParOf" srcId="{E8B0ED6C-B236-4072-A80F-1057E120174E}" destId="{F34A9858-407B-49E3-A1CA-91C6CAAD4DC8}" srcOrd="5" destOrd="0" presId="urn:microsoft.com/office/officeart/2018/5/layout/IconCircleLabelList"/>
    <dgm:cxn modelId="{EB791B2A-0564-4603-837B-7B7413BB4CB3}" type="presParOf" srcId="{E8B0ED6C-B236-4072-A80F-1057E120174E}" destId="{8F067066-EA6D-47E4-87DF-DCFBCC8E38BA}" srcOrd="6" destOrd="0" presId="urn:microsoft.com/office/officeart/2018/5/layout/IconCircleLabelList"/>
    <dgm:cxn modelId="{D3319571-AD4B-453B-BDE7-3EC002601F3F}" type="presParOf" srcId="{8F067066-EA6D-47E4-87DF-DCFBCC8E38BA}" destId="{0D7D4204-053D-4AA0-B630-95C2AD363011}" srcOrd="0" destOrd="0" presId="urn:microsoft.com/office/officeart/2018/5/layout/IconCircleLabelList"/>
    <dgm:cxn modelId="{9260FAB4-047B-49E6-B917-0AD6C9AA0A2F}" type="presParOf" srcId="{8F067066-EA6D-47E4-87DF-DCFBCC8E38BA}" destId="{864C3E65-E070-4295-B3C1-D19ACA577947}" srcOrd="1" destOrd="0" presId="urn:microsoft.com/office/officeart/2018/5/layout/IconCircleLabelList"/>
    <dgm:cxn modelId="{607CB55D-9C43-48A6-BB06-9D2A606390B8}" type="presParOf" srcId="{8F067066-EA6D-47E4-87DF-DCFBCC8E38BA}" destId="{8F6DD147-1901-4F39-8F6E-DB7BC992E35F}" srcOrd="2" destOrd="0" presId="urn:microsoft.com/office/officeart/2018/5/layout/IconCircleLabelList"/>
    <dgm:cxn modelId="{61B5A865-82D5-4461-9D3E-355F3CBFD159}" type="presParOf" srcId="{8F067066-EA6D-47E4-87DF-DCFBCC8E38BA}" destId="{F1BE367D-2FD4-4392-953D-2239B3CE82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E76F9-C688-4CC6-8B0E-EF1F73F1A1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BC78D6-C329-44CB-8CE0-E4CC29FE80C2}">
      <dgm:prSet/>
      <dgm:spPr/>
      <dgm:t>
        <a:bodyPr/>
        <a:lstStyle/>
        <a:p>
          <a:pPr algn="r"/>
          <a:r>
            <a:rPr lang="he-IL" dirty="0"/>
            <a:t>- עומס מקורסים אחרים</a:t>
          </a:r>
          <a:endParaRPr lang="en-US" dirty="0"/>
        </a:p>
      </dgm:t>
    </dgm:pt>
    <dgm:pt modelId="{945B93AB-E7A0-4F57-A3B3-B1930BB81C74}" type="parTrans" cxnId="{97CF42FA-34F4-48DB-9B9B-64A95059DFAD}">
      <dgm:prSet/>
      <dgm:spPr/>
      <dgm:t>
        <a:bodyPr/>
        <a:lstStyle/>
        <a:p>
          <a:endParaRPr lang="en-US"/>
        </a:p>
      </dgm:t>
    </dgm:pt>
    <dgm:pt modelId="{07F62AEA-496C-4501-B4F2-23A4B1CAB10A}" type="sibTrans" cxnId="{97CF42FA-34F4-48DB-9B9B-64A95059DFAD}">
      <dgm:prSet/>
      <dgm:spPr/>
      <dgm:t>
        <a:bodyPr/>
        <a:lstStyle/>
        <a:p>
          <a:endParaRPr lang="en-US"/>
        </a:p>
      </dgm:t>
    </dgm:pt>
    <dgm:pt modelId="{C2BD3496-9D66-4B6B-A055-D30438EB1A29}">
      <dgm:prSet/>
      <dgm:spPr/>
      <dgm:t>
        <a:bodyPr/>
        <a:lstStyle/>
        <a:p>
          <a:pPr algn="r"/>
          <a:r>
            <a:rPr lang="he-IL" dirty="0"/>
            <a:t>- חלוקת עבודה לא יעילה</a:t>
          </a:r>
          <a:endParaRPr lang="en-US" dirty="0"/>
        </a:p>
      </dgm:t>
    </dgm:pt>
    <dgm:pt modelId="{5763A014-175E-4326-B771-EFF21013942D}" type="parTrans" cxnId="{17BA44C7-3F9D-4196-8A75-3996AC07414B}">
      <dgm:prSet/>
      <dgm:spPr/>
      <dgm:t>
        <a:bodyPr/>
        <a:lstStyle/>
        <a:p>
          <a:endParaRPr lang="en-US"/>
        </a:p>
      </dgm:t>
    </dgm:pt>
    <dgm:pt modelId="{1046EA51-6112-4B6B-843A-0901BFC35C21}" type="sibTrans" cxnId="{17BA44C7-3F9D-4196-8A75-3996AC07414B}">
      <dgm:prSet/>
      <dgm:spPr/>
      <dgm:t>
        <a:bodyPr/>
        <a:lstStyle/>
        <a:p>
          <a:endParaRPr lang="en-US"/>
        </a:p>
      </dgm:t>
    </dgm:pt>
    <dgm:pt modelId="{4AD1E9CC-3AC2-4B8C-8685-E62AC964AF9C}">
      <dgm:prSet/>
      <dgm:spPr/>
      <dgm:t>
        <a:bodyPr/>
        <a:lstStyle/>
        <a:p>
          <a:pPr algn="r"/>
          <a:r>
            <a:rPr lang="he-IL" dirty="0"/>
            <a:t>- מיעוט מפגשי צוות</a:t>
          </a:r>
          <a:endParaRPr lang="en-US" dirty="0"/>
        </a:p>
      </dgm:t>
    </dgm:pt>
    <dgm:pt modelId="{924D1B59-E10E-403C-826D-316180F685FC}" type="parTrans" cxnId="{F44F95D3-3CDE-4C24-84DF-45698C5B70C3}">
      <dgm:prSet/>
      <dgm:spPr/>
      <dgm:t>
        <a:bodyPr/>
        <a:lstStyle/>
        <a:p>
          <a:endParaRPr lang="en-US"/>
        </a:p>
      </dgm:t>
    </dgm:pt>
    <dgm:pt modelId="{5D757696-5C51-4859-B448-93E8FA6FDEFD}" type="sibTrans" cxnId="{F44F95D3-3CDE-4C24-84DF-45698C5B70C3}">
      <dgm:prSet/>
      <dgm:spPr/>
      <dgm:t>
        <a:bodyPr/>
        <a:lstStyle/>
        <a:p>
          <a:endParaRPr lang="en-US"/>
        </a:p>
      </dgm:t>
    </dgm:pt>
    <dgm:pt modelId="{1B772678-3159-4FD1-9954-50924CA677C8}">
      <dgm:prSet/>
      <dgm:spPr/>
      <dgm:t>
        <a:bodyPr/>
        <a:lstStyle/>
        <a:p>
          <a:pPr algn="r"/>
          <a:r>
            <a:rPr lang="he-IL" dirty="0"/>
            <a:t>- חוסר ידע וניסיון לעבוד עם כלים חדשים</a:t>
          </a:r>
          <a:endParaRPr lang="en-US" dirty="0"/>
        </a:p>
      </dgm:t>
    </dgm:pt>
    <dgm:pt modelId="{F0B10865-5BFF-4D2B-BB40-E85301F2A5C4}" type="parTrans" cxnId="{10363755-CBF3-4DB4-A38A-F7C0D86D70DD}">
      <dgm:prSet/>
      <dgm:spPr/>
      <dgm:t>
        <a:bodyPr/>
        <a:lstStyle/>
        <a:p>
          <a:endParaRPr lang="en-US"/>
        </a:p>
      </dgm:t>
    </dgm:pt>
    <dgm:pt modelId="{26DA2F99-CDF9-4732-B569-CDDBC0C1604A}" type="sibTrans" cxnId="{10363755-CBF3-4DB4-A38A-F7C0D86D70DD}">
      <dgm:prSet/>
      <dgm:spPr/>
      <dgm:t>
        <a:bodyPr/>
        <a:lstStyle/>
        <a:p>
          <a:endParaRPr lang="en-US"/>
        </a:p>
      </dgm:t>
    </dgm:pt>
    <dgm:pt modelId="{C252B081-1B5A-4184-B011-FED6ECB6A50C}" type="pres">
      <dgm:prSet presAssocID="{E81E76F9-C688-4CC6-8B0E-EF1F73F1A159}" presName="root" presStyleCnt="0">
        <dgm:presLayoutVars>
          <dgm:dir/>
          <dgm:resizeHandles val="exact"/>
        </dgm:presLayoutVars>
      </dgm:prSet>
      <dgm:spPr/>
    </dgm:pt>
    <dgm:pt modelId="{D141667D-C5D4-4299-BFEE-DEF9DC899A84}" type="pres">
      <dgm:prSet presAssocID="{96BC78D6-C329-44CB-8CE0-E4CC29FE80C2}" presName="compNode" presStyleCnt="0"/>
      <dgm:spPr/>
    </dgm:pt>
    <dgm:pt modelId="{6DA7257E-1ECE-491F-A5E0-652F71D8B85A}" type="pres">
      <dgm:prSet presAssocID="{96BC78D6-C329-44CB-8CE0-E4CC29FE80C2}" presName="bgRect" presStyleLbl="bgShp" presStyleIdx="0" presStyleCnt="4"/>
      <dgm:spPr/>
    </dgm:pt>
    <dgm:pt modelId="{38C2235B-B15C-444A-9957-397D5FC2EBCA}" type="pres">
      <dgm:prSet presAssocID="{96BC78D6-C329-44CB-8CE0-E4CC29FE80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B9B2D9A-C6DD-487D-9C53-9244FCF6910A}" type="pres">
      <dgm:prSet presAssocID="{96BC78D6-C329-44CB-8CE0-E4CC29FE80C2}" presName="spaceRect" presStyleCnt="0"/>
      <dgm:spPr/>
    </dgm:pt>
    <dgm:pt modelId="{4E2B2D62-7BE2-4C9C-AFB6-86B17AC61962}" type="pres">
      <dgm:prSet presAssocID="{96BC78D6-C329-44CB-8CE0-E4CC29FE80C2}" presName="parTx" presStyleLbl="revTx" presStyleIdx="0" presStyleCnt="4">
        <dgm:presLayoutVars>
          <dgm:chMax val="0"/>
          <dgm:chPref val="0"/>
        </dgm:presLayoutVars>
      </dgm:prSet>
      <dgm:spPr/>
    </dgm:pt>
    <dgm:pt modelId="{C2D1F531-2C03-4E5D-A93E-C1B3C3C73B7B}" type="pres">
      <dgm:prSet presAssocID="{07F62AEA-496C-4501-B4F2-23A4B1CAB10A}" presName="sibTrans" presStyleCnt="0"/>
      <dgm:spPr/>
    </dgm:pt>
    <dgm:pt modelId="{C02494C9-8F66-444A-ABBE-3B1A0F491705}" type="pres">
      <dgm:prSet presAssocID="{C2BD3496-9D66-4B6B-A055-D30438EB1A29}" presName="compNode" presStyleCnt="0"/>
      <dgm:spPr/>
    </dgm:pt>
    <dgm:pt modelId="{3F081B8F-A607-4EE5-88D7-E1704A0CB2A2}" type="pres">
      <dgm:prSet presAssocID="{C2BD3496-9D66-4B6B-A055-D30438EB1A29}" presName="bgRect" presStyleLbl="bgShp" presStyleIdx="1" presStyleCnt="4"/>
      <dgm:spPr/>
    </dgm:pt>
    <dgm:pt modelId="{0419CFA7-E486-4DD1-9002-0DBB4043E333}" type="pres">
      <dgm:prSet presAssocID="{C2BD3496-9D66-4B6B-A055-D30438EB1A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D7278F64-14FC-4C7B-95EF-FF3850DDF1A0}" type="pres">
      <dgm:prSet presAssocID="{C2BD3496-9D66-4B6B-A055-D30438EB1A29}" presName="spaceRect" presStyleCnt="0"/>
      <dgm:spPr/>
    </dgm:pt>
    <dgm:pt modelId="{47BE3900-A1FA-45D9-8A10-0284676A150F}" type="pres">
      <dgm:prSet presAssocID="{C2BD3496-9D66-4B6B-A055-D30438EB1A29}" presName="parTx" presStyleLbl="revTx" presStyleIdx="1" presStyleCnt="4">
        <dgm:presLayoutVars>
          <dgm:chMax val="0"/>
          <dgm:chPref val="0"/>
        </dgm:presLayoutVars>
      </dgm:prSet>
      <dgm:spPr/>
    </dgm:pt>
    <dgm:pt modelId="{23D0174F-D5D8-463D-AFDC-4AB69A20C364}" type="pres">
      <dgm:prSet presAssocID="{1046EA51-6112-4B6B-843A-0901BFC35C21}" presName="sibTrans" presStyleCnt="0"/>
      <dgm:spPr/>
    </dgm:pt>
    <dgm:pt modelId="{9D2F01AE-EFD1-4FF8-AF2E-E89ED5C04292}" type="pres">
      <dgm:prSet presAssocID="{4AD1E9CC-3AC2-4B8C-8685-E62AC964AF9C}" presName="compNode" presStyleCnt="0"/>
      <dgm:spPr/>
    </dgm:pt>
    <dgm:pt modelId="{4EED7AE1-6125-4591-9958-067321A1B966}" type="pres">
      <dgm:prSet presAssocID="{4AD1E9CC-3AC2-4B8C-8685-E62AC964AF9C}" presName="bgRect" presStyleLbl="bgShp" presStyleIdx="2" presStyleCnt="4"/>
      <dgm:spPr/>
    </dgm:pt>
    <dgm:pt modelId="{90FEF6AA-6D2B-4E37-8780-09948F9DFD00}" type="pres">
      <dgm:prSet presAssocID="{4AD1E9CC-3AC2-4B8C-8685-E62AC964AF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4352451-E8F4-43D6-A113-B4645233198A}" type="pres">
      <dgm:prSet presAssocID="{4AD1E9CC-3AC2-4B8C-8685-E62AC964AF9C}" presName="spaceRect" presStyleCnt="0"/>
      <dgm:spPr/>
    </dgm:pt>
    <dgm:pt modelId="{5B2925C8-CB01-45EE-AACA-5D756DC82FA9}" type="pres">
      <dgm:prSet presAssocID="{4AD1E9CC-3AC2-4B8C-8685-E62AC964AF9C}" presName="parTx" presStyleLbl="revTx" presStyleIdx="2" presStyleCnt="4">
        <dgm:presLayoutVars>
          <dgm:chMax val="0"/>
          <dgm:chPref val="0"/>
        </dgm:presLayoutVars>
      </dgm:prSet>
      <dgm:spPr/>
    </dgm:pt>
    <dgm:pt modelId="{E0A4171A-4EE3-4EA7-8BE6-365E124F6994}" type="pres">
      <dgm:prSet presAssocID="{5D757696-5C51-4859-B448-93E8FA6FDEFD}" presName="sibTrans" presStyleCnt="0"/>
      <dgm:spPr/>
    </dgm:pt>
    <dgm:pt modelId="{1352B2F6-153B-4924-99D9-E3C8D8C3C74C}" type="pres">
      <dgm:prSet presAssocID="{1B772678-3159-4FD1-9954-50924CA677C8}" presName="compNode" presStyleCnt="0"/>
      <dgm:spPr/>
    </dgm:pt>
    <dgm:pt modelId="{924AC4E1-E3F6-4E3C-BD23-F7359EB235B7}" type="pres">
      <dgm:prSet presAssocID="{1B772678-3159-4FD1-9954-50924CA677C8}" presName="bgRect" presStyleLbl="bgShp" presStyleIdx="3" presStyleCnt="4"/>
      <dgm:spPr/>
    </dgm:pt>
    <dgm:pt modelId="{21EA2168-C9E1-4449-B9A4-6091D0D910A5}" type="pres">
      <dgm:prSet presAssocID="{1B772678-3159-4FD1-9954-50924CA677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13B7DFC-299A-4465-B990-FE66D8CC7910}" type="pres">
      <dgm:prSet presAssocID="{1B772678-3159-4FD1-9954-50924CA677C8}" presName="spaceRect" presStyleCnt="0"/>
      <dgm:spPr/>
    </dgm:pt>
    <dgm:pt modelId="{A9E6F1E5-FDBB-47D1-A012-571641450BD7}" type="pres">
      <dgm:prSet presAssocID="{1B772678-3159-4FD1-9954-50924CA677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3CF6A3D-4715-4546-9D9B-9BA0EE63C094}" type="presOf" srcId="{4AD1E9CC-3AC2-4B8C-8685-E62AC964AF9C}" destId="{5B2925C8-CB01-45EE-AACA-5D756DC82FA9}" srcOrd="0" destOrd="0" presId="urn:microsoft.com/office/officeart/2018/2/layout/IconVerticalSolidList"/>
    <dgm:cxn modelId="{84F5A43E-4EE1-42B3-ADE5-E245DB92BC07}" type="presOf" srcId="{C2BD3496-9D66-4B6B-A055-D30438EB1A29}" destId="{47BE3900-A1FA-45D9-8A10-0284676A150F}" srcOrd="0" destOrd="0" presId="urn:microsoft.com/office/officeart/2018/2/layout/IconVerticalSolidList"/>
    <dgm:cxn modelId="{10363755-CBF3-4DB4-A38A-F7C0D86D70DD}" srcId="{E81E76F9-C688-4CC6-8B0E-EF1F73F1A159}" destId="{1B772678-3159-4FD1-9954-50924CA677C8}" srcOrd="3" destOrd="0" parTransId="{F0B10865-5BFF-4D2B-BB40-E85301F2A5C4}" sibTransId="{26DA2F99-CDF9-4732-B569-CDDBC0C1604A}"/>
    <dgm:cxn modelId="{31BA6896-26C6-4783-972F-A40426727210}" type="presOf" srcId="{96BC78D6-C329-44CB-8CE0-E4CC29FE80C2}" destId="{4E2B2D62-7BE2-4C9C-AFB6-86B17AC61962}" srcOrd="0" destOrd="0" presId="urn:microsoft.com/office/officeart/2018/2/layout/IconVerticalSolidList"/>
    <dgm:cxn modelId="{3ECB33BE-20B3-4EF0-9F86-005786160310}" type="presOf" srcId="{1B772678-3159-4FD1-9954-50924CA677C8}" destId="{A9E6F1E5-FDBB-47D1-A012-571641450BD7}" srcOrd="0" destOrd="0" presId="urn:microsoft.com/office/officeart/2018/2/layout/IconVerticalSolidList"/>
    <dgm:cxn modelId="{17BA44C7-3F9D-4196-8A75-3996AC07414B}" srcId="{E81E76F9-C688-4CC6-8B0E-EF1F73F1A159}" destId="{C2BD3496-9D66-4B6B-A055-D30438EB1A29}" srcOrd="1" destOrd="0" parTransId="{5763A014-175E-4326-B771-EFF21013942D}" sibTransId="{1046EA51-6112-4B6B-843A-0901BFC35C21}"/>
    <dgm:cxn modelId="{E0C51BCD-4B2F-4701-937A-672AE77BA084}" type="presOf" srcId="{E81E76F9-C688-4CC6-8B0E-EF1F73F1A159}" destId="{C252B081-1B5A-4184-B011-FED6ECB6A50C}" srcOrd="0" destOrd="0" presId="urn:microsoft.com/office/officeart/2018/2/layout/IconVerticalSolidList"/>
    <dgm:cxn modelId="{F44F95D3-3CDE-4C24-84DF-45698C5B70C3}" srcId="{E81E76F9-C688-4CC6-8B0E-EF1F73F1A159}" destId="{4AD1E9CC-3AC2-4B8C-8685-E62AC964AF9C}" srcOrd="2" destOrd="0" parTransId="{924D1B59-E10E-403C-826D-316180F685FC}" sibTransId="{5D757696-5C51-4859-B448-93E8FA6FDEFD}"/>
    <dgm:cxn modelId="{97CF42FA-34F4-48DB-9B9B-64A95059DFAD}" srcId="{E81E76F9-C688-4CC6-8B0E-EF1F73F1A159}" destId="{96BC78D6-C329-44CB-8CE0-E4CC29FE80C2}" srcOrd="0" destOrd="0" parTransId="{945B93AB-E7A0-4F57-A3B3-B1930BB81C74}" sibTransId="{07F62AEA-496C-4501-B4F2-23A4B1CAB10A}"/>
    <dgm:cxn modelId="{5A3D3232-76E8-467A-B90B-DCBD34F5987A}" type="presParOf" srcId="{C252B081-1B5A-4184-B011-FED6ECB6A50C}" destId="{D141667D-C5D4-4299-BFEE-DEF9DC899A84}" srcOrd="0" destOrd="0" presId="urn:microsoft.com/office/officeart/2018/2/layout/IconVerticalSolidList"/>
    <dgm:cxn modelId="{0CE449C5-3071-4211-89B5-DDE6C128493F}" type="presParOf" srcId="{D141667D-C5D4-4299-BFEE-DEF9DC899A84}" destId="{6DA7257E-1ECE-491F-A5E0-652F71D8B85A}" srcOrd="0" destOrd="0" presId="urn:microsoft.com/office/officeart/2018/2/layout/IconVerticalSolidList"/>
    <dgm:cxn modelId="{13DA8254-4DC2-4D87-AA2D-98004C84F3D7}" type="presParOf" srcId="{D141667D-C5D4-4299-BFEE-DEF9DC899A84}" destId="{38C2235B-B15C-444A-9957-397D5FC2EBCA}" srcOrd="1" destOrd="0" presId="urn:microsoft.com/office/officeart/2018/2/layout/IconVerticalSolidList"/>
    <dgm:cxn modelId="{941A528B-AB85-4F6E-97FA-703FE74FEE1A}" type="presParOf" srcId="{D141667D-C5D4-4299-BFEE-DEF9DC899A84}" destId="{2B9B2D9A-C6DD-487D-9C53-9244FCF6910A}" srcOrd="2" destOrd="0" presId="urn:microsoft.com/office/officeart/2018/2/layout/IconVerticalSolidList"/>
    <dgm:cxn modelId="{3EB71761-2E72-428B-8D5E-1B5C8AD824B8}" type="presParOf" srcId="{D141667D-C5D4-4299-BFEE-DEF9DC899A84}" destId="{4E2B2D62-7BE2-4C9C-AFB6-86B17AC61962}" srcOrd="3" destOrd="0" presId="urn:microsoft.com/office/officeart/2018/2/layout/IconVerticalSolidList"/>
    <dgm:cxn modelId="{7B282D5D-6EE6-44DA-AA37-11F1AAE94E06}" type="presParOf" srcId="{C252B081-1B5A-4184-B011-FED6ECB6A50C}" destId="{C2D1F531-2C03-4E5D-A93E-C1B3C3C73B7B}" srcOrd="1" destOrd="0" presId="urn:microsoft.com/office/officeart/2018/2/layout/IconVerticalSolidList"/>
    <dgm:cxn modelId="{B9EAF9E7-0EB0-4B1B-A0A8-4CA1483D8CC6}" type="presParOf" srcId="{C252B081-1B5A-4184-B011-FED6ECB6A50C}" destId="{C02494C9-8F66-444A-ABBE-3B1A0F491705}" srcOrd="2" destOrd="0" presId="urn:microsoft.com/office/officeart/2018/2/layout/IconVerticalSolidList"/>
    <dgm:cxn modelId="{8CD474D5-FE76-49E5-B7CF-6D17D4F3EB49}" type="presParOf" srcId="{C02494C9-8F66-444A-ABBE-3B1A0F491705}" destId="{3F081B8F-A607-4EE5-88D7-E1704A0CB2A2}" srcOrd="0" destOrd="0" presId="urn:microsoft.com/office/officeart/2018/2/layout/IconVerticalSolidList"/>
    <dgm:cxn modelId="{618AF4AB-B09C-4E23-92A8-40C1ABEB79D7}" type="presParOf" srcId="{C02494C9-8F66-444A-ABBE-3B1A0F491705}" destId="{0419CFA7-E486-4DD1-9002-0DBB4043E333}" srcOrd="1" destOrd="0" presId="urn:microsoft.com/office/officeart/2018/2/layout/IconVerticalSolidList"/>
    <dgm:cxn modelId="{D5555656-A27B-4CC9-BE09-0A3F07C59DD6}" type="presParOf" srcId="{C02494C9-8F66-444A-ABBE-3B1A0F491705}" destId="{D7278F64-14FC-4C7B-95EF-FF3850DDF1A0}" srcOrd="2" destOrd="0" presId="urn:microsoft.com/office/officeart/2018/2/layout/IconVerticalSolidList"/>
    <dgm:cxn modelId="{B5492F77-1841-43D8-82A5-E68F73C88D05}" type="presParOf" srcId="{C02494C9-8F66-444A-ABBE-3B1A0F491705}" destId="{47BE3900-A1FA-45D9-8A10-0284676A150F}" srcOrd="3" destOrd="0" presId="urn:microsoft.com/office/officeart/2018/2/layout/IconVerticalSolidList"/>
    <dgm:cxn modelId="{4ABC930E-7702-4F82-B298-41732A72BEF7}" type="presParOf" srcId="{C252B081-1B5A-4184-B011-FED6ECB6A50C}" destId="{23D0174F-D5D8-463D-AFDC-4AB69A20C364}" srcOrd="3" destOrd="0" presId="urn:microsoft.com/office/officeart/2018/2/layout/IconVerticalSolidList"/>
    <dgm:cxn modelId="{0B00F375-9272-4070-8A61-5FD26C9E0C6D}" type="presParOf" srcId="{C252B081-1B5A-4184-B011-FED6ECB6A50C}" destId="{9D2F01AE-EFD1-4FF8-AF2E-E89ED5C04292}" srcOrd="4" destOrd="0" presId="urn:microsoft.com/office/officeart/2018/2/layout/IconVerticalSolidList"/>
    <dgm:cxn modelId="{529AE8E8-6488-4D40-AC6E-C428273EAFEC}" type="presParOf" srcId="{9D2F01AE-EFD1-4FF8-AF2E-E89ED5C04292}" destId="{4EED7AE1-6125-4591-9958-067321A1B966}" srcOrd="0" destOrd="0" presId="urn:microsoft.com/office/officeart/2018/2/layout/IconVerticalSolidList"/>
    <dgm:cxn modelId="{511DF35B-A28E-4A31-82CF-C0859AA70A41}" type="presParOf" srcId="{9D2F01AE-EFD1-4FF8-AF2E-E89ED5C04292}" destId="{90FEF6AA-6D2B-4E37-8780-09948F9DFD00}" srcOrd="1" destOrd="0" presId="urn:microsoft.com/office/officeart/2018/2/layout/IconVerticalSolidList"/>
    <dgm:cxn modelId="{3860D60A-E620-4BE8-8037-E433F121E5D2}" type="presParOf" srcId="{9D2F01AE-EFD1-4FF8-AF2E-E89ED5C04292}" destId="{04352451-E8F4-43D6-A113-B4645233198A}" srcOrd="2" destOrd="0" presId="urn:microsoft.com/office/officeart/2018/2/layout/IconVerticalSolidList"/>
    <dgm:cxn modelId="{A5BAF9AF-D902-41F7-8DA8-B725CA9D021E}" type="presParOf" srcId="{9D2F01AE-EFD1-4FF8-AF2E-E89ED5C04292}" destId="{5B2925C8-CB01-45EE-AACA-5D756DC82FA9}" srcOrd="3" destOrd="0" presId="urn:microsoft.com/office/officeart/2018/2/layout/IconVerticalSolidList"/>
    <dgm:cxn modelId="{FB016311-E46D-4734-A8CE-65AB34D8A4E8}" type="presParOf" srcId="{C252B081-1B5A-4184-B011-FED6ECB6A50C}" destId="{E0A4171A-4EE3-4EA7-8BE6-365E124F6994}" srcOrd="5" destOrd="0" presId="urn:microsoft.com/office/officeart/2018/2/layout/IconVerticalSolidList"/>
    <dgm:cxn modelId="{0E7F814F-9E1B-4F66-BB95-7F55287DF767}" type="presParOf" srcId="{C252B081-1B5A-4184-B011-FED6ECB6A50C}" destId="{1352B2F6-153B-4924-99D9-E3C8D8C3C74C}" srcOrd="6" destOrd="0" presId="urn:microsoft.com/office/officeart/2018/2/layout/IconVerticalSolidList"/>
    <dgm:cxn modelId="{9E83666D-64EA-426B-AD0E-558AC0449A54}" type="presParOf" srcId="{1352B2F6-153B-4924-99D9-E3C8D8C3C74C}" destId="{924AC4E1-E3F6-4E3C-BD23-F7359EB235B7}" srcOrd="0" destOrd="0" presId="urn:microsoft.com/office/officeart/2018/2/layout/IconVerticalSolidList"/>
    <dgm:cxn modelId="{5227BDA9-0970-4587-A622-36CCC903D082}" type="presParOf" srcId="{1352B2F6-153B-4924-99D9-E3C8D8C3C74C}" destId="{21EA2168-C9E1-4449-B9A4-6091D0D910A5}" srcOrd="1" destOrd="0" presId="urn:microsoft.com/office/officeart/2018/2/layout/IconVerticalSolidList"/>
    <dgm:cxn modelId="{92302833-54BA-4864-9CA8-24A62BC256D5}" type="presParOf" srcId="{1352B2F6-153B-4924-99D9-E3C8D8C3C74C}" destId="{A13B7DFC-299A-4465-B990-FE66D8CC7910}" srcOrd="2" destOrd="0" presId="urn:microsoft.com/office/officeart/2018/2/layout/IconVerticalSolidList"/>
    <dgm:cxn modelId="{F2719957-5C78-4B49-97E3-026C743FA3B2}" type="presParOf" srcId="{1352B2F6-153B-4924-99D9-E3C8D8C3C74C}" destId="{A9E6F1E5-FDBB-47D1-A012-571641450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3DBB7-0CD1-41D5-B3F0-725F492D6507}">
      <dsp:nvSpPr>
        <dsp:cNvPr id="0" name=""/>
        <dsp:cNvSpPr/>
      </dsp:nvSpPr>
      <dsp:spPr>
        <a:xfrm>
          <a:off x="772201" y="74697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EB74B-8E8B-4423-BDA1-7BE859F7278B}">
      <dsp:nvSpPr>
        <dsp:cNvPr id="0" name=""/>
        <dsp:cNvSpPr/>
      </dsp:nvSpPr>
      <dsp:spPr>
        <a:xfrm>
          <a:off x="100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1E2D8-C519-4472-8643-322D915F2B4A}">
      <dsp:nvSpPr>
        <dsp:cNvPr id="0" name=""/>
        <dsp:cNvSpPr/>
      </dsp:nvSpPr>
      <dsp:spPr>
        <a:xfrm>
          <a:off x="42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/>
            <a:t>- חובות חברי הצוות</a:t>
          </a:r>
          <a:endParaRPr lang="en-US" sz="2600" kern="1200"/>
        </a:p>
      </dsp:txBody>
      <dsp:txXfrm>
        <a:off x="421201" y="2186970"/>
        <a:ext cx="1800000" cy="720000"/>
      </dsp:txXfrm>
    </dsp:sp>
    <dsp:sp modelId="{0E72942F-65CD-4684-B3E9-428022C71A1E}">
      <dsp:nvSpPr>
        <dsp:cNvPr id="0" name=""/>
        <dsp:cNvSpPr/>
      </dsp:nvSpPr>
      <dsp:spPr>
        <a:xfrm>
          <a:off x="2887202" y="74697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F30D7-D751-4B38-8259-F684373DAE5D}">
      <dsp:nvSpPr>
        <dsp:cNvPr id="0" name=""/>
        <dsp:cNvSpPr/>
      </dsp:nvSpPr>
      <dsp:spPr>
        <a:xfrm>
          <a:off x="312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C6DBD-B685-446C-8270-4FAF87B2081E}">
      <dsp:nvSpPr>
        <dsp:cNvPr id="0" name=""/>
        <dsp:cNvSpPr/>
      </dsp:nvSpPr>
      <dsp:spPr>
        <a:xfrm>
          <a:off x="253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/>
            <a:t>- מודל הצוות</a:t>
          </a:r>
          <a:endParaRPr lang="en-US" sz="2600" kern="1200"/>
        </a:p>
      </dsp:txBody>
      <dsp:txXfrm>
        <a:off x="2536202" y="2186970"/>
        <a:ext cx="1800000" cy="720000"/>
      </dsp:txXfrm>
    </dsp:sp>
    <dsp:sp modelId="{AF2F50F2-3E83-4515-81C6-A905DC5B7316}">
      <dsp:nvSpPr>
        <dsp:cNvPr id="0" name=""/>
        <dsp:cNvSpPr/>
      </dsp:nvSpPr>
      <dsp:spPr>
        <a:xfrm>
          <a:off x="5002201" y="74697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9F91E-140E-4717-A638-D2A3F194E77F}">
      <dsp:nvSpPr>
        <dsp:cNvPr id="0" name=""/>
        <dsp:cNvSpPr/>
      </dsp:nvSpPr>
      <dsp:spPr>
        <a:xfrm>
          <a:off x="523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C3870-4AE4-46B6-AEC1-C53C5BF3CCEF}">
      <dsp:nvSpPr>
        <dsp:cNvPr id="0" name=""/>
        <dsp:cNvSpPr/>
      </dsp:nvSpPr>
      <dsp:spPr>
        <a:xfrm>
          <a:off x="465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/>
            <a:t>- חלוקת עבודה</a:t>
          </a:r>
          <a:endParaRPr lang="en-US" sz="2600" kern="1200"/>
        </a:p>
      </dsp:txBody>
      <dsp:txXfrm>
        <a:off x="4651201" y="2186970"/>
        <a:ext cx="1800000" cy="720000"/>
      </dsp:txXfrm>
    </dsp:sp>
    <dsp:sp modelId="{0D7D4204-053D-4AA0-B630-95C2AD363011}">
      <dsp:nvSpPr>
        <dsp:cNvPr id="0" name=""/>
        <dsp:cNvSpPr/>
      </dsp:nvSpPr>
      <dsp:spPr>
        <a:xfrm>
          <a:off x="7117202" y="74697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C3E65-E070-4295-B3C1-D19ACA577947}">
      <dsp:nvSpPr>
        <dsp:cNvPr id="0" name=""/>
        <dsp:cNvSpPr/>
      </dsp:nvSpPr>
      <dsp:spPr>
        <a:xfrm>
          <a:off x="735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367D-2FD4-4392-953D-2239B3CE8249}">
      <dsp:nvSpPr>
        <dsp:cNvPr id="0" name=""/>
        <dsp:cNvSpPr/>
      </dsp:nvSpPr>
      <dsp:spPr>
        <a:xfrm>
          <a:off x="676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/>
            <a:t>- תהליך עבודת הצוות</a:t>
          </a:r>
          <a:endParaRPr lang="en-US" sz="2600" kern="1200"/>
        </a:p>
      </dsp:txBody>
      <dsp:txXfrm>
        <a:off x="6766202" y="21869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257E-1ECE-491F-A5E0-652F71D8B85A}">
      <dsp:nvSpPr>
        <dsp:cNvPr id="0" name=""/>
        <dsp:cNvSpPr/>
      </dsp:nvSpPr>
      <dsp:spPr>
        <a:xfrm>
          <a:off x="0" y="1516"/>
          <a:ext cx="8987404" cy="768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2235B-B15C-444A-9957-397D5FC2EBCA}">
      <dsp:nvSpPr>
        <dsp:cNvPr id="0" name=""/>
        <dsp:cNvSpPr/>
      </dsp:nvSpPr>
      <dsp:spPr>
        <a:xfrm>
          <a:off x="232505" y="174454"/>
          <a:ext cx="422736" cy="422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B2D62-7BE2-4C9C-AFB6-86B17AC61962}">
      <dsp:nvSpPr>
        <dsp:cNvPr id="0" name=""/>
        <dsp:cNvSpPr/>
      </dsp:nvSpPr>
      <dsp:spPr>
        <a:xfrm>
          <a:off x="887747" y="1516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- עומס מקורסים אחרים</a:t>
          </a:r>
          <a:endParaRPr lang="en-US" sz="2200" kern="1200" dirty="0"/>
        </a:p>
      </dsp:txBody>
      <dsp:txXfrm>
        <a:off x="887747" y="1516"/>
        <a:ext cx="8099656" cy="768612"/>
      </dsp:txXfrm>
    </dsp:sp>
    <dsp:sp modelId="{3F081B8F-A607-4EE5-88D7-E1704A0CB2A2}">
      <dsp:nvSpPr>
        <dsp:cNvPr id="0" name=""/>
        <dsp:cNvSpPr/>
      </dsp:nvSpPr>
      <dsp:spPr>
        <a:xfrm>
          <a:off x="0" y="962281"/>
          <a:ext cx="8987404" cy="7686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9CFA7-E486-4DD1-9002-0DBB4043E333}">
      <dsp:nvSpPr>
        <dsp:cNvPr id="0" name=""/>
        <dsp:cNvSpPr/>
      </dsp:nvSpPr>
      <dsp:spPr>
        <a:xfrm>
          <a:off x="232505" y="1135219"/>
          <a:ext cx="422736" cy="422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E3900-A1FA-45D9-8A10-0284676A150F}">
      <dsp:nvSpPr>
        <dsp:cNvPr id="0" name=""/>
        <dsp:cNvSpPr/>
      </dsp:nvSpPr>
      <dsp:spPr>
        <a:xfrm>
          <a:off x="887747" y="962281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- חלוקת עבודה לא יעילה</a:t>
          </a:r>
          <a:endParaRPr lang="en-US" sz="2200" kern="1200" dirty="0"/>
        </a:p>
      </dsp:txBody>
      <dsp:txXfrm>
        <a:off x="887747" y="962281"/>
        <a:ext cx="8099656" cy="768612"/>
      </dsp:txXfrm>
    </dsp:sp>
    <dsp:sp modelId="{4EED7AE1-6125-4591-9958-067321A1B966}">
      <dsp:nvSpPr>
        <dsp:cNvPr id="0" name=""/>
        <dsp:cNvSpPr/>
      </dsp:nvSpPr>
      <dsp:spPr>
        <a:xfrm>
          <a:off x="0" y="1923047"/>
          <a:ext cx="8987404" cy="7686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EF6AA-6D2B-4E37-8780-09948F9DFD00}">
      <dsp:nvSpPr>
        <dsp:cNvPr id="0" name=""/>
        <dsp:cNvSpPr/>
      </dsp:nvSpPr>
      <dsp:spPr>
        <a:xfrm>
          <a:off x="232505" y="2095984"/>
          <a:ext cx="422736" cy="422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25C8-CB01-45EE-AACA-5D756DC82FA9}">
      <dsp:nvSpPr>
        <dsp:cNvPr id="0" name=""/>
        <dsp:cNvSpPr/>
      </dsp:nvSpPr>
      <dsp:spPr>
        <a:xfrm>
          <a:off x="887747" y="1923047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- מיעוט מפגשי צוות</a:t>
          </a:r>
          <a:endParaRPr lang="en-US" sz="2200" kern="1200" dirty="0"/>
        </a:p>
      </dsp:txBody>
      <dsp:txXfrm>
        <a:off x="887747" y="1923047"/>
        <a:ext cx="8099656" cy="768612"/>
      </dsp:txXfrm>
    </dsp:sp>
    <dsp:sp modelId="{924AC4E1-E3F6-4E3C-BD23-F7359EB235B7}">
      <dsp:nvSpPr>
        <dsp:cNvPr id="0" name=""/>
        <dsp:cNvSpPr/>
      </dsp:nvSpPr>
      <dsp:spPr>
        <a:xfrm>
          <a:off x="0" y="2883812"/>
          <a:ext cx="8987404" cy="768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A2168-C9E1-4449-B9A4-6091D0D910A5}">
      <dsp:nvSpPr>
        <dsp:cNvPr id="0" name=""/>
        <dsp:cNvSpPr/>
      </dsp:nvSpPr>
      <dsp:spPr>
        <a:xfrm>
          <a:off x="232505" y="3056750"/>
          <a:ext cx="422736" cy="422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6F1E5-FDBB-47D1-A012-571641450BD7}">
      <dsp:nvSpPr>
        <dsp:cNvPr id="0" name=""/>
        <dsp:cNvSpPr/>
      </dsp:nvSpPr>
      <dsp:spPr>
        <a:xfrm>
          <a:off x="887747" y="2883812"/>
          <a:ext cx="8099656" cy="768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45" tIns="81345" rIns="81345" bIns="81345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- חוסר ידע וניסיון לעבוד עם כלים חדשים</a:t>
          </a:r>
          <a:endParaRPr lang="en-US" sz="2200" kern="1200" dirty="0"/>
        </a:p>
      </dsp:txBody>
      <dsp:txXfrm>
        <a:off x="887747" y="2883812"/>
        <a:ext cx="8099656" cy="76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93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58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99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22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2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86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8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6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7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95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71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53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46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0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8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00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577B-BB7E-4AED-B506-7DB4E652CF27}" type="datetimeFigureOut">
              <a:rPr lang="he-IL" smtClean="0"/>
              <a:t>כ"א/טבת/תש"פ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CF730F-ED16-4AE4-B6D6-B907919CEC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6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F33438C-705F-4CFE-AB7B-712A73C4682B}"/>
              </a:ext>
            </a:extLst>
          </p:cNvPr>
          <p:cNvSpPr/>
          <p:nvPr/>
        </p:nvSpPr>
        <p:spPr>
          <a:xfrm>
            <a:off x="3971860" y="1274564"/>
            <a:ext cx="4248279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מצגת סיכום</a:t>
            </a:r>
          </a:p>
          <a:p>
            <a:pPr algn="ctr"/>
            <a:r>
              <a:rPr lang="he-IL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צוות מספר </a:t>
            </a:r>
            <a:r>
              <a:rPr lang="he-IL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he-IL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841A255-3BF5-4C0E-AA7D-B261341A3AF4}"/>
              </a:ext>
            </a:extLst>
          </p:cNvPr>
          <p:cNvSpPr txBox="1"/>
          <p:nvPr/>
        </p:nvSpPr>
        <p:spPr>
          <a:xfrm>
            <a:off x="3582120" y="5154636"/>
            <a:ext cx="50277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/>
              <a:t>חברי צוות: עידו קדוש, רביב קומם, ליאור קאופמן, איתי דוד ולי חוגי</a:t>
            </a:r>
          </a:p>
        </p:txBody>
      </p:sp>
    </p:spTree>
    <p:extLst>
      <p:ext uri="{BB962C8B-B14F-4D97-AF65-F5344CB8AC3E}">
        <p14:creationId xmlns:p14="http://schemas.microsoft.com/office/powerpoint/2010/main" val="22274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7211F45-0961-46D7-BBBC-D3300902BCC7}"/>
              </a:ext>
            </a:extLst>
          </p:cNvPr>
          <p:cNvSpPr/>
          <p:nvPr/>
        </p:nvSpPr>
        <p:spPr>
          <a:xfrm>
            <a:off x="2998838" y="118257"/>
            <a:ext cx="6194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בקרה על מסמך הסכמות</a:t>
            </a:r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F2A16A88-BC85-4F3C-8581-F5E159D3F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23343"/>
              </p:ext>
            </p:extLst>
          </p:nvPr>
        </p:nvGraphicFramePr>
        <p:xfrm>
          <a:off x="2032000" y="1280161"/>
          <a:ext cx="8128000" cy="4395641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1728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41137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54168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7984748"/>
                    </a:ext>
                  </a:extLst>
                </a:gridCol>
              </a:tblGrid>
              <a:tr h="61939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הסכמות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עמידה מלאה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עמידה חלקית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אי עמידה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38978"/>
                  </a:ext>
                </a:extLst>
              </a:tr>
              <a:tr h="506683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מפגשי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7195"/>
                  </a:ext>
                </a:extLst>
              </a:tr>
              <a:tr h="64330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חלוקת מטלות בין חברי הצוות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51587"/>
                  </a:ext>
                </a:extLst>
              </a:tr>
              <a:tr h="691072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התייעצות עם גורם חיצוני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93080"/>
                  </a:ext>
                </a:extLst>
              </a:tr>
              <a:tr h="655026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שיתוף מידע בין חברי הצוות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19177"/>
                  </a:ext>
                </a:extLst>
              </a:tr>
              <a:tr h="228832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עמידה בזמנים פנימיים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11809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קבלת החלטות משותפת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5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6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2EAD0E6-A29E-4888-8762-65E431746B20}"/>
              </a:ext>
            </a:extLst>
          </p:cNvPr>
          <p:cNvSpPr/>
          <p:nvPr/>
        </p:nvSpPr>
        <p:spPr>
          <a:xfrm>
            <a:off x="1794897" y="624110"/>
            <a:ext cx="971299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he-IL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תהליך עבודה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תיבת טקסט 5">
            <a:extLst>
              <a:ext uri="{FF2B5EF4-FFF2-40B4-BE49-F238E27FC236}">
                <a16:creationId xmlns:a16="http://schemas.microsoft.com/office/drawing/2014/main" id="{5BB51779-9F09-4AFE-8636-DBF96BDD8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48395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64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CA7481E-DD6C-44A4-8866-C73FD0BEDFAC}"/>
              </a:ext>
            </a:extLst>
          </p:cNvPr>
          <p:cNvSpPr/>
          <p:nvPr/>
        </p:nvSpPr>
        <p:spPr>
          <a:xfrm>
            <a:off x="1794897" y="624110"/>
            <a:ext cx="971299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he-IL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ניהול סיכונים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תיבת טקסט 5">
            <a:extLst>
              <a:ext uri="{FF2B5EF4-FFF2-40B4-BE49-F238E27FC236}">
                <a16:creationId xmlns:a16="http://schemas.microsoft.com/office/drawing/2014/main" id="{C444FAED-DEBB-4739-B6A0-4F9A697F7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14830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70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EDB6A01-4CA5-43CC-AD3C-19082C5A28B6}"/>
              </a:ext>
            </a:extLst>
          </p:cNvPr>
          <p:cNvSpPr/>
          <p:nvPr/>
        </p:nvSpPr>
        <p:spPr>
          <a:xfrm>
            <a:off x="3175168" y="209227"/>
            <a:ext cx="5841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התממשות סיכונים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9DE5AB0-B1D6-4189-8C70-103D85020D03}"/>
              </a:ext>
            </a:extLst>
          </p:cNvPr>
          <p:cNvSpPr txBox="1"/>
          <p:nvPr/>
        </p:nvSpPr>
        <p:spPr>
          <a:xfrm>
            <a:off x="2502569" y="2156059"/>
            <a:ext cx="8932245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u="sng" dirty="0"/>
              <a:t>עומס מקורסים אחרים </a:t>
            </a:r>
            <a:r>
              <a:rPr lang="he-IL" sz="2000" dirty="0"/>
              <a:t>– סיכון זה התממש באמצע הסמסטר.</a:t>
            </a:r>
          </a:p>
          <a:p>
            <a:pPr algn="r"/>
            <a:r>
              <a:rPr lang="he-IL" sz="2000" dirty="0"/>
              <a:t>פתרנו זאת ע"י הפחתת המפגשים בקבוצתיים לפעם בשבוע וחלוקת עבודה יעילה.</a:t>
            </a:r>
          </a:p>
          <a:p>
            <a:pPr algn="r"/>
            <a:endParaRPr lang="he-IL" sz="2000" dirty="0"/>
          </a:p>
          <a:p>
            <a:pPr algn="r"/>
            <a:r>
              <a:rPr lang="he-IL" sz="2000" u="sng" dirty="0"/>
              <a:t>חלוקת עבודה לא יעילה </a:t>
            </a:r>
            <a:r>
              <a:rPr lang="he-IL" sz="2000" dirty="0"/>
              <a:t>– סיכון זה לא התממש כי הצלחנו לחלק את המטלות בינינו בצורה נכונה וטובה.</a:t>
            </a:r>
          </a:p>
          <a:p>
            <a:pPr algn="r"/>
            <a:endParaRPr lang="he-IL" sz="2000" dirty="0"/>
          </a:p>
          <a:p>
            <a:pPr algn="r"/>
            <a:r>
              <a:rPr lang="he-IL" sz="2000" u="sng" dirty="0"/>
              <a:t>מיעוט מפגשי צוות </a:t>
            </a:r>
            <a:r>
              <a:rPr lang="he-IL" sz="2000" dirty="0"/>
              <a:t>– מאמצע הסמסטר הפחתנו את מפגשי הצוות לפעם בשבוע, בשאר השבוע היו מפגשים חלקיים של חברי הצוות</a:t>
            </a:r>
          </a:p>
          <a:p>
            <a:pPr algn="r"/>
            <a:endParaRPr lang="he-IL" sz="2000" dirty="0"/>
          </a:p>
          <a:p>
            <a:pPr algn="r"/>
            <a:r>
              <a:rPr lang="he-IL" sz="2000" dirty="0"/>
              <a:t> </a:t>
            </a:r>
            <a:r>
              <a:rPr lang="he-IL" sz="2000" u="sng" dirty="0"/>
              <a:t>חוסר ידע וניסיון לעבוד עם כלים חדשים </a:t>
            </a:r>
            <a:r>
              <a:rPr lang="he-IL" sz="2000" dirty="0"/>
              <a:t>– בעזרת תרגולים בקורס שיטות והעמקת הידע שרכשנו מהאינטרנט הצלחנו להתגבר על מכשול זה ואף הצלחנו להרחיב את הידע שלנו.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E05CE74-B777-4A59-9676-4066A419BC68}"/>
              </a:ext>
            </a:extLst>
          </p:cNvPr>
          <p:cNvSpPr txBox="1"/>
          <p:nvPr/>
        </p:nvSpPr>
        <p:spPr>
          <a:xfrm>
            <a:off x="1164658" y="4297182"/>
            <a:ext cx="58714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בנוסף, נעזרנו ב- </a:t>
            </a:r>
            <a:r>
              <a:rPr lang="en-US" sz="2000" dirty="0"/>
              <a:t>TeamViewer</a:t>
            </a:r>
            <a:r>
              <a:rPr lang="he-IL" sz="2000" dirty="0"/>
              <a:t> כדי לעבוד יחד מהבית.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30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026F89D-EBDF-4B52-B0D8-75A7F565E300}"/>
              </a:ext>
            </a:extLst>
          </p:cNvPr>
          <p:cNvSpPr/>
          <p:nvPr/>
        </p:nvSpPr>
        <p:spPr>
          <a:xfrm>
            <a:off x="2679840" y="0"/>
            <a:ext cx="6832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שאלות שעלו להחלטה</a:t>
            </a:r>
            <a:endParaRPr lang="he-IL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D7F210A-79A1-4E7C-B37F-65107D847618}"/>
              </a:ext>
            </a:extLst>
          </p:cNvPr>
          <p:cNvSpPr txBox="1"/>
          <p:nvPr/>
        </p:nvSpPr>
        <p:spPr>
          <a:xfrm>
            <a:off x="2406316" y="1328286"/>
            <a:ext cx="7815713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 </a:t>
            </a:r>
            <a:r>
              <a:rPr lang="he-IL" sz="2400" u="sng" dirty="0"/>
              <a:t>איך לבצע את חלוקת הקוד </a:t>
            </a:r>
            <a:r>
              <a:rPr lang="he-IL" sz="2400" dirty="0"/>
              <a:t>– החלטנו לבצע חלוקה זו לפי דפים.</a:t>
            </a:r>
          </a:p>
          <a:p>
            <a:pPr algn="r"/>
            <a:r>
              <a:rPr lang="he-IL" sz="2400" dirty="0"/>
              <a:t>החלופה הייתה לממש לפי נושאים (העלאת קבצים, עבודה מול המסד)</a:t>
            </a:r>
          </a:p>
          <a:p>
            <a:pPr algn="r"/>
            <a:r>
              <a:rPr lang="he-IL" sz="2400" dirty="0"/>
              <a:t>בחרנו לחלק בינינו את הדפים כדי שכולנו נתנסה ונלמד כמה שיותר מכל התחומים.</a:t>
            </a:r>
          </a:p>
          <a:p>
            <a:pPr algn="r"/>
            <a:endParaRPr lang="he-IL" sz="2400" dirty="0"/>
          </a:p>
          <a:p>
            <a:pPr algn="r"/>
            <a:r>
              <a:rPr lang="he-IL" sz="2400" u="sng" dirty="0"/>
              <a:t>בניית התשתית ועיצוב הדפים </a:t>
            </a:r>
            <a:r>
              <a:rPr lang="he-IL" sz="2400" dirty="0"/>
              <a:t>– כיוון שבחרנו לעבוד במודל הדמוקרטי מימשנו את בניית התשתית ועיצוב הדפים לפי דעת רוב חברי הקבוצה.</a:t>
            </a:r>
          </a:p>
          <a:p>
            <a:pPr algn="r"/>
            <a:r>
              <a:rPr lang="he-IL" sz="2400" dirty="0"/>
              <a:t>החלופה הייתה לחלק את העבודה בין חברי הצוות ולקבל תוצר שלא בהכרח יהיה תואם בכל התוכנה, בנוסף זה יכול היה לגרום לשכפול קוד מיותר. </a:t>
            </a:r>
          </a:p>
        </p:txBody>
      </p:sp>
    </p:spTree>
    <p:extLst>
      <p:ext uri="{BB962C8B-B14F-4D97-AF65-F5344CB8AC3E}">
        <p14:creationId xmlns:p14="http://schemas.microsoft.com/office/powerpoint/2010/main" val="27332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F1BE09D-EFB7-4FF0-87E0-CD6BBCD0BB0B}"/>
              </a:ext>
            </a:extLst>
          </p:cNvPr>
          <p:cNvSpPr/>
          <p:nvPr/>
        </p:nvSpPr>
        <p:spPr>
          <a:xfrm>
            <a:off x="1909771" y="889802"/>
            <a:ext cx="88152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תובנות ומסקנות מעבודת הצוות</a:t>
            </a:r>
            <a:endParaRPr lang="he-IL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965491A-2E31-47BB-953F-D6327A4BBD5C}"/>
              </a:ext>
            </a:extLst>
          </p:cNvPr>
          <p:cNvSpPr txBox="1"/>
          <p:nvPr/>
        </p:nvSpPr>
        <p:spPr>
          <a:xfrm>
            <a:off x="2173712" y="2151727"/>
            <a:ext cx="8287352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dirty="0"/>
              <a:t>- לבנות תשתית גמישה כדי לייעל את הקוד וכדי לגרום לעבודה להיות יותר נוחה ויעילה.</a:t>
            </a:r>
            <a:endParaRPr lang="en-US" sz="2400" dirty="0"/>
          </a:p>
          <a:p>
            <a:pPr algn="r"/>
            <a:endParaRPr lang="he-IL" sz="2400" dirty="0"/>
          </a:p>
          <a:p>
            <a:pPr algn="r"/>
            <a:r>
              <a:rPr lang="he-IL" sz="2400" dirty="0"/>
              <a:t>- להיות בבקרה איפה כל חבר צוות עומד מבחינת המטלות שלו ולבדוק האם ניתן לעזור למישהו מחברי הצוות.</a:t>
            </a:r>
          </a:p>
          <a:p>
            <a:pPr algn="r"/>
            <a:endParaRPr lang="en-US" sz="2400" dirty="0"/>
          </a:p>
          <a:p>
            <a:pPr algn="r"/>
            <a:r>
              <a:rPr lang="he-IL" sz="2400" dirty="0"/>
              <a:t>- להיעזר בשאר חברי הצוות כאשר זקוקים לעזרה, כך ניתן ללמוד מאחרים ולחסוך זמן מיותר.</a:t>
            </a:r>
          </a:p>
        </p:txBody>
      </p:sp>
    </p:spTree>
    <p:extLst>
      <p:ext uri="{BB962C8B-B14F-4D97-AF65-F5344CB8AC3E}">
        <p14:creationId xmlns:p14="http://schemas.microsoft.com/office/powerpoint/2010/main" val="116185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D5E33E0-5C09-44BA-AAD7-A42487DC03EB}"/>
              </a:ext>
            </a:extLst>
          </p:cNvPr>
          <p:cNvSpPr/>
          <p:nvPr/>
        </p:nvSpPr>
        <p:spPr>
          <a:xfrm>
            <a:off x="3856027" y="466353"/>
            <a:ext cx="5464971" cy="960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he-IL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כלי עבודה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92FFBB2-C9D0-4EC3-B6AF-F6DDE595B407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dirty="0">
                <a:solidFill>
                  <a:srgbClr val="000000"/>
                </a:solidFill>
              </a:rPr>
              <a:t>Github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dirty="0">
                <a:solidFill>
                  <a:srgbClr val="000000"/>
                </a:solidFill>
              </a:rPr>
              <a:t>TeamViewer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dirty="0">
                <a:solidFill>
                  <a:srgbClr val="000000"/>
                </a:solidFill>
              </a:rPr>
              <a:t>TortoiseGit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600" dirty="0">
                <a:solidFill>
                  <a:srgbClr val="000000"/>
                </a:solidFill>
              </a:rPr>
              <a:t>Discord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5786DD9-ECF4-4078-AF8C-47D6DABE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6560" y="1995104"/>
            <a:ext cx="3897749" cy="38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3E4648-9BD2-4922-A17D-6F34558E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880" y="219042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ה</a:t>
            </a:r>
            <a:r>
              <a:rPr lang="he-IL" sz="2400" dirty="0"/>
              <a:t>ק</a:t>
            </a:r>
            <a:r>
              <a:rPr lang="en-US" sz="2400" dirty="0"/>
              <a:t>ש</a:t>
            </a:r>
            <a:r>
              <a:rPr lang="he-IL" sz="2400" dirty="0"/>
              <a:t>ב</a:t>
            </a:r>
            <a:r>
              <a:rPr lang="en-US" sz="2400" dirty="0"/>
              <a:t>ה </a:t>
            </a:r>
            <a:r>
              <a:rPr lang="he-IL" sz="2400" dirty="0"/>
              <a:t>לכלל</a:t>
            </a:r>
            <a:r>
              <a:rPr lang="en-US" sz="2400" dirty="0"/>
              <a:t> </a:t>
            </a:r>
            <a:r>
              <a:rPr lang="he-IL" sz="2400" dirty="0"/>
              <a:t>חבר</a:t>
            </a:r>
            <a:r>
              <a:rPr lang="en-US" sz="2400" dirty="0"/>
              <a:t>י </a:t>
            </a:r>
            <a:r>
              <a:rPr lang="he-IL" sz="2400" dirty="0"/>
              <a:t>ה</a:t>
            </a:r>
            <a:r>
              <a:rPr lang="en-US" sz="2400" dirty="0"/>
              <a:t>צ</a:t>
            </a:r>
            <a:r>
              <a:rPr lang="he-IL" sz="2400" dirty="0"/>
              <a:t>ו</a:t>
            </a:r>
            <a:r>
              <a:rPr lang="en-US" sz="2400" dirty="0"/>
              <a:t>ו</a:t>
            </a:r>
            <a:r>
              <a:rPr lang="he-IL" sz="2400" dirty="0"/>
              <a:t>ת</a:t>
            </a:r>
            <a:r>
              <a:rPr lang="en-US" sz="2400" dirty="0"/>
              <a:t> </a:t>
            </a:r>
          </a:p>
          <a:p>
            <a:r>
              <a:rPr lang="he-IL" sz="2400" dirty="0"/>
              <a:t>חלוקת עבודה באופן שוויוני </a:t>
            </a:r>
          </a:p>
          <a:p>
            <a:r>
              <a:rPr lang="he-IL" sz="2400" dirty="0"/>
              <a:t>מתן עזרה והתייעצות בתוך הצוות </a:t>
            </a:r>
          </a:p>
          <a:p>
            <a:r>
              <a:rPr lang="he-IL" sz="2400" dirty="0"/>
              <a:t>עבודה עם כלים שמונעים דריסת קוד </a:t>
            </a:r>
          </a:p>
          <a:p>
            <a:r>
              <a:rPr lang="he-IL" sz="2400" dirty="0"/>
              <a:t>אי דחיית מטלות/משימות ל"דקה ה90"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0BF1923-0600-46A0-9544-FAD2171F0993}"/>
              </a:ext>
            </a:extLst>
          </p:cNvPr>
          <p:cNvSpPr/>
          <p:nvPr/>
        </p:nvSpPr>
        <p:spPr>
          <a:xfrm>
            <a:off x="3847628" y="428284"/>
            <a:ext cx="449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טיפ לסטודנטים</a:t>
            </a:r>
            <a:endParaRPr lang="he-IL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תמונה 8" descr="תמונה שמכילה מקורה, אדם, שולחן, ישיבה&#10;&#10;התיאור נוצר באופן אוטומטי">
            <a:extLst>
              <a:ext uri="{FF2B5EF4-FFF2-40B4-BE49-F238E27FC236}">
                <a16:creationId xmlns:a16="http://schemas.microsoft.com/office/drawing/2014/main" id="{717D5A64-16CC-4E44-8A72-8C2D3D670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83" y="1796850"/>
            <a:ext cx="3042919" cy="30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22031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394</Words>
  <Application>Microsoft Office PowerPoint</Application>
  <PresentationFormat>מסך רחב</PresentationFormat>
  <Paragraphs>65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 חוגי</dc:creator>
  <cp:lastModifiedBy>לי חוגי</cp:lastModifiedBy>
  <cp:revision>5</cp:revision>
  <dcterms:created xsi:type="dcterms:W3CDTF">2020-01-09T08:58:40Z</dcterms:created>
  <dcterms:modified xsi:type="dcterms:W3CDTF">2020-01-18T11:51:08Z</dcterms:modified>
</cp:coreProperties>
</file>