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031"/>
    <p:restoredTop sz="94676"/>
  </p:normalViewPr>
  <p:slideViewPr>
    <p:cSldViewPr snapToGrid="0" snapToObjects="1">
      <p:cViewPr varScale="1">
        <p:scale>
          <a:sx n="57" d="100"/>
          <a:sy n="57" d="100"/>
        </p:scale>
        <p:origin x="200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8D6F-9635-254F-B67B-EFA302E9E52A}" type="datetimeFigureOut">
              <a:rPr lang="en-US" smtClean="0"/>
              <a:t>8/30/16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29647-8B08-0F43-8FA1-427641E05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30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8D6F-9635-254F-B67B-EFA302E9E52A}" type="datetimeFigureOut">
              <a:rPr lang="en-US" smtClean="0"/>
              <a:t>8/30/16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29647-8B08-0F43-8FA1-427641E05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50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8D6F-9635-254F-B67B-EFA302E9E52A}" type="datetimeFigureOut">
              <a:rPr lang="en-US" smtClean="0"/>
              <a:t>8/30/16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29647-8B08-0F43-8FA1-427641E05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01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8D6F-9635-254F-B67B-EFA302E9E52A}" type="datetimeFigureOut">
              <a:rPr lang="en-US" smtClean="0"/>
              <a:t>8/30/16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29647-8B08-0F43-8FA1-427641E05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98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8D6F-9635-254F-B67B-EFA302E9E52A}" type="datetimeFigureOut">
              <a:rPr lang="en-US" smtClean="0"/>
              <a:t>8/30/16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29647-8B08-0F43-8FA1-427641E05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58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8D6F-9635-254F-B67B-EFA302E9E52A}" type="datetimeFigureOut">
              <a:rPr lang="en-US" smtClean="0"/>
              <a:t>8/30/16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29647-8B08-0F43-8FA1-427641E05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240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8D6F-9635-254F-B67B-EFA302E9E52A}" type="datetimeFigureOut">
              <a:rPr lang="en-US" smtClean="0"/>
              <a:t>8/30/16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29647-8B08-0F43-8FA1-427641E05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66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8D6F-9635-254F-B67B-EFA302E9E52A}" type="datetimeFigureOut">
              <a:rPr lang="en-US" smtClean="0"/>
              <a:t>8/30/16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29647-8B08-0F43-8FA1-427641E05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82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8D6F-9635-254F-B67B-EFA302E9E52A}" type="datetimeFigureOut">
              <a:rPr lang="en-US" smtClean="0"/>
              <a:t>8/30/16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29647-8B08-0F43-8FA1-427641E05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866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8D6F-9635-254F-B67B-EFA302E9E52A}" type="datetimeFigureOut">
              <a:rPr lang="en-US" smtClean="0"/>
              <a:t>8/30/16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29647-8B08-0F43-8FA1-427641E05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00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8D6F-9635-254F-B67B-EFA302E9E52A}" type="datetimeFigureOut">
              <a:rPr lang="en-US" smtClean="0"/>
              <a:t>8/30/16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29647-8B08-0F43-8FA1-427641E05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683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38D6F-9635-254F-B67B-EFA302E9E52A}" type="datetimeFigureOut">
              <a:rPr lang="en-US" smtClean="0"/>
              <a:t>8/30/16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29647-8B08-0F43-8FA1-427641E05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62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Camp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3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Raviv Murciano-Goroff</a:t>
            </a:r>
          </a:p>
          <a:p>
            <a:pPr>
              <a:lnSpc>
                <a:spcPct val="200000"/>
              </a:lnSpc>
            </a:pPr>
            <a:r>
              <a:rPr lang="en-US" dirty="0" err="1" smtClean="0"/>
              <a:t>ravivmg@gmail.com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Org Econ and Innovation 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err="1" smtClean="0"/>
              <a:t>Eran</a:t>
            </a:r>
            <a:r>
              <a:rPr lang="en-US" dirty="0" smtClean="0"/>
              <a:t> Hoffman</a:t>
            </a:r>
          </a:p>
          <a:p>
            <a:pPr>
              <a:lnSpc>
                <a:spcPct val="200000"/>
              </a:lnSpc>
            </a:pPr>
            <a:r>
              <a:rPr lang="en-US" dirty="0" err="1"/>
              <a:t>eran.hoffmann@gmail.com</a:t>
            </a:r>
            <a:r>
              <a:rPr lang="en-US" dirty="0"/>
              <a:t> </a:t>
            </a:r>
          </a:p>
          <a:p>
            <a:pPr>
              <a:lnSpc>
                <a:spcPct val="200000"/>
              </a:lnSpc>
            </a:pPr>
            <a:r>
              <a:rPr lang="en-US" dirty="0"/>
              <a:t>Macro, Labor, Real Estate </a:t>
            </a:r>
          </a:p>
          <a:p>
            <a:pPr>
              <a:lnSpc>
                <a:spcPct val="20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604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Today</a:t>
            </a:r>
          </a:p>
          <a:p>
            <a:r>
              <a:rPr lang="en-US" dirty="0" smtClean="0"/>
              <a:t>How to get onto the server.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Basic Stata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Thursday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Basic </a:t>
            </a:r>
            <a:r>
              <a:rPr lang="en-US" dirty="0" err="1" smtClean="0"/>
              <a:t>Matlab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smtClean="0"/>
              <a:t>The most advanced material will be recursion.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34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You can skip any or all.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We will send out handouts for all the material covered.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We will send out problem sets.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10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Stanford.box.com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01375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66</Words>
  <Application>Microsoft Macintosh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Programming Camp</vt:lpstr>
      <vt:lpstr>PowerPoint Presentation</vt:lpstr>
      <vt:lpstr>Plan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Raviv M-G</dc:creator>
  <cp:lastModifiedBy>Raviv M-G</cp:lastModifiedBy>
  <cp:revision>9</cp:revision>
  <dcterms:created xsi:type="dcterms:W3CDTF">2016-08-30T03:34:54Z</dcterms:created>
  <dcterms:modified xsi:type="dcterms:W3CDTF">2016-08-31T00:21:54Z</dcterms:modified>
</cp:coreProperties>
</file>