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de75e70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de75e70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e75e700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e75e70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e75e70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e75e70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e75e700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de75e70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de75e700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de75e700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de75e70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de75e70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e75e700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e75e70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e75e700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e75e700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de75e70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de75e70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de75e70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de75e70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580"/>
              <a:t>Текстовая аналитика - Анализ событий для системы раннего предупреждения.</a:t>
            </a:r>
            <a:endParaRPr sz="4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01700" y="3916500"/>
            <a:ext cx="36423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Проект подготовили студенты ПМИ: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Колганов Глеб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Гросс Михаил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Гармаев Алдар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01649" cy="7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50675" y="61175"/>
            <a:ext cx="22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42625" y="1567025"/>
            <a:ext cx="85206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 нашему удивлению по итогу работы программы мы получили то, что позитивных твитов оказалось больше чем негативных, хотя изначально мы представляли, что человек больше склонен делиться своим негативным опытом.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01649" cy="9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50675" y="61175"/>
            <a:ext cx="239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Дальнейшее развитие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дальнейшем нашу систему можно развить: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Взять еще больший датасет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Систему можно расширить из одной компании в систему, которая будет характеризовать несколько компаний из одной сферы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8325" cy="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2600" y="1639500"/>
            <a:ext cx="86595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52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Задачи:</a:t>
            </a:r>
            <a:endParaRPr sz="2152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7591"/>
              <a:buFont typeface="Roboto"/>
              <a:buChar char="●"/>
            </a:pPr>
            <a:r>
              <a:rPr lang="ru" sz="256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Выбрать компанию и собрать о ней данные из открытых источников: СМИ, новости на сайте компании, новости на сайтах рейтинговых агентств и т.п.</a:t>
            </a:r>
            <a:endParaRPr sz="256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ru" sz="256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Выделить типовые события, категории новостей.</a:t>
            </a:r>
            <a:endParaRPr sz="256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ru" sz="256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Экспертно определить характер новости и разработать систему классификации новостей.</a:t>
            </a:r>
            <a:endParaRPr sz="256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59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Цели:  </a:t>
            </a:r>
            <a:r>
              <a:rPr lang="ru" sz="247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Целью данной работы является создание сервиса, способного обрабатывать новости, для дальнейшей работы с ними</a:t>
            </a:r>
            <a:endParaRPr sz="247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7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53525"/>
            <a:ext cx="340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и Цели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43975" cy="9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50675" y="61175"/>
            <a:ext cx="29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инструменты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pandas, numpy - для работы с таблицами и построения картинок.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tweepy - для сбора информации и твитов.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RE - регулярные выражения для обработки текста.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NLTK - для обработки языка.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LSTM - позволяет хранить нужную информации и избавляться от ненужной.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8325" cy="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50675" y="61175"/>
            <a:ext cx="22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Для кого может быть полезна данная работа: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ru" sz="1700">
                <a:solidFill>
                  <a:schemeClr val="dk1"/>
                </a:solidFill>
              </a:rPr>
              <a:t>Компании требуется анализировать отзывы о своей продукции и собирать актуальную информацию от покупателей. Большое количество людей высказываются в твиттере и соответственно охват аудитории позволяет сформировать объективное мнение потребителей.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ru" sz="1700">
                <a:solidFill>
                  <a:schemeClr val="dk1"/>
                </a:solidFill>
              </a:rPr>
              <a:t>С другой стороны это может быть полезно и клиентам, чтобы они могли понять общее мнение о компании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44475" cy="9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50675" y="61175"/>
            <a:ext cx="22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системы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800" y="2571750"/>
            <a:ext cx="4154000" cy="223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04449"/>
            <a:ext cx="3681994" cy="1934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6800" y="282925"/>
            <a:ext cx="4154000" cy="22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44475" cy="9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50675" y="61175"/>
            <a:ext cx="22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системы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525" y="1151525"/>
            <a:ext cx="4848476" cy="2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144475" cy="9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50675" y="61175"/>
            <a:ext cx="22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системы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325" y="1219450"/>
            <a:ext cx="6181500" cy="35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63374" cy="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title"/>
          </p:nvPr>
        </p:nvSpPr>
        <p:spPr>
          <a:xfrm>
            <a:off x="25338" y="-111425"/>
            <a:ext cx="29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архитектуры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400" y="559275"/>
            <a:ext cx="3931200" cy="43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63374" cy="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25338" y="57475"/>
            <a:ext cx="29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00" y="1572625"/>
            <a:ext cx="2603600" cy="11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499" y="2992825"/>
            <a:ext cx="32861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