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22F12-C3AE-487D-A159-3F0463281A5E}" v="1" dt="2024-06-17T12:59:39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neet kaur" userId="122c02d3ed167ef0" providerId="LiveId" clId="{B9222F12-C3AE-487D-A159-3F0463281A5E}"/>
    <pc:docChg chg="addSld modSld">
      <pc:chgData name="ravneet kaur" userId="122c02d3ed167ef0" providerId="LiveId" clId="{B9222F12-C3AE-487D-A159-3F0463281A5E}" dt="2024-06-17T12:59:58.018" v="2" actId="732"/>
      <pc:docMkLst>
        <pc:docMk/>
      </pc:docMkLst>
      <pc:sldChg chg="addSp modSp new mod">
        <pc:chgData name="ravneet kaur" userId="122c02d3ed167ef0" providerId="LiveId" clId="{B9222F12-C3AE-487D-A159-3F0463281A5E}" dt="2024-06-17T12:59:58.018" v="2" actId="732"/>
        <pc:sldMkLst>
          <pc:docMk/>
          <pc:sldMk cId="2003500451" sldId="256"/>
        </pc:sldMkLst>
        <pc:picChg chg="add mod modCrop">
          <ac:chgData name="ravneet kaur" userId="122c02d3ed167ef0" providerId="LiveId" clId="{B9222F12-C3AE-487D-A159-3F0463281A5E}" dt="2024-06-17T12:59:58.018" v="2" actId="732"/>
          <ac:picMkLst>
            <pc:docMk/>
            <pc:sldMk cId="2003500451" sldId="256"/>
            <ac:picMk id="5" creationId="{4FBA5C83-3544-2BDC-1F64-1A1BB1C0ED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3599-437A-1A9D-EC4B-08CF144D9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59D53-236F-F754-CEC1-69893FD6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5071-1066-5831-6F7A-A8092ECE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8407-FE87-DDF4-F25A-0A5243F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DA9B-5884-889B-32B6-371575B8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178727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F48A-0D3A-BEE4-1C9B-90F68D6D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21DDD-CCAD-15E3-9DB9-C8D01273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3DA5-021D-35E8-2A03-B79E8E08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DEB15-BC25-9B62-F1AC-26BF9A96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3874-88E8-FC1C-F05D-36A431A8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61812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CBC27-5277-3ED0-D558-5532B5756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1F2C0-E72A-8329-B8AD-0A3269EF6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D6A4-B999-ED4B-4513-F97441BA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E604-2C2F-FE27-9215-87CFF263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847E-AA8E-7043-0678-2CA82EFA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32824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9B22-1498-6B85-8EE9-8A845B20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C590-82AD-1C25-4E81-10C5269A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5F11-561B-1ED9-4AA9-EDB76802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FE595-4DA4-AC4D-044E-D2022E1E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C3CC-9602-65A0-6D75-2CC9166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110664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AEE8-359A-ED88-74C1-7F754F6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46DD1-78DD-AE06-24E9-E993D7B8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28D1-7737-CF39-D2B2-9FBC5D0A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7F06-6C87-7779-AFCB-977B4F92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26CA-4CAD-0917-DBC1-1B431032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221062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9755-3418-4E6F-89E8-124ECD7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8261-CFB3-7EA4-85DA-175546F47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2564-CE8B-78AA-EB3D-ADB3233D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A608-A2FB-27E3-5644-6FC0E55E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55B5-2E7A-F4E4-232C-A39F5E40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1E67-8A3E-46C9-75F7-5AEE28B8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55705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B49-9A3D-48FC-478E-8535FB52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C4DF6-636F-3C76-EB98-30F0F08A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5DB1-6426-4EDF-AAA2-240DEBDF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1465B-29B1-B12A-A901-065B3EA54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75FEF-2200-4927-776D-DEC2AF864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222CA-234B-F332-303B-0C0E68CA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7D953-CBCD-7046-1B3C-D9533CB6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C62C6-D344-5A99-6B18-E972D6DD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292316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9BAC-B8AB-30E0-D752-173926F5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7ECB0-F12D-AE4C-59B1-B5282B6E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41D47-A529-4546-D372-BBD9BEA9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7493C-DDAE-9799-C423-3D7E7F42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318711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45E4A-559B-E7A0-516A-6F0995DA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4051D-175F-1C26-5E67-DCA625BE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1DED-98B6-92BE-9EF4-E099308A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118927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8125-C01D-391E-442B-B4F14D01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E3AF-6DE9-17B4-B5C5-A3B8FBB9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8ADD-BF12-A241-C6B1-BC25710B8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28FB4-0E6F-166F-880C-98EF8A7D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FC5F2-0C48-8469-0ADE-B95D6AAB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7EE8-44DC-5B67-6D4C-2B587C5E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90785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6A52-BEA6-AEBB-1D7B-05E5CB7E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DE0A7-0B52-5510-FAE2-5493E2E6D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095F6-ED52-FBEB-A189-69E3E57D3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D347-717D-EC87-C51E-262FF325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6CA3-A577-A1A2-02D7-D6298A39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BA5B-247B-6012-2568-F2792F27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321840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ECFB1-20F1-53AA-08C3-12C3AA85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CD41-7052-048C-637C-ACB34104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62F9-0CE9-9E29-2F51-D3AE77BB7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2AE0-5394-4F2E-8002-12021FAECBA0}" type="datetimeFigureOut">
              <a:rPr lang="pa-IN" smtClean="0"/>
              <a:t>17-06-24</a:t>
            </a:fld>
            <a:endParaRPr lang="p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5CC7-9F5E-F585-0750-4BE25F238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E34AC-A4A1-F03C-2DD3-F8FB2F4E2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133C-4D5F-4360-96AC-CF4A40A63333}" type="slidenum">
              <a:rPr lang="pa-IN" smtClean="0"/>
              <a:t>‹#›</a:t>
            </a:fld>
            <a:endParaRPr lang="pa-IN"/>
          </a:p>
        </p:txBody>
      </p:sp>
    </p:spTree>
    <p:extLst>
      <p:ext uri="{BB962C8B-B14F-4D97-AF65-F5344CB8AC3E}">
        <p14:creationId xmlns:p14="http://schemas.microsoft.com/office/powerpoint/2010/main" val="378656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E9D5-8486-AFBA-699D-82788EBB2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a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A3157-8399-9972-9591-9B3DDE01B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a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A5C83-3544-2BDC-1F64-1A1BB1C0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0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ravneet kaur</dc:creator>
  <cp:lastModifiedBy>ravneet kaur</cp:lastModifiedBy>
  <cp:revision>1</cp:revision>
  <dcterms:created xsi:type="dcterms:W3CDTF">2024-06-17T12:58:58Z</dcterms:created>
  <dcterms:modified xsi:type="dcterms:W3CDTF">2024-06-17T12:59:59Z</dcterms:modified>
</cp:coreProperties>
</file>