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67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17827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the e-commerce website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174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 e-commerce platform designed to offer a seamless shopping experience.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5D39B-F821-2D6F-D8CC-F4104BB65262}"/>
              </a:ext>
            </a:extLst>
          </p:cNvPr>
          <p:cNvSpPr txBox="1"/>
          <p:nvPr/>
        </p:nvSpPr>
        <p:spPr>
          <a:xfrm>
            <a:off x="6014720" y="5529798"/>
            <a:ext cx="808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lasio"/>
              </a:rPr>
              <a:t>TEAM REPTILES</a:t>
            </a:r>
          </a:p>
          <a:p>
            <a:br>
              <a:rPr lang="en-US" dirty="0"/>
            </a:br>
            <a:r>
              <a:rPr lang="en-US" sz="2000" b="1" dirty="0">
                <a:latin typeface="Gelasio"/>
              </a:rPr>
              <a:t>RAVNEET SINGH KANG  (2110992155)</a:t>
            </a:r>
          </a:p>
          <a:p>
            <a:br>
              <a:rPr lang="en-US" sz="2000" b="1" dirty="0">
                <a:latin typeface="Gelasio"/>
              </a:rPr>
            </a:br>
            <a:r>
              <a:rPr lang="en-US" sz="2000" b="1" dirty="0">
                <a:latin typeface="Gelasio"/>
              </a:rPr>
              <a:t>RAJAT KUMAR (2110992229)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the MERN technology used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Robust Technology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MERN stack provides a powerful and versatile framework for building dynamic web applications.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 Stack Development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MERN encompasses the complete development process, including front-end and back-end.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MERN allows for easy integration of third-party APIs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80874"/>
            <a:ext cx="84285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of creating an account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308503"/>
            <a:ext cx="44410" cy="4640223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709803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4820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9" name="Text 6"/>
          <p:cNvSpPr/>
          <p:nvPr/>
        </p:nvSpPr>
        <p:spPr>
          <a:xfrm>
            <a:off x="4745415" y="2523768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530673"/>
            <a:ext cx="33703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Experience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01109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Account holders receive tailored recommendations based on their purchase history.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567535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3398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4723031" y="438150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388406"/>
            <a:ext cx="3423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Convenient Management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86882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Easy access to order history, wish lists, and personalized settings.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9" name="Text 16"/>
          <p:cNvSpPr/>
          <p:nvPr/>
        </p:nvSpPr>
        <p:spPr>
          <a:xfrm>
            <a:off x="4723626" y="5883831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and Reliable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Enter with a password and secure your private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84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Different admin account for product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06854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6290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Updates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10944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Admin accounts can easily add, update, or remove products and categories.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406854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629025"/>
            <a:ext cx="32081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10944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Effortlessly maintain and track the stock levels of each product.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EFE7D6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967174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 detailed insights and analytics to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Shop by categories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Women's Section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a variety of clothing and accessories for women.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Men's Section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the latest trends in men's clothing and accessories.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75523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Electronics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02160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 a wide range of high-quality electronic gadgets and devices.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85788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Placing an order on the website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7" name="Text 4"/>
          <p:cNvSpPr/>
          <p:nvPr/>
        </p:nvSpPr>
        <p:spPr>
          <a:xfrm>
            <a:off x="1004530" y="3291602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Easy Checkout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Seamless and secure payment processing for a hassle-free experience.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1" name="Text 8"/>
          <p:cNvSpPr/>
          <p:nvPr/>
        </p:nvSpPr>
        <p:spPr>
          <a:xfrm>
            <a:off x="5746433" y="3291602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Order Tracking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updates on the status of your purchase from warehouse to delivery.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5" name="Text 12"/>
          <p:cNvSpPr/>
          <p:nvPr/>
        </p:nvSpPr>
        <p:spPr>
          <a:xfrm>
            <a:off x="982742" y="5310307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314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Ability to customize delivery options and delivery address based on your convenience.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1236"/>
            <a:ext cx="68938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previous orders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9950"/>
            <a:ext cx="10553343" cy="637103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1473" y="3550801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Order ID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82628" y="3550801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299972" y="3550801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Status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261473" y="418790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12345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82628" y="4187904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T-Shirt, Blue, Medium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9972" y="4187904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Shipped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4684157"/>
            <a:ext cx="10553343" cy="637103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13" name="Text 11"/>
          <p:cNvSpPr/>
          <p:nvPr/>
        </p:nvSpPr>
        <p:spPr>
          <a:xfrm>
            <a:off x="2261473" y="4825008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12346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782628" y="4825008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Smartphone, Model X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299972" y="4825008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 for Delivery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2261473" y="5462111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12347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782628" y="5462111"/>
            <a:ext cx="3065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Running Shoes, Size 9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299972" y="5462111"/>
            <a:ext cx="3069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Processing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71235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Reflect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Take a moment to review your experience and provide feedback.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new product offerings and stay updated with the latest trends.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Stay connected with the community and engage with like-minded individuals.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rajat kumar</cp:lastModifiedBy>
  <cp:revision>2</cp:revision>
  <dcterms:created xsi:type="dcterms:W3CDTF">2024-03-14T07:14:49Z</dcterms:created>
  <dcterms:modified xsi:type="dcterms:W3CDTF">2024-03-14T07:20:29Z</dcterms:modified>
</cp:coreProperties>
</file>