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vneet kaur" initials="rk" lastIdx="1" clrIdx="0">
    <p:extLst>
      <p:ext uri="{19B8F6BF-5375-455C-9EA6-DF929625EA0E}">
        <p15:presenceInfo xmlns:p15="http://schemas.microsoft.com/office/powerpoint/2012/main" userId="d96de544cc18ae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F750FE-4CCD-4603-AA96-C698BA1A55ED}" v="7" dt="2024-01-04T13:34:54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4690" autoAdjust="0"/>
  </p:normalViewPr>
  <p:slideViewPr>
    <p:cSldViewPr snapToGrid="0">
      <p:cViewPr varScale="1">
        <p:scale>
          <a:sx n="81" d="100"/>
          <a:sy n="81" d="100"/>
        </p:scale>
        <p:origin x="658" y="53"/>
      </p:cViewPr>
      <p:guideLst/>
    </p:cSldViewPr>
  </p:slideViewPr>
  <p:outlineViewPr>
    <p:cViewPr>
      <p:scale>
        <a:sx n="33" d="100"/>
        <a:sy n="33" d="100"/>
      </p:scale>
      <p:origin x="0" y="-333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activeX/activeX1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C:\Users\hp\Downloads\My Movie.mov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0"/>
  <ax:ocxPr ax:name="mute" ax:value="-1"/>
  <ax:ocxPr ax:name="uiMode" ax:value="full"/>
  <ax:ocxPr ax:name="stretchToFit" ax:value="0"/>
  <ax:ocxPr ax:name="windowlessVideo" ax:value="0"/>
  <ax:ocxPr ax:name="enabled" ax:value="-1"/>
  <ax:ocxPr ax:name="enableContextMenu" ax:value="-1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6692"/>
  <ax:ocxPr ax:name="_cy" ax:value="12466"/>
</ax:ocx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anpreet Singh" userId="a465950e-35b6-40a9-ad00-1333703f8436" providerId="ADAL" clId="{6AF750FE-4CCD-4603-AA96-C698BA1A55ED}"/>
    <pc:docChg chg="custSel addSld modSld">
      <pc:chgData name="Yashanpreet Singh" userId="a465950e-35b6-40a9-ad00-1333703f8436" providerId="ADAL" clId="{6AF750FE-4CCD-4603-AA96-C698BA1A55ED}" dt="2023-12-31T07:37:15.257" v="3824" actId="20577"/>
      <pc:docMkLst>
        <pc:docMk/>
      </pc:docMkLst>
      <pc:sldChg chg="modSp new mod">
        <pc:chgData name="Yashanpreet Singh" userId="a465950e-35b6-40a9-ad00-1333703f8436" providerId="ADAL" clId="{6AF750FE-4CCD-4603-AA96-C698BA1A55ED}" dt="2023-12-30T08:36:08.127" v="503" actId="20577"/>
        <pc:sldMkLst>
          <pc:docMk/>
          <pc:sldMk cId="2009203663" sldId="257"/>
        </pc:sldMkLst>
        <pc:spChg chg="mod">
          <ac:chgData name="Yashanpreet Singh" userId="a465950e-35b6-40a9-ad00-1333703f8436" providerId="ADAL" clId="{6AF750FE-4CCD-4603-AA96-C698BA1A55ED}" dt="2023-12-30T07:46:55.307" v="33" actId="20577"/>
          <ac:spMkLst>
            <pc:docMk/>
            <pc:sldMk cId="2009203663" sldId="257"/>
            <ac:spMk id="2" creationId="{9E33DB1C-EE34-5075-6897-1290BE69241E}"/>
          </ac:spMkLst>
        </pc:spChg>
        <pc:spChg chg="mod">
          <ac:chgData name="Yashanpreet Singh" userId="a465950e-35b6-40a9-ad00-1333703f8436" providerId="ADAL" clId="{6AF750FE-4CCD-4603-AA96-C698BA1A55ED}" dt="2023-12-30T08:36:08.127" v="503" actId="20577"/>
          <ac:spMkLst>
            <pc:docMk/>
            <pc:sldMk cId="2009203663" sldId="257"/>
            <ac:spMk id="3" creationId="{F0903A6F-9C28-ED22-4D7B-5CF60A64E8B2}"/>
          </ac:spMkLst>
        </pc:spChg>
      </pc:sldChg>
      <pc:sldChg chg="modSp new mod">
        <pc:chgData name="Yashanpreet Singh" userId="a465950e-35b6-40a9-ad00-1333703f8436" providerId="ADAL" clId="{6AF750FE-4CCD-4603-AA96-C698BA1A55ED}" dt="2023-12-30T09:00:00.016" v="1432" actId="20577"/>
        <pc:sldMkLst>
          <pc:docMk/>
          <pc:sldMk cId="1564572820" sldId="258"/>
        </pc:sldMkLst>
        <pc:spChg chg="mod">
          <ac:chgData name="Yashanpreet Singh" userId="a465950e-35b6-40a9-ad00-1333703f8436" providerId="ADAL" clId="{6AF750FE-4CCD-4603-AA96-C698BA1A55ED}" dt="2023-12-30T08:40:28.325" v="515" actId="20577"/>
          <ac:spMkLst>
            <pc:docMk/>
            <pc:sldMk cId="1564572820" sldId="258"/>
            <ac:spMk id="2" creationId="{E3E7DCE0-A332-FD9E-1311-BABD914A2446}"/>
          </ac:spMkLst>
        </pc:spChg>
        <pc:spChg chg="mod">
          <ac:chgData name="Yashanpreet Singh" userId="a465950e-35b6-40a9-ad00-1333703f8436" providerId="ADAL" clId="{6AF750FE-4CCD-4603-AA96-C698BA1A55ED}" dt="2023-12-30T09:00:00.016" v="1432" actId="20577"/>
          <ac:spMkLst>
            <pc:docMk/>
            <pc:sldMk cId="1564572820" sldId="258"/>
            <ac:spMk id="3" creationId="{14EEA6DA-75E2-46F6-2422-B58B5BC6F1FD}"/>
          </ac:spMkLst>
        </pc:spChg>
      </pc:sldChg>
      <pc:sldChg chg="modSp new mod">
        <pc:chgData name="Yashanpreet Singh" userId="a465950e-35b6-40a9-ad00-1333703f8436" providerId="ADAL" clId="{6AF750FE-4CCD-4603-AA96-C698BA1A55ED}" dt="2023-12-30T09:01:11.525" v="1478" actId="403"/>
        <pc:sldMkLst>
          <pc:docMk/>
          <pc:sldMk cId="489069567" sldId="259"/>
        </pc:sldMkLst>
        <pc:spChg chg="mod">
          <ac:chgData name="Yashanpreet Singh" userId="a465950e-35b6-40a9-ad00-1333703f8436" providerId="ADAL" clId="{6AF750FE-4CCD-4603-AA96-C698BA1A55ED}" dt="2023-12-30T09:00:51.165" v="1452" actId="20577"/>
          <ac:spMkLst>
            <pc:docMk/>
            <pc:sldMk cId="489069567" sldId="259"/>
            <ac:spMk id="2" creationId="{C203DEE5-DE44-7415-3F26-94D338652BF3}"/>
          </ac:spMkLst>
        </pc:spChg>
        <pc:spChg chg="mod">
          <ac:chgData name="Yashanpreet Singh" userId="a465950e-35b6-40a9-ad00-1333703f8436" providerId="ADAL" clId="{6AF750FE-4CCD-4603-AA96-C698BA1A55ED}" dt="2023-12-30T09:01:11.525" v="1478" actId="403"/>
          <ac:spMkLst>
            <pc:docMk/>
            <pc:sldMk cId="489069567" sldId="259"/>
            <ac:spMk id="3" creationId="{AEA5C9E8-B201-BE34-8AAD-1D83F8E80EEB}"/>
          </ac:spMkLst>
        </pc:spChg>
      </pc:sldChg>
      <pc:sldChg chg="modSp new mod">
        <pc:chgData name="Yashanpreet Singh" userId="a465950e-35b6-40a9-ad00-1333703f8436" providerId="ADAL" clId="{6AF750FE-4CCD-4603-AA96-C698BA1A55ED}" dt="2023-12-30T09:07:49.498" v="2153" actId="313"/>
        <pc:sldMkLst>
          <pc:docMk/>
          <pc:sldMk cId="2230205969" sldId="260"/>
        </pc:sldMkLst>
        <pc:spChg chg="mod">
          <ac:chgData name="Yashanpreet Singh" userId="a465950e-35b6-40a9-ad00-1333703f8436" providerId="ADAL" clId="{6AF750FE-4CCD-4603-AA96-C698BA1A55ED}" dt="2023-12-30T09:01:29.658" v="1490" actId="20577"/>
          <ac:spMkLst>
            <pc:docMk/>
            <pc:sldMk cId="2230205969" sldId="260"/>
            <ac:spMk id="2" creationId="{C535BB02-C90A-C70A-FA86-6A89691AE1EF}"/>
          </ac:spMkLst>
        </pc:spChg>
        <pc:spChg chg="mod">
          <ac:chgData name="Yashanpreet Singh" userId="a465950e-35b6-40a9-ad00-1333703f8436" providerId="ADAL" clId="{6AF750FE-4CCD-4603-AA96-C698BA1A55ED}" dt="2023-12-30T09:07:49.498" v="2153" actId="313"/>
          <ac:spMkLst>
            <pc:docMk/>
            <pc:sldMk cId="2230205969" sldId="260"/>
            <ac:spMk id="3" creationId="{98591FE5-9738-8B7C-9541-0BE5E81A1331}"/>
          </ac:spMkLst>
        </pc:spChg>
      </pc:sldChg>
      <pc:sldChg chg="modSp new mod">
        <pc:chgData name="Yashanpreet Singh" userId="a465950e-35b6-40a9-ad00-1333703f8436" providerId="ADAL" clId="{6AF750FE-4CCD-4603-AA96-C698BA1A55ED}" dt="2023-12-31T07:05:52.319" v="2990" actId="20577"/>
        <pc:sldMkLst>
          <pc:docMk/>
          <pc:sldMk cId="2394643210" sldId="261"/>
        </pc:sldMkLst>
        <pc:spChg chg="mod">
          <ac:chgData name="Yashanpreet Singh" userId="a465950e-35b6-40a9-ad00-1333703f8436" providerId="ADAL" clId="{6AF750FE-4CCD-4603-AA96-C698BA1A55ED}" dt="2023-12-30T09:08:18.964" v="2166" actId="20577"/>
          <ac:spMkLst>
            <pc:docMk/>
            <pc:sldMk cId="2394643210" sldId="261"/>
            <ac:spMk id="2" creationId="{73ECF28A-6C92-769F-A50E-A1C7FB965575}"/>
          </ac:spMkLst>
        </pc:spChg>
        <pc:spChg chg="mod">
          <ac:chgData name="Yashanpreet Singh" userId="a465950e-35b6-40a9-ad00-1333703f8436" providerId="ADAL" clId="{6AF750FE-4CCD-4603-AA96-C698BA1A55ED}" dt="2023-12-31T07:05:52.319" v="2990" actId="20577"/>
          <ac:spMkLst>
            <pc:docMk/>
            <pc:sldMk cId="2394643210" sldId="261"/>
            <ac:spMk id="3" creationId="{39A61123-E60D-A52A-2B28-834755DCFB22}"/>
          </ac:spMkLst>
        </pc:spChg>
      </pc:sldChg>
      <pc:sldChg chg="modSp new mod">
        <pc:chgData name="Yashanpreet Singh" userId="a465950e-35b6-40a9-ad00-1333703f8436" providerId="ADAL" clId="{6AF750FE-4CCD-4603-AA96-C698BA1A55ED}" dt="2023-12-31T07:09:38.425" v="3174" actId="20577"/>
        <pc:sldMkLst>
          <pc:docMk/>
          <pc:sldMk cId="4040873074" sldId="262"/>
        </pc:sldMkLst>
        <pc:spChg chg="mod">
          <ac:chgData name="Yashanpreet Singh" userId="a465950e-35b6-40a9-ad00-1333703f8436" providerId="ADAL" clId="{6AF750FE-4CCD-4603-AA96-C698BA1A55ED}" dt="2023-12-31T07:06:36.229" v="3012" actId="20577"/>
          <ac:spMkLst>
            <pc:docMk/>
            <pc:sldMk cId="4040873074" sldId="262"/>
            <ac:spMk id="2" creationId="{B95FC40F-13DC-4B0A-733F-C90777489DD8}"/>
          </ac:spMkLst>
        </pc:spChg>
        <pc:spChg chg="mod">
          <ac:chgData name="Yashanpreet Singh" userId="a465950e-35b6-40a9-ad00-1333703f8436" providerId="ADAL" clId="{6AF750FE-4CCD-4603-AA96-C698BA1A55ED}" dt="2023-12-31T07:09:38.425" v="3174" actId="20577"/>
          <ac:spMkLst>
            <pc:docMk/>
            <pc:sldMk cId="4040873074" sldId="262"/>
            <ac:spMk id="3" creationId="{DCDD3856-DC14-7566-22A8-B05813675960}"/>
          </ac:spMkLst>
        </pc:spChg>
      </pc:sldChg>
      <pc:sldChg chg="addSp delSp modSp new mod modClrScheme chgLayout">
        <pc:chgData name="Yashanpreet Singh" userId="a465950e-35b6-40a9-ad00-1333703f8436" providerId="ADAL" clId="{6AF750FE-4CCD-4603-AA96-C698BA1A55ED}" dt="2023-12-31T07:13:50.563" v="3215" actId="404"/>
        <pc:sldMkLst>
          <pc:docMk/>
          <pc:sldMk cId="3689354180" sldId="263"/>
        </pc:sldMkLst>
        <pc:spChg chg="del mod ord">
          <ac:chgData name="Yashanpreet Singh" userId="a465950e-35b6-40a9-ad00-1333703f8436" providerId="ADAL" clId="{6AF750FE-4CCD-4603-AA96-C698BA1A55ED}" dt="2023-12-31T07:12:57.371" v="3176" actId="700"/>
          <ac:spMkLst>
            <pc:docMk/>
            <pc:sldMk cId="3689354180" sldId="263"/>
            <ac:spMk id="2" creationId="{4C8B3A4D-B746-9184-FC77-94B8E09BDCA0}"/>
          </ac:spMkLst>
        </pc:spChg>
        <pc:spChg chg="del">
          <ac:chgData name="Yashanpreet Singh" userId="a465950e-35b6-40a9-ad00-1333703f8436" providerId="ADAL" clId="{6AF750FE-4CCD-4603-AA96-C698BA1A55ED}" dt="2023-12-31T07:12:57.371" v="3176" actId="700"/>
          <ac:spMkLst>
            <pc:docMk/>
            <pc:sldMk cId="3689354180" sldId="263"/>
            <ac:spMk id="3" creationId="{E0EC448D-F9E4-DE53-8504-E0C0B35944D5}"/>
          </ac:spMkLst>
        </pc:spChg>
        <pc:spChg chg="add mod ord">
          <ac:chgData name="Yashanpreet Singh" userId="a465950e-35b6-40a9-ad00-1333703f8436" providerId="ADAL" clId="{6AF750FE-4CCD-4603-AA96-C698BA1A55ED}" dt="2023-12-31T07:13:50.563" v="3215" actId="404"/>
          <ac:spMkLst>
            <pc:docMk/>
            <pc:sldMk cId="3689354180" sldId="263"/>
            <ac:spMk id="4" creationId="{AA7BE491-19FA-B2C5-8B5F-0259AE0326C7}"/>
          </ac:spMkLst>
        </pc:spChg>
      </pc:sldChg>
      <pc:sldChg chg="modSp new mod">
        <pc:chgData name="Yashanpreet Singh" userId="a465950e-35b6-40a9-ad00-1333703f8436" providerId="ADAL" clId="{6AF750FE-4CCD-4603-AA96-C698BA1A55ED}" dt="2023-12-31T07:37:15.257" v="3824" actId="20577"/>
        <pc:sldMkLst>
          <pc:docMk/>
          <pc:sldMk cId="1098711084" sldId="264"/>
        </pc:sldMkLst>
        <pc:spChg chg="mod">
          <ac:chgData name="Yashanpreet Singh" userId="a465950e-35b6-40a9-ad00-1333703f8436" providerId="ADAL" clId="{6AF750FE-4CCD-4603-AA96-C698BA1A55ED}" dt="2023-12-31T07:29:28.520" v="3231" actId="20577"/>
          <ac:spMkLst>
            <pc:docMk/>
            <pc:sldMk cId="1098711084" sldId="264"/>
            <ac:spMk id="2" creationId="{22ABED01-68BF-902C-520C-E3C74389D141}"/>
          </ac:spMkLst>
        </pc:spChg>
        <pc:spChg chg="mod">
          <ac:chgData name="Yashanpreet Singh" userId="a465950e-35b6-40a9-ad00-1333703f8436" providerId="ADAL" clId="{6AF750FE-4CCD-4603-AA96-C698BA1A55ED}" dt="2023-12-31T07:37:15.257" v="3824" actId="20577"/>
          <ac:spMkLst>
            <pc:docMk/>
            <pc:sldMk cId="1098711084" sldId="264"/>
            <ac:spMk id="3" creationId="{070F3BC8-5315-5D37-20C1-40A85CEA0979}"/>
          </ac:spMkLst>
        </pc:spChg>
      </pc:sldChg>
    </pc:docChg>
  </pc:docChgLst>
  <pc:docChgLst>
    <pc:chgData name="Yashanpreet Singh (LinkedIn Supplier)" userId="a465950e-35b6-40a9-ad00-1333703f8436" providerId="ADAL" clId="{6AF750FE-4CCD-4603-AA96-C698BA1A55ED}"/>
    <pc:docChg chg="modSld">
      <pc:chgData name="Yashanpreet Singh (LinkedIn Supplier)" userId="a465950e-35b6-40a9-ad00-1333703f8436" providerId="ADAL" clId="{6AF750FE-4CCD-4603-AA96-C698BA1A55ED}" dt="2024-01-04T13:34:54.839" v="6" actId="20577"/>
      <pc:docMkLst>
        <pc:docMk/>
      </pc:docMkLst>
      <pc:sldChg chg="modSp modAnim">
        <pc:chgData name="Yashanpreet Singh (LinkedIn Supplier)" userId="a465950e-35b6-40a9-ad00-1333703f8436" providerId="ADAL" clId="{6AF750FE-4CCD-4603-AA96-C698BA1A55ED}" dt="2024-01-04T13:34:54.839" v="6" actId="20577"/>
        <pc:sldMkLst>
          <pc:docMk/>
          <pc:sldMk cId="3128599377" sldId="256"/>
        </pc:sldMkLst>
        <pc:spChg chg="mod">
          <ac:chgData name="Yashanpreet Singh (LinkedIn Supplier)" userId="a465950e-35b6-40a9-ad00-1333703f8436" providerId="ADAL" clId="{6AF750FE-4CCD-4603-AA96-C698BA1A55ED}" dt="2024-01-04T13:34:54.839" v="6" actId="20577"/>
          <ac:spMkLst>
            <pc:docMk/>
            <pc:sldMk cId="3128599377" sldId="256"/>
            <ac:spMk id="3" creationId="{5669537F-0AF4-7C64-C858-ED9ADF59F15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6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1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2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5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6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9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9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8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4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1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0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1/9/2024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31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control" Target="../activeX/activeX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8F9945ED-4D5B-A743-74E2-4275A95A17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9778" b="9865"/>
          <a:stretch/>
        </p:blipFill>
        <p:spPr>
          <a:xfrm>
            <a:off x="20" y="-5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9407223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1644657"/>
                </a:lnTo>
                <a:cubicBezTo>
                  <a:pt x="355" y="1644565"/>
                  <a:pt x="86159" y="1700355"/>
                  <a:pt x="86513" y="1700264"/>
                </a:cubicBezTo>
                <a:cubicBezTo>
                  <a:pt x="161082" y="1670699"/>
                  <a:pt x="142250" y="1761584"/>
                  <a:pt x="363188" y="1718549"/>
                </a:cubicBezTo>
                <a:cubicBezTo>
                  <a:pt x="421311" y="1688016"/>
                  <a:pt x="409500" y="1752160"/>
                  <a:pt x="619737" y="1714179"/>
                </a:cubicBezTo>
                <a:cubicBezTo>
                  <a:pt x="666768" y="1708155"/>
                  <a:pt x="877611" y="1701225"/>
                  <a:pt x="952828" y="1679261"/>
                </a:cubicBezTo>
                <a:cubicBezTo>
                  <a:pt x="1012645" y="1676132"/>
                  <a:pt x="955273" y="1708575"/>
                  <a:pt x="1045737" y="1687476"/>
                </a:cubicBezTo>
                <a:lnTo>
                  <a:pt x="1159604" y="1699834"/>
                </a:lnTo>
                <a:cubicBezTo>
                  <a:pt x="1250039" y="1706770"/>
                  <a:pt x="1336366" y="1693157"/>
                  <a:pt x="1426802" y="1675434"/>
                </a:cubicBezTo>
                <a:lnTo>
                  <a:pt x="1672601" y="1626494"/>
                </a:lnTo>
                <a:lnTo>
                  <a:pt x="1726515" y="1620470"/>
                </a:lnTo>
                <a:cubicBezTo>
                  <a:pt x="1752352" y="1610133"/>
                  <a:pt x="1752400" y="1635211"/>
                  <a:pt x="1817196" y="1618888"/>
                </a:cubicBezTo>
                <a:cubicBezTo>
                  <a:pt x="1866119" y="1579261"/>
                  <a:pt x="1945241" y="1611232"/>
                  <a:pt x="2128677" y="1571603"/>
                </a:cubicBezTo>
                <a:cubicBezTo>
                  <a:pt x="2165963" y="1544881"/>
                  <a:pt x="2230898" y="1577365"/>
                  <a:pt x="2282480" y="1556706"/>
                </a:cubicBezTo>
                <a:lnTo>
                  <a:pt x="2657441" y="1522638"/>
                </a:lnTo>
                <a:cubicBezTo>
                  <a:pt x="2682799" y="1521040"/>
                  <a:pt x="2703275" y="1516516"/>
                  <a:pt x="2742061" y="1515036"/>
                </a:cubicBezTo>
                <a:cubicBezTo>
                  <a:pt x="2778834" y="1489821"/>
                  <a:pt x="2834023" y="1508470"/>
                  <a:pt x="2879519" y="1475354"/>
                </a:cubicBezTo>
                <a:cubicBezTo>
                  <a:pt x="2896464" y="1466144"/>
                  <a:pt x="2950249" y="1455825"/>
                  <a:pt x="2961221" y="1464946"/>
                </a:cubicBezTo>
                <a:cubicBezTo>
                  <a:pt x="2972601" y="1465075"/>
                  <a:pt x="2985381" y="1458422"/>
                  <a:pt x="2991417" y="1469363"/>
                </a:cubicBezTo>
                <a:cubicBezTo>
                  <a:pt x="3001009" y="1482050"/>
                  <a:pt x="3038505" y="1451716"/>
                  <a:pt x="3034154" y="1469902"/>
                </a:cubicBezTo>
                <a:cubicBezTo>
                  <a:pt x="3101520" y="1459869"/>
                  <a:pt x="3285629" y="1443218"/>
                  <a:pt x="3395606" y="1409166"/>
                </a:cubicBezTo>
                <a:lnTo>
                  <a:pt x="3488693" y="1378575"/>
                </a:lnTo>
                <a:cubicBezTo>
                  <a:pt x="3558057" y="1352566"/>
                  <a:pt x="3627420" y="1364218"/>
                  <a:pt x="3696783" y="1357041"/>
                </a:cubicBezTo>
                <a:cubicBezTo>
                  <a:pt x="3730859" y="1359524"/>
                  <a:pt x="3716933" y="1376811"/>
                  <a:pt x="3755304" y="1384129"/>
                </a:cubicBezTo>
                <a:cubicBezTo>
                  <a:pt x="3801815" y="1390879"/>
                  <a:pt x="3934239" y="1393438"/>
                  <a:pt x="3975854" y="1397538"/>
                </a:cubicBezTo>
                <a:cubicBezTo>
                  <a:pt x="3987038" y="1400241"/>
                  <a:pt x="4000495" y="1396575"/>
                  <a:pt x="4004993" y="1408727"/>
                </a:cubicBezTo>
                <a:cubicBezTo>
                  <a:pt x="4012756" y="1423402"/>
                  <a:pt x="4053666" y="1401988"/>
                  <a:pt x="4046985" y="1418926"/>
                </a:cubicBezTo>
                <a:cubicBezTo>
                  <a:pt x="4076004" y="1404281"/>
                  <a:pt x="4096460" y="1435124"/>
                  <a:pt x="4119600" y="1443180"/>
                </a:cubicBezTo>
                <a:lnTo>
                  <a:pt x="4243935" y="1457770"/>
                </a:lnTo>
                <a:cubicBezTo>
                  <a:pt x="4255440" y="1456954"/>
                  <a:pt x="4270838" y="1452628"/>
                  <a:pt x="4284141" y="1453044"/>
                </a:cubicBezTo>
                <a:cubicBezTo>
                  <a:pt x="4383379" y="1416239"/>
                  <a:pt x="4565782" y="1413189"/>
                  <a:pt x="4634032" y="1406427"/>
                </a:cubicBezTo>
                <a:lnTo>
                  <a:pt x="4709534" y="1410966"/>
                </a:lnTo>
                <a:lnTo>
                  <a:pt x="4853333" y="1386556"/>
                </a:lnTo>
                <a:cubicBezTo>
                  <a:pt x="4927053" y="1357674"/>
                  <a:pt x="4955577" y="1387664"/>
                  <a:pt x="5017526" y="1342769"/>
                </a:cubicBezTo>
                <a:cubicBezTo>
                  <a:pt x="5137559" y="1314404"/>
                  <a:pt x="5201983" y="1276623"/>
                  <a:pt x="5377628" y="1257674"/>
                </a:cubicBezTo>
                <a:cubicBezTo>
                  <a:pt x="5434069" y="1251585"/>
                  <a:pt x="5489066" y="1230096"/>
                  <a:pt x="5544786" y="1216307"/>
                </a:cubicBezTo>
                <a:lnTo>
                  <a:pt x="5683952" y="1172101"/>
                </a:lnTo>
                <a:cubicBezTo>
                  <a:pt x="5734912" y="1165017"/>
                  <a:pt x="5821231" y="1173859"/>
                  <a:pt x="5850543" y="1173804"/>
                </a:cubicBezTo>
                <a:lnTo>
                  <a:pt x="5859829" y="1171771"/>
                </a:lnTo>
                <a:lnTo>
                  <a:pt x="5903982" y="1166939"/>
                </a:lnTo>
                <a:cubicBezTo>
                  <a:pt x="5930620" y="1165457"/>
                  <a:pt x="5993266" y="1165013"/>
                  <a:pt x="6019658" y="1162880"/>
                </a:cubicBezTo>
                <a:cubicBezTo>
                  <a:pt x="6031241" y="1147936"/>
                  <a:pt x="6045939" y="1148648"/>
                  <a:pt x="6062332" y="1154140"/>
                </a:cubicBezTo>
                <a:cubicBezTo>
                  <a:pt x="6097952" y="1139761"/>
                  <a:pt x="6137513" y="1143378"/>
                  <a:pt x="6181213" y="1135884"/>
                </a:cubicBezTo>
                <a:cubicBezTo>
                  <a:pt x="6221103" y="1110366"/>
                  <a:pt x="6255382" y="1106463"/>
                  <a:pt x="6302036" y="1098344"/>
                </a:cubicBezTo>
                <a:cubicBezTo>
                  <a:pt x="6385687" y="1076615"/>
                  <a:pt x="6471562" y="1021176"/>
                  <a:pt x="6683117" y="1005514"/>
                </a:cubicBezTo>
                <a:cubicBezTo>
                  <a:pt x="6781911" y="979035"/>
                  <a:pt x="6790825" y="963546"/>
                  <a:pt x="6852738" y="943169"/>
                </a:cubicBezTo>
                <a:cubicBezTo>
                  <a:pt x="6837702" y="919509"/>
                  <a:pt x="6931877" y="892025"/>
                  <a:pt x="6974438" y="871545"/>
                </a:cubicBezTo>
                <a:cubicBezTo>
                  <a:pt x="6992703" y="888092"/>
                  <a:pt x="7064070" y="773210"/>
                  <a:pt x="7096121" y="780007"/>
                </a:cubicBezTo>
                <a:cubicBezTo>
                  <a:pt x="7105663" y="767748"/>
                  <a:pt x="7261698" y="756569"/>
                  <a:pt x="7324189" y="714263"/>
                </a:cubicBezTo>
                <a:cubicBezTo>
                  <a:pt x="7384393" y="694556"/>
                  <a:pt x="7402128" y="682136"/>
                  <a:pt x="7457351" y="661765"/>
                </a:cubicBezTo>
                <a:cubicBezTo>
                  <a:pt x="7496603" y="663858"/>
                  <a:pt x="7642629" y="575213"/>
                  <a:pt x="7685479" y="592038"/>
                </a:cubicBezTo>
                <a:cubicBezTo>
                  <a:pt x="7686931" y="569644"/>
                  <a:pt x="7874521" y="535649"/>
                  <a:pt x="7882339" y="508221"/>
                </a:cubicBezTo>
                <a:cubicBezTo>
                  <a:pt x="7943736" y="485588"/>
                  <a:pt x="7970601" y="491292"/>
                  <a:pt x="8053860" y="456239"/>
                </a:cubicBezTo>
                <a:cubicBezTo>
                  <a:pt x="8137119" y="421186"/>
                  <a:pt x="8331457" y="295844"/>
                  <a:pt x="8381890" y="297908"/>
                </a:cubicBezTo>
                <a:cubicBezTo>
                  <a:pt x="8456828" y="294978"/>
                  <a:pt x="8479249" y="251935"/>
                  <a:pt x="8536731" y="232375"/>
                </a:cubicBezTo>
                <a:cubicBezTo>
                  <a:pt x="8594212" y="212814"/>
                  <a:pt x="8565043" y="193112"/>
                  <a:pt x="8726778" y="180544"/>
                </a:cubicBezTo>
                <a:cubicBezTo>
                  <a:pt x="8768997" y="176132"/>
                  <a:pt x="8888892" y="178791"/>
                  <a:pt x="8939725" y="169551"/>
                </a:cubicBezTo>
                <a:lnTo>
                  <a:pt x="9031769" y="125098"/>
                </a:lnTo>
                <a:cubicBezTo>
                  <a:pt x="9091779" y="103744"/>
                  <a:pt x="9056470" y="144229"/>
                  <a:pt x="9215031" y="81573"/>
                </a:cubicBezTo>
                <a:cubicBezTo>
                  <a:pt x="9230259" y="79960"/>
                  <a:pt x="9332570" y="34397"/>
                  <a:pt x="9351147" y="26829"/>
                </a:cubicBezTo>
                <a:close/>
              </a:path>
            </a:pathLst>
          </a:cu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793428C-8F10-4683-9136-B5C3CF15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22405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3000"/>
                </a:srgbClr>
              </a:gs>
              <a:gs pos="92000">
                <a:srgbClr val="000000">
                  <a:alpha val="0"/>
                </a:srgbClr>
              </a:gs>
              <a:gs pos="37000">
                <a:srgbClr val="000000">
                  <a:alpha val="32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11A7E51-5BB7-4A22-BC7D-1B317734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407236" cy="1730341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46439 w 9288370"/>
              <a:gd name="connsiteY6" fmla="*/ 1440261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586048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766051 w 9288370"/>
              <a:gd name="connsiteY3" fmla="*/ 1569826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339078 w 9288370"/>
              <a:gd name="connsiteY6" fmla="*/ 1494730 h 1857909"/>
              <a:gd name="connsiteX7" fmla="*/ 1492452 w 9288370"/>
              <a:gd name="connsiteY7" fmla="*/ 1519061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782741 w 9288370"/>
              <a:gd name="connsiteY51" fmla="*/ 455936 h 1857909"/>
              <a:gd name="connsiteX52" fmla="*/ 7952094 w 9288370"/>
              <a:gd name="connsiteY52" fmla="*/ 409302 h 1857909"/>
              <a:gd name="connsiteX53" fmla="*/ 8231938 w 9288370"/>
              <a:gd name="connsiteY53" fmla="*/ 259259 h 1857909"/>
              <a:gd name="connsiteX54" fmla="*/ 8428864 w 9288370"/>
              <a:gd name="connsiteY54" fmla="*/ 208471 h 1857909"/>
              <a:gd name="connsiteX55" fmla="*/ 8616510 w 9288370"/>
              <a:gd name="connsiteY55" fmla="*/ 161973 h 1857909"/>
              <a:gd name="connsiteX56" fmla="*/ 8826766 w 9288370"/>
              <a:gd name="connsiteY56" fmla="*/ 152111 h 1857909"/>
              <a:gd name="connsiteX57" fmla="*/ 8917647 w 9288370"/>
              <a:gd name="connsiteY57" fmla="*/ 112232 h 1857909"/>
              <a:gd name="connsiteX58" fmla="*/ 9182272 w 9288370"/>
              <a:gd name="connsiteY58" fmla="*/ 37171 h 1857909"/>
              <a:gd name="connsiteX59" fmla="*/ 9232990 w 9288370"/>
              <a:gd name="connsiteY59" fmla="*/ 24074 h 1857909"/>
              <a:gd name="connsiteX60" fmla="*/ 9288370 w 9288370"/>
              <a:gd name="connsiteY60" fmla="*/ 0 h 1857909"/>
              <a:gd name="connsiteX61" fmla="*/ 0 w 9288370"/>
              <a:gd name="connsiteY61" fmla="*/ 0 h 1857909"/>
              <a:gd name="connsiteX62" fmla="*/ 0 w 9288370"/>
              <a:gd name="connsiteY62" fmla="*/ 1586048 h 1857909"/>
              <a:gd name="connsiteX0" fmla="*/ 0 w 9288370"/>
              <a:gd name="connsiteY0" fmla="*/ 1586048 h 1709819"/>
              <a:gd name="connsiteX1" fmla="*/ 93535 w 9288370"/>
              <a:gd name="connsiteY1" fmla="*/ 1629820 h 1709819"/>
              <a:gd name="connsiteX2" fmla="*/ 370426 w 9288370"/>
              <a:gd name="connsiteY2" fmla="*/ 1702965 h 1709819"/>
              <a:gd name="connsiteX3" fmla="*/ 766051 w 9288370"/>
              <a:gd name="connsiteY3" fmla="*/ 1569826 h 1709819"/>
              <a:gd name="connsiteX4" fmla="*/ 971617 w 9288370"/>
              <a:gd name="connsiteY4" fmla="*/ 1522494 h 1709819"/>
              <a:gd name="connsiteX5" fmla="*/ 1186668 w 9288370"/>
              <a:gd name="connsiteY5" fmla="*/ 1521861 h 1709819"/>
              <a:gd name="connsiteX6" fmla="*/ 1339078 w 9288370"/>
              <a:gd name="connsiteY6" fmla="*/ 1494730 h 1709819"/>
              <a:gd name="connsiteX7" fmla="*/ 1492452 w 9288370"/>
              <a:gd name="connsiteY7" fmla="*/ 1519061 h 1709819"/>
              <a:gd name="connsiteX8" fmla="*/ 1604999 w 9288370"/>
              <a:gd name="connsiteY8" fmla="*/ 1513599 h 1709819"/>
              <a:gd name="connsiteX9" fmla="*/ 1717911 w 9288370"/>
              <a:gd name="connsiteY9" fmla="*/ 1497764 h 1709819"/>
              <a:gd name="connsiteX10" fmla="*/ 1794234 w 9288370"/>
              <a:gd name="connsiteY10" fmla="*/ 1464331 h 1709819"/>
              <a:gd name="connsiteX11" fmla="*/ 2101780 w 9288370"/>
              <a:gd name="connsiteY11" fmla="*/ 1409907 h 1709819"/>
              <a:gd name="connsiteX12" fmla="*/ 2244830 w 9288370"/>
              <a:gd name="connsiteY12" fmla="*/ 1388540 h 1709819"/>
              <a:gd name="connsiteX13" fmla="*/ 2428648 w 9288370"/>
              <a:gd name="connsiteY13" fmla="*/ 1372736 h 1709819"/>
              <a:gd name="connsiteX14" fmla="*/ 2645882 w 9288370"/>
              <a:gd name="connsiteY14" fmla="*/ 1341971 h 1709819"/>
              <a:gd name="connsiteX15" fmla="*/ 2707413 w 9288370"/>
              <a:gd name="connsiteY15" fmla="*/ 1347156 h 1709819"/>
              <a:gd name="connsiteX16" fmla="*/ 2843134 w 9288370"/>
              <a:gd name="connsiteY16" fmla="*/ 1323561 h 1709819"/>
              <a:gd name="connsiteX17" fmla="*/ 2923804 w 9288370"/>
              <a:gd name="connsiteY17" fmla="*/ 1314224 h 1709819"/>
              <a:gd name="connsiteX18" fmla="*/ 2953618 w 9288370"/>
              <a:gd name="connsiteY18" fmla="*/ 1318186 h 1709819"/>
              <a:gd name="connsiteX19" fmla="*/ 2995816 w 9288370"/>
              <a:gd name="connsiteY19" fmla="*/ 1318670 h 1709819"/>
              <a:gd name="connsiteX20" fmla="*/ 3352700 w 9288370"/>
              <a:gd name="connsiteY20" fmla="*/ 1264183 h 1709819"/>
              <a:gd name="connsiteX21" fmla="*/ 3444611 w 9288370"/>
              <a:gd name="connsiteY21" fmla="*/ 1236739 h 1709819"/>
              <a:gd name="connsiteX22" fmla="*/ 3650072 w 9288370"/>
              <a:gd name="connsiteY22" fmla="*/ 1217421 h 1709819"/>
              <a:gd name="connsiteX23" fmla="*/ 3707853 w 9288370"/>
              <a:gd name="connsiteY23" fmla="*/ 1241722 h 1709819"/>
              <a:gd name="connsiteX24" fmla="*/ 3925616 w 9288370"/>
              <a:gd name="connsiteY24" fmla="*/ 1253751 h 1709819"/>
              <a:gd name="connsiteX25" fmla="*/ 3954387 w 9288370"/>
              <a:gd name="connsiteY25" fmla="*/ 1263789 h 1709819"/>
              <a:gd name="connsiteX26" fmla="*/ 3995849 w 9288370"/>
              <a:gd name="connsiteY26" fmla="*/ 1272939 h 1709819"/>
              <a:gd name="connsiteX27" fmla="*/ 4067546 w 9288370"/>
              <a:gd name="connsiteY27" fmla="*/ 1294697 h 1709819"/>
              <a:gd name="connsiteX28" fmla="*/ 4190310 w 9288370"/>
              <a:gd name="connsiteY28" fmla="*/ 1307786 h 1709819"/>
              <a:gd name="connsiteX29" fmla="*/ 4230008 w 9288370"/>
              <a:gd name="connsiteY29" fmla="*/ 1303546 h 1709819"/>
              <a:gd name="connsiteX30" fmla="*/ 4575478 w 9288370"/>
              <a:gd name="connsiteY30" fmla="*/ 1261726 h 1709819"/>
              <a:gd name="connsiteX31" fmla="*/ 4650026 w 9288370"/>
              <a:gd name="connsiteY31" fmla="*/ 1265798 h 1709819"/>
              <a:gd name="connsiteX32" fmla="*/ 4792008 w 9288370"/>
              <a:gd name="connsiteY32" fmla="*/ 1243899 h 1709819"/>
              <a:gd name="connsiteX33" fmla="*/ 4954126 w 9288370"/>
              <a:gd name="connsiteY33" fmla="*/ 1204617 h 1709819"/>
              <a:gd name="connsiteX34" fmla="*/ 5309678 w 9288370"/>
              <a:gd name="connsiteY34" fmla="*/ 1128278 h 1709819"/>
              <a:gd name="connsiteX35" fmla="*/ 5474724 w 9288370"/>
              <a:gd name="connsiteY35" fmla="*/ 1091167 h 1709819"/>
              <a:gd name="connsiteX36" fmla="*/ 5612132 w 9288370"/>
              <a:gd name="connsiteY36" fmla="*/ 1051509 h 1709819"/>
              <a:gd name="connsiteX37" fmla="*/ 5776618 w 9288370"/>
              <a:gd name="connsiteY37" fmla="*/ 1053037 h 1709819"/>
              <a:gd name="connsiteX38" fmla="*/ 5785786 w 9288370"/>
              <a:gd name="connsiteY38" fmla="*/ 1051213 h 1709819"/>
              <a:gd name="connsiteX39" fmla="*/ 5829381 w 9288370"/>
              <a:gd name="connsiteY39" fmla="*/ 1046878 h 1709819"/>
              <a:gd name="connsiteX40" fmla="*/ 5943596 w 9288370"/>
              <a:gd name="connsiteY40" fmla="*/ 1043237 h 1709819"/>
              <a:gd name="connsiteX41" fmla="*/ 5985730 w 9288370"/>
              <a:gd name="connsiteY41" fmla="*/ 1035396 h 1709819"/>
              <a:gd name="connsiteX42" fmla="*/ 6103109 w 9288370"/>
              <a:gd name="connsiteY42" fmla="*/ 1019019 h 1709819"/>
              <a:gd name="connsiteX43" fmla="*/ 6222406 w 9288370"/>
              <a:gd name="connsiteY43" fmla="*/ 985341 h 1709819"/>
              <a:gd name="connsiteX44" fmla="*/ 6598672 w 9288370"/>
              <a:gd name="connsiteY44" fmla="*/ 902062 h 1709819"/>
              <a:gd name="connsiteX45" fmla="*/ 6766149 w 9288370"/>
              <a:gd name="connsiteY45" fmla="*/ 846132 h 1709819"/>
              <a:gd name="connsiteX46" fmla="*/ 6886312 w 9288370"/>
              <a:gd name="connsiteY46" fmla="*/ 781877 h 1709819"/>
              <a:gd name="connsiteX47" fmla="*/ 7006457 w 9288370"/>
              <a:gd name="connsiteY47" fmla="*/ 699758 h 1709819"/>
              <a:gd name="connsiteX48" fmla="*/ 7231643 w 9288370"/>
              <a:gd name="connsiteY48" fmla="*/ 640778 h 1709819"/>
              <a:gd name="connsiteX49" fmla="*/ 7363123 w 9288370"/>
              <a:gd name="connsiteY49" fmla="*/ 593682 h 1709819"/>
              <a:gd name="connsiteX50" fmla="*/ 7588368 w 9288370"/>
              <a:gd name="connsiteY50" fmla="*/ 531129 h 1709819"/>
              <a:gd name="connsiteX51" fmla="*/ 7782741 w 9288370"/>
              <a:gd name="connsiteY51" fmla="*/ 455936 h 1709819"/>
              <a:gd name="connsiteX52" fmla="*/ 7952094 w 9288370"/>
              <a:gd name="connsiteY52" fmla="*/ 409302 h 1709819"/>
              <a:gd name="connsiteX53" fmla="*/ 8231938 w 9288370"/>
              <a:gd name="connsiteY53" fmla="*/ 259259 h 1709819"/>
              <a:gd name="connsiteX54" fmla="*/ 8428864 w 9288370"/>
              <a:gd name="connsiteY54" fmla="*/ 208471 h 1709819"/>
              <a:gd name="connsiteX55" fmla="*/ 8616510 w 9288370"/>
              <a:gd name="connsiteY55" fmla="*/ 161973 h 1709819"/>
              <a:gd name="connsiteX56" fmla="*/ 8826766 w 9288370"/>
              <a:gd name="connsiteY56" fmla="*/ 152111 h 1709819"/>
              <a:gd name="connsiteX57" fmla="*/ 8917647 w 9288370"/>
              <a:gd name="connsiteY57" fmla="*/ 112232 h 1709819"/>
              <a:gd name="connsiteX58" fmla="*/ 9182272 w 9288370"/>
              <a:gd name="connsiteY58" fmla="*/ 37171 h 1709819"/>
              <a:gd name="connsiteX59" fmla="*/ 9232990 w 9288370"/>
              <a:gd name="connsiteY59" fmla="*/ 24074 h 1709819"/>
              <a:gd name="connsiteX60" fmla="*/ 9288370 w 9288370"/>
              <a:gd name="connsiteY60" fmla="*/ 0 h 1709819"/>
              <a:gd name="connsiteX61" fmla="*/ 0 w 9288370"/>
              <a:gd name="connsiteY61" fmla="*/ 0 h 1709819"/>
              <a:gd name="connsiteX62" fmla="*/ 0 w 9288370"/>
              <a:gd name="connsiteY62" fmla="*/ 1586048 h 1709819"/>
              <a:gd name="connsiteX0" fmla="*/ 0 w 9288370"/>
              <a:gd name="connsiteY0" fmla="*/ 1586048 h 1629820"/>
              <a:gd name="connsiteX1" fmla="*/ 93535 w 9288370"/>
              <a:gd name="connsiteY1" fmla="*/ 1629820 h 1629820"/>
              <a:gd name="connsiteX2" fmla="*/ 374830 w 9288370"/>
              <a:gd name="connsiteY2" fmla="*/ 1574915 h 1629820"/>
              <a:gd name="connsiteX3" fmla="*/ 766051 w 9288370"/>
              <a:gd name="connsiteY3" fmla="*/ 1569826 h 1629820"/>
              <a:gd name="connsiteX4" fmla="*/ 971617 w 9288370"/>
              <a:gd name="connsiteY4" fmla="*/ 1522494 h 1629820"/>
              <a:gd name="connsiteX5" fmla="*/ 1186668 w 9288370"/>
              <a:gd name="connsiteY5" fmla="*/ 1521861 h 1629820"/>
              <a:gd name="connsiteX6" fmla="*/ 1339078 w 9288370"/>
              <a:gd name="connsiteY6" fmla="*/ 1494730 h 1629820"/>
              <a:gd name="connsiteX7" fmla="*/ 1492452 w 9288370"/>
              <a:gd name="connsiteY7" fmla="*/ 1519061 h 1629820"/>
              <a:gd name="connsiteX8" fmla="*/ 1604999 w 9288370"/>
              <a:gd name="connsiteY8" fmla="*/ 1513599 h 1629820"/>
              <a:gd name="connsiteX9" fmla="*/ 1717911 w 9288370"/>
              <a:gd name="connsiteY9" fmla="*/ 1497764 h 1629820"/>
              <a:gd name="connsiteX10" fmla="*/ 1794234 w 9288370"/>
              <a:gd name="connsiteY10" fmla="*/ 1464331 h 1629820"/>
              <a:gd name="connsiteX11" fmla="*/ 2101780 w 9288370"/>
              <a:gd name="connsiteY11" fmla="*/ 1409907 h 1629820"/>
              <a:gd name="connsiteX12" fmla="*/ 2244830 w 9288370"/>
              <a:gd name="connsiteY12" fmla="*/ 1388540 h 1629820"/>
              <a:gd name="connsiteX13" fmla="*/ 2428648 w 9288370"/>
              <a:gd name="connsiteY13" fmla="*/ 1372736 h 1629820"/>
              <a:gd name="connsiteX14" fmla="*/ 2645882 w 9288370"/>
              <a:gd name="connsiteY14" fmla="*/ 1341971 h 1629820"/>
              <a:gd name="connsiteX15" fmla="*/ 2707413 w 9288370"/>
              <a:gd name="connsiteY15" fmla="*/ 1347156 h 1629820"/>
              <a:gd name="connsiteX16" fmla="*/ 2843134 w 9288370"/>
              <a:gd name="connsiteY16" fmla="*/ 1323561 h 1629820"/>
              <a:gd name="connsiteX17" fmla="*/ 2923804 w 9288370"/>
              <a:gd name="connsiteY17" fmla="*/ 1314224 h 1629820"/>
              <a:gd name="connsiteX18" fmla="*/ 2953618 w 9288370"/>
              <a:gd name="connsiteY18" fmla="*/ 1318186 h 1629820"/>
              <a:gd name="connsiteX19" fmla="*/ 2995816 w 9288370"/>
              <a:gd name="connsiteY19" fmla="*/ 1318670 h 1629820"/>
              <a:gd name="connsiteX20" fmla="*/ 3352700 w 9288370"/>
              <a:gd name="connsiteY20" fmla="*/ 1264183 h 1629820"/>
              <a:gd name="connsiteX21" fmla="*/ 3444611 w 9288370"/>
              <a:gd name="connsiteY21" fmla="*/ 1236739 h 1629820"/>
              <a:gd name="connsiteX22" fmla="*/ 3650072 w 9288370"/>
              <a:gd name="connsiteY22" fmla="*/ 1217421 h 1629820"/>
              <a:gd name="connsiteX23" fmla="*/ 3707853 w 9288370"/>
              <a:gd name="connsiteY23" fmla="*/ 1241722 h 1629820"/>
              <a:gd name="connsiteX24" fmla="*/ 3925616 w 9288370"/>
              <a:gd name="connsiteY24" fmla="*/ 1253751 h 1629820"/>
              <a:gd name="connsiteX25" fmla="*/ 3954387 w 9288370"/>
              <a:gd name="connsiteY25" fmla="*/ 1263789 h 1629820"/>
              <a:gd name="connsiteX26" fmla="*/ 3995849 w 9288370"/>
              <a:gd name="connsiteY26" fmla="*/ 1272939 h 1629820"/>
              <a:gd name="connsiteX27" fmla="*/ 4067546 w 9288370"/>
              <a:gd name="connsiteY27" fmla="*/ 1294697 h 1629820"/>
              <a:gd name="connsiteX28" fmla="*/ 4190310 w 9288370"/>
              <a:gd name="connsiteY28" fmla="*/ 1307786 h 1629820"/>
              <a:gd name="connsiteX29" fmla="*/ 4230008 w 9288370"/>
              <a:gd name="connsiteY29" fmla="*/ 1303546 h 1629820"/>
              <a:gd name="connsiteX30" fmla="*/ 4575478 w 9288370"/>
              <a:gd name="connsiteY30" fmla="*/ 1261726 h 1629820"/>
              <a:gd name="connsiteX31" fmla="*/ 4650026 w 9288370"/>
              <a:gd name="connsiteY31" fmla="*/ 1265798 h 1629820"/>
              <a:gd name="connsiteX32" fmla="*/ 4792008 w 9288370"/>
              <a:gd name="connsiteY32" fmla="*/ 1243899 h 1629820"/>
              <a:gd name="connsiteX33" fmla="*/ 4954126 w 9288370"/>
              <a:gd name="connsiteY33" fmla="*/ 1204617 h 1629820"/>
              <a:gd name="connsiteX34" fmla="*/ 5309678 w 9288370"/>
              <a:gd name="connsiteY34" fmla="*/ 1128278 h 1629820"/>
              <a:gd name="connsiteX35" fmla="*/ 5474724 w 9288370"/>
              <a:gd name="connsiteY35" fmla="*/ 1091167 h 1629820"/>
              <a:gd name="connsiteX36" fmla="*/ 5612132 w 9288370"/>
              <a:gd name="connsiteY36" fmla="*/ 1051509 h 1629820"/>
              <a:gd name="connsiteX37" fmla="*/ 5776618 w 9288370"/>
              <a:gd name="connsiteY37" fmla="*/ 1053037 h 1629820"/>
              <a:gd name="connsiteX38" fmla="*/ 5785786 w 9288370"/>
              <a:gd name="connsiteY38" fmla="*/ 1051213 h 1629820"/>
              <a:gd name="connsiteX39" fmla="*/ 5829381 w 9288370"/>
              <a:gd name="connsiteY39" fmla="*/ 1046878 h 1629820"/>
              <a:gd name="connsiteX40" fmla="*/ 5943596 w 9288370"/>
              <a:gd name="connsiteY40" fmla="*/ 1043237 h 1629820"/>
              <a:gd name="connsiteX41" fmla="*/ 5985730 w 9288370"/>
              <a:gd name="connsiteY41" fmla="*/ 1035396 h 1629820"/>
              <a:gd name="connsiteX42" fmla="*/ 6103109 w 9288370"/>
              <a:gd name="connsiteY42" fmla="*/ 1019019 h 1629820"/>
              <a:gd name="connsiteX43" fmla="*/ 6222406 w 9288370"/>
              <a:gd name="connsiteY43" fmla="*/ 985341 h 1629820"/>
              <a:gd name="connsiteX44" fmla="*/ 6598672 w 9288370"/>
              <a:gd name="connsiteY44" fmla="*/ 902062 h 1629820"/>
              <a:gd name="connsiteX45" fmla="*/ 6766149 w 9288370"/>
              <a:gd name="connsiteY45" fmla="*/ 846132 h 1629820"/>
              <a:gd name="connsiteX46" fmla="*/ 6886312 w 9288370"/>
              <a:gd name="connsiteY46" fmla="*/ 781877 h 1629820"/>
              <a:gd name="connsiteX47" fmla="*/ 7006457 w 9288370"/>
              <a:gd name="connsiteY47" fmla="*/ 699758 h 1629820"/>
              <a:gd name="connsiteX48" fmla="*/ 7231643 w 9288370"/>
              <a:gd name="connsiteY48" fmla="*/ 640778 h 1629820"/>
              <a:gd name="connsiteX49" fmla="*/ 7363123 w 9288370"/>
              <a:gd name="connsiteY49" fmla="*/ 593682 h 1629820"/>
              <a:gd name="connsiteX50" fmla="*/ 7588368 w 9288370"/>
              <a:gd name="connsiteY50" fmla="*/ 531129 h 1629820"/>
              <a:gd name="connsiteX51" fmla="*/ 7782741 w 9288370"/>
              <a:gd name="connsiteY51" fmla="*/ 455936 h 1629820"/>
              <a:gd name="connsiteX52" fmla="*/ 7952094 w 9288370"/>
              <a:gd name="connsiteY52" fmla="*/ 409302 h 1629820"/>
              <a:gd name="connsiteX53" fmla="*/ 8231938 w 9288370"/>
              <a:gd name="connsiteY53" fmla="*/ 259259 h 1629820"/>
              <a:gd name="connsiteX54" fmla="*/ 8428864 w 9288370"/>
              <a:gd name="connsiteY54" fmla="*/ 208471 h 1629820"/>
              <a:gd name="connsiteX55" fmla="*/ 8616510 w 9288370"/>
              <a:gd name="connsiteY55" fmla="*/ 161973 h 1629820"/>
              <a:gd name="connsiteX56" fmla="*/ 8826766 w 9288370"/>
              <a:gd name="connsiteY56" fmla="*/ 152111 h 1629820"/>
              <a:gd name="connsiteX57" fmla="*/ 8917647 w 9288370"/>
              <a:gd name="connsiteY57" fmla="*/ 112232 h 1629820"/>
              <a:gd name="connsiteX58" fmla="*/ 9182272 w 9288370"/>
              <a:gd name="connsiteY58" fmla="*/ 37171 h 1629820"/>
              <a:gd name="connsiteX59" fmla="*/ 9232990 w 9288370"/>
              <a:gd name="connsiteY59" fmla="*/ 24074 h 1629820"/>
              <a:gd name="connsiteX60" fmla="*/ 9288370 w 9288370"/>
              <a:gd name="connsiteY60" fmla="*/ 0 h 1629820"/>
              <a:gd name="connsiteX61" fmla="*/ 0 w 9288370"/>
              <a:gd name="connsiteY61" fmla="*/ 0 h 1629820"/>
              <a:gd name="connsiteX62" fmla="*/ 0 w 9288370"/>
              <a:gd name="connsiteY62" fmla="*/ 1586048 h 1629820"/>
              <a:gd name="connsiteX0" fmla="*/ 0 w 9288370"/>
              <a:gd name="connsiteY0" fmla="*/ 1586048 h 1629820"/>
              <a:gd name="connsiteX1" fmla="*/ 93535 w 9288370"/>
              <a:gd name="connsiteY1" fmla="*/ 1629820 h 1629820"/>
              <a:gd name="connsiteX2" fmla="*/ 374830 w 9288370"/>
              <a:gd name="connsiteY2" fmla="*/ 1574915 h 1629820"/>
              <a:gd name="connsiteX3" fmla="*/ 607503 w 9288370"/>
              <a:gd name="connsiteY3" fmla="*/ 1553819 h 1629820"/>
              <a:gd name="connsiteX4" fmla="*/ 971617 w 9288370"/>
              <a:gd name="connsiteY4" fmla="*/ 1522494 h 1629820"/>
              <a:gd name="connsiteX5" fmla="*/ 1186668 w 9288370"/>
              <a:gd name="connsiteY5" fmla="*/ 1521861 h 1629820"/>
              <a:gd name="connsiteX6" fmla="*/ 1339078 w 9288370"/>
              <a:gd name="connsiteY6" fmla="*/ 1494730 h 1629820"/>
              <a:gd name="connsiteX7" fmla="*/ 1492452 w 9288370"/>
              <a:gd name="connsiteY7" fmla="*/ 1519061 h 1629820"/>
              <a:gd name="connsiteX8" fmla="*/ 1604999 w 9288370"/>
              <a:gd name="connsiteY8" fmla="*/ 1513599 h 1629820"/>
              <a:gd name="connsiteX9" fmla="*/ 1717911 w 9288370"/>
              <a:gd name="connsiteY9" fmla="*/ 1497764 h 1629820"/>
              <a:gd name="connsiteX10" fmla="*/ 1794234 w 9288370"/>
              <a:gd name="connsiteY10" fmla="*/ 1464331 h 1629820"/>
              <a:gd name="connsiteX11" fmla="*/ 2101780 w 9288370"/>
              <a:gd name="connsiteY11" fmla="*/ 1409907 h 1629820"/>
              <a:gd name="connsiteX12" fmla="*/ 2244830 w 9288370"/>
              <a:gd name="connsiteY12" fmla="*/ 1388540 h 1629820"/>
              <a:gd name="connsiteX13" fmla="*/ 2428648 w 9288370"/>
              <a:gd name="connsiteY13" fmla="*/ 1372736 h 1629820"/>
              <a:gd name="connsiteX14" fmla="*/ 2645882 w 9288370"/>
              <a:gd name="connsiteY14" fmla="*/ 1341971 h 1629820"/>
              <a:gd name="connsiteX15" fmla="*/ 2707413 w 9288370"/>
              <a:gd name="connsiteY15" fmla="*/ 1347156 h 1629820"/>
              <a:gd name="connsiteX16" fmla="*/ 2843134 w 9288370"/>
              <a:gd name="connsiteY16" fmla="*/ 1323561 h 1629820"/>
              <a:gd name="connsiteX17" fmla="*/ 2923804 w 9288370"/>
              <a:gd name="connsiteY17" fmla="*/ 1314224 h 1629820"/>
              <a:gd name="connsiteX18" fmla="*/ 2953618 w 9288370"/>
              <a:gd name="connsiteY18" fmla="*/ 1318186 h 1629820"/>
              <a:gd name="connsiteX19" fmla="*/ 2995816 w 9288370"/>
              <a:gd name="connsiteY19" fmla="*/ 1318670 h 1629820"/>
              <a:gd name="connsiteX20" fmla="*/ 3352700 w 9288370"/>
              <a:gd name="connsiteY20" fmla="*/ 1264183 h 1629820"/>
              <a:gd name="connsiteX21" fmla="*/ 3444611 w 9288370"/>
              <a:gd name="connsiteY21" fmla="*/ 1236739 h 1629820"/>
              <a:gd name="connsiteX22" fmla="*/ 3650072 w 9288370"/>
              <a:gd name="connsiteY22" fmla="*/ 1217421 h 1629820"/>
              <a:gd name="connsiteX23" fmla="*/ 3707853 w 9288370"/>
              <a:gd name="connsiteY23" fmla="*/ 1241722 h 1629820"/>
              <a:gd name="connsiteX24" fmla="*/ 3925616 w 9288370"/>
              <a:gd name="connsiteY24" fmla="*/ 1253751 h 1629820"/>
              <a:gd name="connsiteX25" fmla="*/ 3954387 w 9288370"/>
              <a:gd name="connsiteY25" fmla="*/ 1263789 h 1629820"/>
              <a:gd name="connsiteX26" fmla="*/ 3995849 w 9288370"/>
              <a:gd name="connsiteY26" fmla="*/ 1272939 h 1629820"/>
              <a:gd name="connsiteX27" fmla="*/ 4067546 w 9288370"/>
              <a:gd name="connsiteY27" fmla="*/ 1294697 h 1629820"/>
              <a:gd name="connsiteX28" fmla="*/ 4190310 w 9288370"/>
              <a:gd name="connsiteY28" fmla="*/ 1307786 h 1629820"/>
              <a:gd name="connsiteX29" fmla="*/ 4230008 w 9288370"/>
              <a:gd name="connsiteY29" fmla="*/ 1303546 h 1629820"/>
              <a:gd name="connsiteX30" fmla="*/ 4575478 w 9288370"/>
              <a:gd name="connsiteY30" fmla="*/ 1261726 h 1629820"/>
              <a:gd name="connsiteX31" fmla="*/ 4650026 w 9288370"/>
              <a:gd name="connsiteY31" fmla="*/ 1265798 h 1629820"/>
              <a:gd name="connsiteX32" fmla="*/ 4792008 w 9288370"/>
              <a:gd name="connsiteY32" fmla="*/ 1243899 h 1629820"/>
              <a:gd name="connsiteX33" fmla="*/ 4954126 w 9288370"/>
              <a:gd name="connsiteY33" fmla="*/ 1204617 h 1629820"/>
              <a:gd name="connsiteX34" fmla="*/ 5309678 w 9288370"/>
              <a:gd name="connsiteY34" fmla="*/ 1128278 h 1629820"/>
              <a:gd name="connsiteX35" fmla="*/ 5474724 w 9288370"/>
              <a:gd name="connsiteY35" fmla="*/ 1091167 h 1629820"/>
              <a:gd name="connsiteX36" fmla="*/ 5612132 w 9288370"/>
              <a:gd name="connsiteY36" fmla="*/ 1051509 h 1629820"/>
              <a:gd name="connsiteX37" fmla="*/ 5776618 w 9288370"/>
              <a:gd name="connsiteY37" fmla="*/ 1053037 h 1629820"/>
              <a:gd name="connsiteX38" fmla="*/ 5785786 w 9288370"/>
              <a:gd name="connsiteY38" fmla="*/ 1051213 h 1629820"/>
              <a:gd name="connsiteX39" fmla="*/ 5829381 w 9288370"/>
              <a:gd name="connsiteY39" fmla="*/ 1046878 h 1629820"/>
              <a:gd name="connsiteX40" fmla="*/ 5943596 w 9288370"/>
              <a:gd name="connsiteY40" fmla="*/ 1043237 h 1629820"/>
              <a:gd name="connsiteX41" fmla="*/ 5985730 w 9288370"/>
              <a:gd name="connsiteY41" fmla="*/ 1035396 h 1629820"/>
              <a:gd name="connsiteX42" fmla="*/ 6103109 w 9288370"/>
              <a:gd name="connsiteY42" fmla="*/ 1019019 h 1629820"/>
              <a:gd name="connsiteX43" fmla="*/ 6222406 w 9288370"/>
              <a:gd name="connsiteY43" fmla="*/ 985341 h 1629820"/>
              <a:gd name="connsiteX44" fmla="*/ 6598672 w 9288370"/>
              <a:gd name="connsiteY44" fmla="*/ 902062 h 1629820"/>
              <a:gd name="connsiteX45" fmla="*/ 6766149 w 9288370"/>
              <a:gd name="connsiteY45" fmla="*/ 846132 h 1629820"/>
              <a:gd name="connsiteX46" fmla="*/ 6886312 w 9288370"/>
              <a:gd name="connsiteY46" fmla="*/ 781877 h 1629820"/>
              <a:gd name="connsiteX47" fmla="*/ 7006457 w 9288370"/>
              <a:gd name="connsiteY47" fmla="*/ 699758 h 1629820"/>
              <a:gd name="connsiteX48" fmla="*/ 7231643 w 9288370"/>
              <a:gd name="connsiteY48" fmla="*/ 640778 h 1629820"/>
              <a:gd name="connsiteX49" fmla="*/ 7363123 w 9288370"/>
              <a:gd name="connsiteY49" fmla="*/ 593682 h 1629820"/>
              <a:gd name="connsiteX50" fmla="*/ 7588368 w 9288370"/>
              <a:gd name="connsiteY50" fmla="*/ 531129 h 1629820"/>
              <a:gd name="connsiteX51" fmla="*/ 7782741 w 9288370"/>
              <a:gd name="connsiteY51" fmla="*/ 455936 h 1629820"/>
              <a:gd name="connsiteX52" fmla="*/ 7952094 w 9288370"/>
              <a:gd name="connsiteY52" fmla="*/ 409302 h 1629820"/>
              <a:gd name="connsiteX53" fmla="*/ 8231938 w 9288370"/>
              <a:gd name="connsiteY53" fmla="*/ 259259 h 1629820"/>
              <a:gd name="connsiteX54" fmla="*/ 8428864 w 9288370"/>
              <a:gd name="connsiteY54" fmla="*/ 208471 h 1629820"/>
              <a:gd name="connsiteX55" fmla="*/ 8616510 w 9288370"/>
              <a:gd name="connsiteY55" fmla="*/ 161973 h 1629820"/>
              <a:gd name="connsiteX56" fmla="*/ 8826766 w 9288370"/>
              <a:gd name="connsiteY56" fmla="*/ 152111 h 1629820"/>
              <a:gd name="connsiteX57" fmla="*/ 8917647 w 9288370"/>
              <a:gd name="connsiteY57" fmla="*/ 112232 h 1629820"/>
              <a:gd name="connsiteX58" fmla="*/ 9182272 w 9288370"/>
              <a:gd name="connsiteY58" fmla="*/ 37171 h 1629820"/>
              <a:gd name="connsiteX59" fmla="*/ 9232990 w 9288370"/>
              <a:gd name="connsiteY59" fmla="*/ 24074 h 1629820"/>
              <a:gd name="connsiteX60" fmla="*/ 9288370 w 9288370"/>
              <a:gd name="connsiteY60" fmla="*/ 0 h 1629820"/>
              <a:gd name="connsiteX61" fmla="*/ 0 w 9288370"/>
              <a:gd name="connsiteY61" fmla="*/ 0 h 1629820"/>
              <a:gd name="connsiteX62" fmla="*/ 0 w 9288370"/>
              <a:gd name="connsiteY62" fmla="*/ 1586048 h 1629820"/>
              <a:gd name="connsiteX0" fmla="*/ 0 w 9288370"/>
              <a:gd name="connsiteY0" fmla="*/ 1586048 h 1629820"/>
              <a:gd name="connsiteX1" fmla="*/ 93535 w 9288370"/>
              <a:gd name="connsiteY1" fmla="*/ 1629820 h 1629820"/>
              <a:gd name="connsiteX2" fmla="*/ 374830 w 9288370"/>
              <a:gd name="connsiteY2" fmla="*/ 1574915 h 1629820"/>
              <a:gd name="connsiteX3" fmla="*/ 607503 w 9288370"/>
              <a:gd name="connsiteY3" fmla="*/ 1553819 h 1629820"/>
              <a:gd name="connsiteX4" fmla="*/ 940788 w 9288370"/>
              <a:gd name="connsiteY4" fmla="*/ 1506488 h 1629820"/>
              <a:gd name="connsiteX5" fmla="*/ 1186668 w 9288370"/>
              <a:gd name="connsiteY5" fmla="*/ 1521861 h 1629820"/>
              <a:gd name="connsiteX6" fmla="*/ 1339078 w 9288370"/>
              <a:gd name="connsiteY6" fmla="*/ 1494730 h 1629820"/>
              <a:gd name="connsiteX7" fmla="*/ 1492452 w 9288370"/>
              <a:gd name="connsiteY7" fmla="*/ 1519061 h 1629820"/>
              <a:gd name="connsiteX8" fmla="*/ 1604999 w 9288370"/>
              <a:gd name="connsiteY8" fmla="*/ 1513599 h 1629820"/>
              <a:gd name="connsiteX9" fmla="*/ 1717911 w 9288370"/>
              <a:gd name="connsiteY9" fmla="*/ 1497764 h 1629820"/>
              <a:gd name="connsiteX10" fmla="*/ 1794234 w 9288370"/>
              <a:gd name="connsiteY10" fmla="*/ 1464331 h 1629820"/>
              <a:gd name="connsiteX11" fmla="*/ 2101780 w 9288370"/>
              <a:gd name="connsiteY11" fmla="*/ 1409907 h 1629820"/>
              <a:gd name="connsiteX12" fmla="*/ 2244830 w 9288370"/>
              <a:gd name="connsiteY12" fmla="*/ 1388540 h 1629820"/>
              <a:gd name="connsiteX13" fmla="*/ 2428648 w 9288370"/>
              <a:gd name="connsiteY13" fmla="*/ 1372736 h 1629820"/>
              <a:gd name="connsiteX14" fmla="*/ 2645882 w 9288370"/>
              <a:gd name="connsiteY14" fmla="*/ 1341971 h 1629820"/>
              <a:gd name="connsiteX15" fmla="*/ 2707413 w 9288370"/>
              <a:gd name="connsiteY15" fmla="*/ 1347156 h 1629820"/>
              <a:gd name="connsiteX16" fmla="*/ 2843134 w 9288370"/>
              <a:gd name="connsiteY16" fmla="*/ 1323561 h 1629820"/>
              <a:gd name="connsiteX17" fmla="*/ 2923804 w 9288370"/>
              <a:gd name="connsiteY17" fmla="*/ 1314224 h 1629820"/>
              <a:gd name="connsiteX18" fmla="*/ 2953618 w 9288370"/>
              <a:gd name="connsiteY18" fmla="*/ 1318186 h 1629820"/>
              <a:gd name="connsiteX19" fmla="*/ 2995816 w 9288370"/>
              <a:gd name="connsiteY19" fmla="*/ 1318670 h 1629820"/>
              <a:gd name="connsiteX20" fmla="*/ 3352700 w 9288370"/>
              <a:gd name="connsiteY20" fmla="*/ 1264183 h 1629820"/>
              <a:gd name="connsiteX21" fmla="*/ 3444611 w 9288370"/>
              <a:gd name="connsiteY21" fmla="*/ 1236739 h 1629820"/>
              <a:gd name="connsiteX22" fmla="*/ 3650072 w 9288370"/>
              <a:gd name="connsiteY22" fmla="*/ 1217421 h 1629820"/>
              <a:gd name="connsiteX23" fmla="*/ 3707853 w 9288370"/>
              <a:gd name="connsiteY23" fmla="*/ 1241722 h 1629820"/>
              <a:gd name="connsiteX24" fmla="*/ 3925616 w 9288370"/>
              <a:gd name="connsiteY24" fmla="*/ 1253751 h 1629820"/>
              <a:gd name="connsiteX25" fmla="*/ 3954387 w 9288370"/>
              <a:gd name="connsiteY25" fmla="*/ 1263789 h 1629820"/>
              <a:gd name="connsiteX26" fmla="*/ 3995849 w 9288370"/>
              <a:gd name="connsiteY26" fmla="*/ 1272939 h 1629820"/>
              <a:gd name="connsiteX27" fmla="*/ 4067546 w 9288370"/>
              <a:gd name="connsiteY27" fmla="*/ 1294697 h 1629820"/>
              <a:gd name="connsiteX28" fmla="*/ 4190310 w 9288370"/>
              <a:gd name="connsiteY28" fmla="*/ 1307786 h 1629820"/>
              <a:gd name="connsiteX29" fmla="*/ 4230008 w 9288370"/>
              <a:gd name="connsiteY29" fmla="*/ 1303546 h 1629820"/>
              <a:gd name="connsiteX30" fmla="*/ 4575478 w 9288370"/>
              <a:gd name="connsiteY30" fmla="*/ 1261726 h 1629820"/>
              <a:gd name="connsiteX31" fmla="*/ 4650026 w 9288370"/>
              <a:gd name="connsiteY31" fmla="*/ 1265798 h 1629820"/>
              <a:gd name="connsiteX32" fmla="*/ 4792008 w 9288370"/>
              <a:gd name="connsiteY32" fmla="*/ 1243899 h 1629820"/>
              <a:gd name="connsiteX33" fmla="*/ 4954126 w 9288370"/>
              <a:gd name="connsiteY33" fmla="*/ 1204617 h 1629820"/>
              <a:gd name="connsiteX34" fmla="*/ 5309678 w 9288370"/>
              <a:gd name="connsiteY34" fmla="*/ 1128278 h 1629820"/>
              <a:gd name="connsiteX35" fmla="*/ 5474724 w 9288370"/>
              <a:gd name="connsiteY35" fmla="*/ 1091167 h 1629820"/>
              <a:gd name="connsiteX36" fmla="*/ 5612132 w 9288370"/>
              <a:gd name="connsiteY36" fmla="*/ 1051509 h 1629820"/>
              <a:gd name="connsiteX37" fmla="*/ 5776618 w 9288370"/>
              <a:gd name="connsiteY37" fmla="*/ 1053037 h 1629820"/>
              <a:gd name="connsiteX38" fmla="*/ 5785786 w 9288370"/>
              <a:gd name="connsiteY38" fmla="*/ 1051213 h 1629820"/>
              <a:gd name="connsiteX39" fmla="*/ 5829381 w 9288370"/>
              <a:gd name="connsiteY39" fmla="*/ 1046878 h 1629820"/>
              <a:gd name="connsiteX40" fmla="*/ 5943596 w 9288370"/>
              <a:gd name="connsiteY40" fmla="*/ 1043237 h 1629820"/>
              <a:gd name="connsiteX41" fmla="*/ 5985730 w 9288370"/>
              <a:gd name="connsiteY41" fmla="*/ 1035396 h 1629820"/>
              <a:gd name="connsiteX42" fmla="*/ 6103109 w 9288370"/>
              <a:gd name="connsiteY42" fmla="*/ 1019019 h 1629820"/>
              <a:gd name="connsiteX43" fmla="*/ 6222406 w 9288370"/>
              <a:gd name="connsiteY43" fmla="*/ 985341 h 1629820"/>
              <a:gd name="connsiteX44" fmla="*/ 6598672 w 9288370"/>
              <a:gd name="connsiteY44" fmla="*/ 902062 h 1629820"/>
              <a:gd name="connsiteX45" fmla="*/ 6766149 w 9288370"/>
              <a:gd name="connsiteY45" fmla="*/ 846132 h 1629820"/>
              <a:gd name="connsiteX46" fmla="*/ 6886312 w 9288370"/>
              <a:gd name="connsiteY46" fmla="*/ 781877 h 1629820"/>
              <a:gd name="connsiteX47" fmla="*/ 7006457 w 9288370"/>
              <a:gd name="connsiteY47" fmla="*/ 699758 h 1629820"/>
              <a:gd name="connsiteX48" fmla="*/ 7231643 w 9288370"/>
              <a:gd name="connsiteY48" fmla="*/ 640778 h 1629820"/>
              <a:gd name="connsiteX49" fmla="*/ 7363123 w 9288370"/>
              <a:gd name="connsiteY49" fmla="*/ 593682 h 1629820"/>
              <a:gd name="connsiteX50" fmla="*/ 7588368 w 9288370"/>
              <a:gd name="connsiteY50" fmla="*/ 531129 h 1629820"/>
              <a:gd name="connsiteX51" fmla="*/ 7782741 w 9288370"/>
              <a:gd name="connsiteY51" fmla="*/ 455936 h 1629820"/>
              <a:gd name="connsiteX52" fmla="*/ 7952094 w 9288370"/>
              <a:gd name="connsiteY52" fmla="*/ 409302 h 1629820"/>
              <a:gd name="connsiteX53" fmla="*/ 8231938 w 9288370"/>
              <a:gd name="connsiteY53" fmla="*/ 259259 h 1629820"/>
              <a:gd name="connsiteX54" fmla="*/ 8428864 w 9288370"/>
              <a:gd name="connsiteY54" fmla="*/ 208471 h 1629820"/>
              <a:gd name="connsiteX55" fmla="*/ 8616510 w 9288370"/>
              <a:gd name="connsiteY55" fmla="*/ 161973 h 1629820"/>
              <a:gd name="connsiteX56" fmla="*/ 8826766 w 9288370"/>
              <a:gd name="connsiteY56" fmla="*/ 152111 h 1629820"/>
              <a:gd name="connsiteX57" fmla="*/ 8917647 w 9288370"/>
              <a:gd name="connsiteY57" fmla="*/ 112232 h 1629820"/>
              <a:gd name="connsiteX58" fmla="*/ 9182272 w 9288370"/>
              <a:gd name="connsiteY58" fmla="*/ 37171 h 1629820"/>
              <a:gd name="connsiteX59" fmla="*/ 9232990 w 9288370"/>
              <a:gd name="connsiteY59" fmla="*/ 24074 h 1629820"/>
              <a:gd name="connsiteX60" fmla="*/ 9288370 w 9288370"/>
              <a:gd name="connsiteY60" fmla="*/ 0 h 1629820"/>
              <a:gd name="connsiteX61" fmla="*/ 0 w 9288370"/>
              <a:gd name="connsiteY61" fmla="*/ 0 h 1629820"/>
              <a:gd name="connsiteX62" fmla="*/ 0 w 9288370"/>
              <a:gd name="connsiteY62" fmla="*/ 1586048 h 1629820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92452 w 9288370"/>
              <a:gd name="connsiteY7" fmla="*/ 1519061 h 1613814"/>
              <a:gd name="connsiteX8" fmla="*/ 1604999 w 9288370"/>
              <a:gd name="connsiteY8" fmla="*/ 1513599 h 1613814"/>
              <a:gd name="connsiteX9" fmla="*/ 1717911 w 9288370"/>
              <a:gd name="connsiteY9" fmla="*/ 1497764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92452 w 9288370"/>
              <a:gd name="connsiteY7" fmla="*/ 1519061 h 1613814"/>
              <a:gd name="connsiteX8" fmla="*/ 1534533 w 9288370"/>
              <a:gd name="connsiteY8" fmla="*/ 1493590 h 1613814"/>
              <a:gd name="connsiteX9" fmla="*/ 1717911 w 9288370"/>
              <a:gd name="connsiteY9" fmla="*/ 1497764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534533 w 9288370"/>
              <a:gd name="connsiteY8" fmla="*/ 1493590 h 1613814"/>
              <a:gd name="connsiteX9" fmla="*/ 1717911 w 9288370"/>
              <a:gd name="connsiteY9" fmla="*/ 1497764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17911 w 9288370"/>
              <a:gd name="connsiteY9" fmla="*/ 1497764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23862 w 9288370"/>
              <a:gd name="connsiteY14" fmla="*/ 1365980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66989 w 9288370"/>
              <a:gd name="connsiteY13" fmla="*/ 1420754 h 1613814"/>
              <a:gd name="connsiteX14" fmla="*/ 2623862 w 9288370"/>
              <a:gd name="connsiteY14" fmla="*/ 1365980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623862 w 9288370"/>
              <a:gd name="connsiteY13" fmla="*/ 1365980 h 1613814"/>
              <a:gd name="connsiteX14" fmla="*/ 2707413 w 9288370"/>
              <a:gd name="connsiteY14" fmla="*/ 1359160 h 1613814"/>
              <a:gd name="connsiteX15" fmla="*/ 2843134 w 9288370"/>
              <a:gd name="connsiteY15" fmla="*/ 1323561 h 1613814"/>
              <a:gd name="connsiteX16" fmla="*/ 2923804 w 9288370"/>
              <a:gd name="connsiteY16" fmla="*/ 1314224 h 1613814"/>
              <a:gd name="connsiteX17" fmla="*/ 2953618 w 9288370"/>
              <a:gd name="connsiteY17" fmla="*/ 1318186 h 1613814"/>
              <a:gd name="connsiteX18" fmla="*/ 2995816 w 9288370"/>
              <a:gd name="connsiteY18" fmla="*/ 1318670 h 1613814"/>
              <a:gd name="connsiteX19" fmla="*/ 3352700 w 9288370"/>
              <a:gd name="connsiteY19" fmla="*/ 1264183 h 1613814"/>
              <a:gd name="connsiteX20" fmla="*/ 3444611 w 9288370"/>
              <a:gd name="connsiteY20" fmla="*/ 1236739 h 1613814"/>
              <a:gd name="connsiteX21" fmla="*/ 3650072 w 9288370"/>
              <a:gd name="connsiteY21" fmla="*/ 1217421 h 1613814"/>
              <a:gd name="connsiteX22" fmla="*/ 3707853 w 9288370"/>
              <a:gd name="connsiteY22" fmla="*/ 1241722 h 1613814"/>
              <a:gd name="connsiteX23" fmla="*/ 3925616 w 9288370"/>
              <a:gd name="connsiteY23" fmla="*/ 1253751 h 1613814"/>
              <a:gd name="connsiteX24" fmla="*/ 3954387 w 9288370"/>
              <a:gd name="connsiteY24" fmla="*/ 1263789 h 1613814"/>
              <a:gd name="connsiteX25" fmla="*/ 3995849 w 9288370"/>
              <a:gd name="connsiteY25" fmla="*/ 1272939 h 1613814"/>
              <a:gd name="connsiteX26" fmla="*/ 4067546 w 9288370"/>
              <a:gd name="connsiteY26" fmla="*/ 1294697 h 1613814"/>
              <a:gd name="connsiteX27" fmla="*/ 4190310 w 9288370"/>
              <a:gd name="connsiteY27" fmla="*/ 1307786 h 1613814"/>
              <a:gd name="connsiteX28" fmla="*/ 4230008 w 9288370"/>
              <a:gd name="connsiteY28" fmla="*/ 1303546 h 1613814"/>
              <a:gd name="connsiteX29" fmla="*/ 4575478 w 9288370"/>
              <a:gd name="connsiteY29" fmla="*/ 1261726 h 1613814"/>
              <a:gd name="connsiteX30" fmla="*/ 4650026 w 9288370"/>
              <a:gd name="connsiteY30" fmla="*/ 1265798 h 1613814"/>
              <a:gd name="connsiteX31" fmla="*/ 4792008 w 9288370"/>
              <a:gd name="connsiteY31" fmla="*/ 1243899 h 1613814"/>
              <a:gd name="connsiteX32" fmla="*/ 4954126 w 9288370"/>
              <a:gd name="connsiteY32" fmla="*/ 1204617 h 1613814"/>
              <a:gd name="connsiteX33" fmla="*/ 5309678 w 9288370"/>
              <a:gd name="connsiteY33" fmla="*/ 1128278 h 1613814"/>
              <a:gd name="connsiteX34" fmla="*/ 5474724 w 9288370"/>
              <a:gd name="connsiteY34" fmla="*/ 1091167 h 1613814"/>
              <a:gd name="connsiteX35" fmla="*/ 5612132 w 9288370"/>
              <a:gd name="connsiteY35" fmla="*/ 1051509 h 1613814"/>
              <a:gd name="connsiteX36" fmla="*/ 5776618 w 9288370"/>
              <a:gd name="connsiteY36" fmla="*/ 1053037 h 1613814"/>
              <a:gd name="connsiteX37" fmla="*/ 5785786 w 9288370"/>
              <a:gd name="connsiteY37" fmla="*/ 1051213 h 1613814"/>
              <a:gd name="connsiteX38" fmla="*/ 5829381 w 9288370"/>
              <a:gd name="connsiteY38" fmla="*/ 1046878 h 1613814"/>
              <a:gd name="connsiteX39" fmla="*/ 5943596 w 9288370"/>
              <a:gd name="connsiteY39" fmla="*/ 1043237 h 1613814"/>
              <a:gd name="connsiteX40" fmla="*/ 5985730 w 9288370"/>
              <a:gd name="connsiteY40" fmla="*/ 1035396 h 1613814"/>
              <a:gd name="connsiteX41" fmla="*/ 6103109 w 9288370"/>
              <a:gd name="connsiteY41" fmla="*/ 1019019 h 1613814"/>
              <a:gd name="connsiteX42" fmla="*/ 6222406 w 9288370"/>
              <a:gd name="connsiteY42" fmla="*/ 985341 h 1613814"/>
              <a:gd name="connsiteX43" fmla="*/ 6598672 w 9288370"/>
              <a:gd name="connsiteY43" fmla="*/ 902062 h 1613814"/>
              <a:gd name="connsiteX44" fmla="*/ 6766149 w 9288370"/>
              <a:gd name="connsiteY44" fmla="*/ 846132 h 1613814"/>
              <a:gd name="connsiteX45" fmla="*/ 6886312 w 9288370"/>
              <a:gd name="connsiteY45" fmla="*/ 781877 h 1613814"/>
              <a:gd name="connsiteX46" fmla="*/ 7006457 w 9288370"/>
              <a:gd name="connsiteY46" fmla="*/ 699758 h 1613814"/>
              <a:gd name="connsiteX47" fmla="*/ 7231643 w 9288370"/>
              <a:gd name="connsiteY47" fmla="*/ 640778 h 1613814"/>
              <a:gd name="connsiteX48" fmla="*/ 7363123 w 9288370"/>
              <a:gd name="connsiteY48" fmla="*/ 593682 h 1613814"/>
              <a:gd name="connsiteX49" fmla="*/ 7588368 w 9288370"/>
              <a:gd name="connsiteY49" fmla="*/ 531129 h 1613814"/>
              <a:gd name="connsiteX50" fmla="*/ 7782741 w 9288370"/>
              <a:gd name="connsiteY50" fmla="*/ 455936 h 1613814"/>
              <a:gd name="connsiteX51" fmla="*/ 7952094 w 9288370"/>
              <a:gd name="connsiteY51" fmla="*/ 409302 h 1613814"/>
              <a:gd name="connsiteX52" fmla="*/ 8275980 w 9288370"/>
              <a:gd name="connsiteY52" fmla="*/ 267262 h 1613814"/>
              <a:gd name="connsiteX53" fmla="*/ 8428864 w 9288370"/>
              <a:gd name="connsiteY53" fmla="*/ 208471 h 1613814"/>
              <a:gd name="connsiteX54" fmla="*/ 8616510 w 9288370"/>
              <a:gd name="connsiteY54" fmla="*/ 161973 h 1613814"/>
              <a:gd name="connsiteX55" fmla="*/ 8826766 w 9288370"/>
              <a:gd name="connsiteY55" fmla="*/ 152111 h 1613814"/>
              <a:gd name="connsiteX56" fmla="*/ 8917647 w 9288370"/>
              <a:gd name="connsiteY56" fmla="*/ 112232 h 1613814"/>
              <a:gd name="connsiteX57" fmla="*/ 9098594 w 9288370"/>
              <a:gd name="connsiteY57" fmla="*/ 73185 h 1613814"/>
              <a:gd name="connsiteX58" fmla="*/ 9232990 w 9288370"/>
              <a:gd name="connsiteY58" fmla="*/ 24074 h 1613814"/>
              <a:gd name="connsiteX59" fmla="*/ 9288370 w 9288370"/>
              <a:gd name="connsiteY59" fmla="*/ 0 h 1613814"/>
              <a:gd name="connsiteX60" fmla="*/ 0 w 9288370"/>
              <a:gd name="connsiteY60" fmla="*/ 0 h 1613814"/>
              <a:gd name="connsiteX61" fmla="*/ 0 w 9288370"/>
              <a:gd name="connsiteY61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623862 w 9288370"/>
              <a:gd name="connsiteY13" fmla="*/ 1365980 h 1613814"/>
              <a:gd name="connsiteX14" fmla="*/ 2707413 w 9288370"/>
              <a:gd name="connsiteY14" fmla="*/ 1359160 h 1613814"/>
              <a:gd name="connsiteX15" fmla="*/ 2843134 w 9288370"/>
              <a:gd name="connsiteY15" fmla="*/ 1323561 h 1613814"/>
              <a:gd name="connsiteX16" fmla="*/ 2923804 w 9288370"/>
              <a:gd name="connsiteY16" fmla="*/ 1314224 h 1613814"/>
              <a:gd name="connsiteX17" fmla="*/ 2953618 w 9288370"/>
              <a:gd name="connsiteY17" fmla="*/ 1318186 h 1613814"/>
              <a:gd name="connsiteX18" fmla="*/ 2995816 w 9288370"/>
              <a:gd name="connsiteY18" fmla="*/ 1318670 h 1613814"/>
              <a:gd name="connsiteX19" fmla="*/ 3352700 w 9288370"/>
              <a:gd name="connsiteY19" fmla="*/ 1264183 h 1613814"/>
              <a:gd name="connsiteX20" fmla="*/ 3444611 w 9288370"/>
              <a:gd name="connsiteY20" fmla="*/ 1236739 h 1613814"/>
              <a:gd name="connsiteX21" fmla="*/ 3650072 w 9288370"/>
              <a:gd name="connsiteY21" fmla="*/ 1217421 h 1613814"/>
              <a:gd name="connsiteX22" fmla="*/ 3707853 w 9288370"/>
              <a:gd name="connsiteY22" fmla="*/ 1241722 h 1613814"/>
              <a:gd name="connsiteX23" fmla="*/ 3925616 w 9288370"/>
              <a:gd name="connsiteY23" fmla="*/ 1253751 h 1613814"/>
              <a:gd name="connsiteX24" fmla="*/ 3954387 w 9288370"/>
              <a:gd name="connsiteY24" fmla="*/ 1263789 h 1613814"/>
              <a:gd name="connsiteX25" fmla="*/ 3995849 w 9288370"/>
              <a:gd name="connsiteY25" fmla="*/ 1272939 h 1613814"/>
              <a:gd name="connsiteX26" fmla="*/ 4067546 w 9288370"/>
              <a:gd name="connsiteY26" fmla="*/ 1294697 h 1613814"/>
              <a:gd name="connsiteX27" fmla="*/ 4190310 w 9288370"/>
              <a:gd name="connsiteY27" fmla="*/ 1307786 h 1613814"/>
              <a:gd name="connsiteX28" fmla="*/ 4230008 w 9288370"/>
              <a:gd name="connsiteY28" fmla="*/ 1303546 h 1613814"/>
              <a:gd name="connsiteX29" fmla="*/ 4575478 w 9288370"/>
              <a:gd name="connsiteY29" fmla="*/ 1261726 h 1613814"/>
              <a:gd name="connsiteX30" fmla="*/ 4650026 w 9288370"/>
              <a:gd name="connsiteY30" fmla="*/ 1265798 h 1613814"/>
              <a:gd name="connsiteX31" fmla="*/ 4792008 w 9288370"/>
              <a:gd name="connsiteY31" fmla="*/ 1243899 h 1613814"/>
              <a:gd name="connsiteX32" fmla="*/ 4954126 w 9288370"/>
              <a:gd name="connsiteY32" fmla="*/ 1204617 h 1613814"/>
              <a:gd name="connsiteX33" fmla="*/ 5309678 w 9288370"/>
              <a:gd name="connsiteY33" fmla="*/ 1128278 h 1613814"/>
              <a:gd name="connsiteX34" fmla="*/ 5474724 w 9288370"/>
              <a:gd name="connsiteY34" fmla="*/ 1091167 h 1613814"/>
              <a:gd name="connsiteX35" fmla="*/ 5612132 w 9288370"/>
              <a:gd name="connsiteY35" fmla="*/ 1051509 h 1613814"/>
              <a:gd name="connsiteX36" fmla="*/ 5776618 w 9288370"/>
              <a:gd name="connsiteY36" fmla="*/ 1053037 h 1613814"/>
              <a:gd name="connsiteX37" fmla="*/ 5785786 w 9288370"/>
              <a:gd name="connsiteY37" fmla="*/ 1051213 h 1613814"/>
              <a:gd name="connsiteX38" fmla="*/ 5829381 w 9288370"/>
              <a:gd name="connsiteY38" fmla="*/ 1046878 h 1613814"/>
              <a:gd name="connsiteX39" fmla="*/ 5943596 w 9288370"/>
              <a:gd name="connsiteY39" fmla="*/ 1043237 h 1613814"/>
              <a:gd name="connsiteX40" fmla="*/ 5985730 w 9288370"/>
              <a:gd name="connsiteY40" fmla="*/ 1035396 h 1613814"/>
              <a:gd name="connsiteX41" fmla="*/ 6103109 w 9288370"/>
              <a:gd name="connsiteY41" fmla="*/ 1019019 h 1613814"/>
              <a:gd name="connsiteX42" fmla="*/ 6222406 w 9288370"/>
              <a:gd name="connsiteY42" fmla="*/ 985341 h 1613814"/>
              <a:gd name="connsiteX43" fmla="*/ 6598672 w 9288370"/>
              <a:gd name="connsiteY43" fmla="*/ 902062 h 1613814"/>
              <a:gd name="connsiteX44" fmla="*/ 6766149 w 9288370"/>
              <a:gd name="connsiteY44" fmla="*/ 846132 h 1613814"/>
              <a:gd name="connsiteX45" fmla="*/ 6886312 w 9288370"/>
              <a:gd name="connsiteY45" fmla="*/ 781877 h 1613814"/>
              <a:gd name="connsiteX46" fmla="*/ 7006457 w 9288370"/>
              <a:gd name="connsiteY46" fmla="*/ 699758 h 1613814"/>
              <a:gd name="connsiteX47" fmla="*/ 7231643 w 9288370"/>
              <a:gd name="connsiteY47" fmla="*/ 640778 h 1613814"/>
              <a:gd name="connsiteX48" fmla="*/ 7363123 w 9288370"/>
              <a:gd name="connsiteY48" fmla="*/ 593682 h 1613814"/>
              <a:gd name="connsiteX49" fmla="*/ 7588368 w 9288370"/>
              <a:gd name="connsiteY49" fmla="*/ 531129 h 1613814"/>
              <a:gd name="connsiteX50" fmla="*/ 7782741 w 9288370"/>
              <a:gd name="connsiteY50" fmla="*/ 455936 h 1613814"/>
              <a:gd name="connsiteX51" fmla="*/ 7952094 w 9288370"/>
              <a:gd name="connsiteY51" fmla="*/ 409302 h 1613814"/>
              <a:gd name="connsiteX52" fmla="*/ 8275980 w 9288370"/>
              <a:gd name="connsiteY52" fmla="*/ 267262 h 1613814"/>
              <a:gd name="connsiteX53" fmla="*/ 8428864 w 9288370"/>
              <a:gd name="connsiteY53" fmla="*/ 208471 h 1613814"/>
              <a:gd name="connsiteX54" fmla="*/ 8616510 w 9288370"/>
              <a:gd name="connsiteY54" fmla="*/ 161973 h 1613814"/>
              <a:gd name="connsiteX55" fmla="*/ 8826766 w 9288370"/>
              <a:gd name="connsiteY55" fmla="*/ 152111 h 1613814"/>
              <a:gd name="connsiteX56" fmla="*/ 8917647 w 9288370"/>
              <a:gd name="connsiteY56" fmla="*/ 112232 h 1613814"/>
              <a:gd name="connsiteX57" fmla="*/ 9098594 w 9288370"/>
              <a:gd name="connsiteY57" fmla="*/ 73185 h 1613814"/>
              <a:gd name="connsiteX58" fmla="*/ 9232990 w 9288370"/>
              <a:gd name="connsiteY58" fmla="*/ 24074 h 1613814"/>
              <a:gd name="connsiteX59" fmla="*/ 9288370 w 9288370"/>
              <a:gd name="connsiteY59" fmla="*/ 0 h 1613814"/>
              <a:gd name="connsiteX60" fmla="*/ 0 w 9288370"/>
              <a:gd name="connsiteY60" fmla="*/ 0 h 1613814"/>
              <a:gd name="connsiteX61" fmla="*/ 0 w 9288370"/>
              <a:gd name="connsiteY61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4951 w 9288370"/>
              <a:gd name="connsiteY6" fmla="*/ 1528631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623862 w 9288370"/>
              <a:gd name="connsiteY13" fmla="*/ 1365980 h 1613814"/>
              <a:gd name="connsiteX14" fmla="*/ 2707413 w 9288370"/>
              <a:gd name="connsiteY14" fmla="*/ 1359160 h 1613814"/>
              <a:gd name="connsiteX15" fmla="*/ 2843134 w 9288370"/>
              <a:gd name="connsiteY15" fmla="*/ 1323561 h 1613814"/>
              <a:gd name="connsiteX16" fmla="*/ 2923804 w 9288370"/>
              <a:gd name="connsiteY16" fmla="*/ 1314224 h 1613814"/>
              <a:gd name="connsiteX17" fmla="*/ 2953618 w 9288370"/>
              <a:gd name="connsiteY17" fmla="*/ 1318186 h 1613814"/>
              <a:gd name="connsiteX18" fmla="*/ 2995816 w 9288370"/>
              <a:gd name="connsiteY18" fmla="*/ 1318670 h 1613814"/>
              <a:gd name="connsiteX19" fmla="*/ 3352700 w 9288370"/>
              <a:gd name="connsiteY19" fmla="*/ 1264183 h 1613814"/>
              <a:gd name="connsiteX20" fmla="*/ 3444611 w 9288370"/>
              <a:gd name="connsiteY20" fmla="*/ 1236739 h 1613814"/>
              <a:gd name="connsiteX21" fmla="*/ 3650072 w 9288370"/>
              <a:gd name="connsiteY21" fmla="*/ 1217421 h 1613814"/>
              <a:gd name="connsiteX22" fmla="*/ 3707853 w 9288370"/>
              <a:gd name="connsiteY22" fmla="*/ 1241722 h 1613814"/>
              <a:gd name="connsiteX23" fmla="*/ 3925616 w 9288370"/>
              <a:gd name="connsiteY23" fmla="*/ 1253751 h 1613814"/>
              <a:gd name="connsiteX24" fmla="*/ 3954387 w 9288370"/>
              <a:gd name="connsiteY24" fmla="*/ 1263789 h 1613814"/>
              <a:gd name="connsiteX25" fmla="*/ 3995849 w 9288370"/>
              <a:gd name="connsiteY25" fmla="*/ 1272939 h 1613814"/>
              <a:gd name="connsiteX26" fmla="*/ 4067546 w 9288370"/>
              <a:gd name="connsiteY26" fmla="*/ 1294697 h 1613814"/>
              <a:gd name="connsiteX27" fmla="*/ 4190310 w 9288370"/>
              <a:gd name="connsiteY27" fmla="*/ 1307786 h 1613814"/>
              <a:gd name="connsiteX28" fmla="*/ 4230008 w 9288370"/>
              <a:gd name="connsiteY28" fmla="*/ 1303546 h 1613814"/>
              <a:gd name="connsiteX29" fmla="*/ 4575478 w 9288370"/>
              <a:gd name="connsiteY29" fmla="*/ 1261726 h 1613814"/>
              <a:gd name="connsiteX30" fmla="*/ 4650026 w 9288370"/>
              <a:gd name="connsiteY30" fmla="*/ 1265798 h 1613814"/>
              <a:gd name="connsiteX31" fmla="*/ 4792008 w 9288370"/>
              <a:gd name="connsiteY31" fmla="*/ 1243899 h 1613814"/>
              <a:gd name="connsiteX32" fmla="*/ 4954126 w 9288370"/>
              <a:gd name="connsiteY32" fmla="*/ 1204617 h 1613814"/>
              <a:gd name="connsiteX33" fmla="*/ 5309678 w 9288370"/>
              <a:gd name="connsiteY33" fmla="*/ 1128278 h 1613814"/>
              <a:gd name="connsiteX34" fmla="*/ 5474724 w 9288370"/>
              <a:gd name="connsiteY34" fmla="*/ 1091167 h 1613814"/>
              <a:gd name="connsiteX35" fmla="*/ 5612132 w 9288370"/>
              <a:gd name="connsiteY35" fmla="*/ 1051509 h 1613814"/>
              <a:gd name="connsiteX36" fmla="*/ 5776618 w 9288370"/>
              <a:gd name="connsiteY36" fmla="*/ 1053037 h 1613814"/>
              <a:gd name="connsiteX37" fmla="*/ 5785786 w 9288370"/>
              <a:gd name="connsiteY37" fmla="*/ 1051213 h 1613814"/>
              <a:gd name="connsiteX38" fmla="*/ 5829381 w 9288370"/>
              <a:gd name="connsiteY38" fmla="*/ 1046878 h 1613814"/>
              <a:gd name="connsiteX39" fmla="*/ 5943596 w 9288370"/>
              <a:gd name="connsiteY39" fmla="*/ 1043237 h 1613814"/>
              <a:gd name="connsiteX40" fmla="*/ 5985730 w 9288370"/>
              <a:gd name="connsiteY40" fmla="*/ 1035396 h 1613814"/>
              <a:gd name="connsiteX41" fmla="*/ 6103109 w 9288370"/>
              <a:gd name="connsiteY41" fmla="*/ 1019019 h 1613814"/>
              <a:gd name="connsiteX42" fmla="*/ 6222406 w 9288370"/>
              <a:gd name="connsiteY42" fmla="*/ 985341 h 1613814"/>
              <a:gd name="connsiteX43" fmla="*/ 6598672 w 9288370"/>
              <a:gd name="connsiteY43" fmla="*/ 902062 h 1613814"/>
              <a:gd name="connsiteX44" fmla="*/ 6766149 w 9288370"/>
              <a:gd name="connsiteY44" fmla="*/ 846132 h 1613814"/>
              <a:gd name="connsiteX45" fmla="*/ 6886312 w 9288370"/>
              <a:gd name="connsiteY45" fmla="*/ 781877 h 1613814"/>
              <a:gd name="connsiteX46" fmla="*/ 7006457 w 9288370"/>
              <a:gd name="connsiteY46" fmla="*/ 699758 h 1613814"/>
              <a:gd name="connsiteX47" fmla="*/ 7231643 w 9288370"/>
              <a:gd name="connsiteY47" fmla="*/ 640778 h 1613814"/>
              <a:gd name="connsiteX48" fmla="*/ 7363123 w 9288370"/>
              <a:gd name="connsiteY48" fmla="*/ 593682 h 1613814"/>
              <a:gd name="connsiteX49" fmla="*/ 7588368 w 9288370"/>
              <a:gd name="connsiteY49" fmla="*/ 531129 h 1613814"/>
              <a:gd name="connsiteX50" fmla="*/ 7782741 w 9288370"/>
              <a:gd name="connsiteY50" fmla="*/ 455936 h 1613814"/>
              <a:gd name="connsiteX51" fmla="*/ 7952094 w 9288370"/>
              <a:gd name="connsiteY51" fmla="*/ 409302 h 1613814"/>
              <a:gd name="connsiteX52" fmla="*/ 8275980 w 9288370"/>
              <a:gd name="connsiteY52" fmla="*/ 267262 h 1613814"/>
              <a:gd name="connsiteX53" fmla="*/ 8428864 w 9288370"/>
              <a:gd name="connsiteY53" fmla="*/ 208471 h 1613814"/>
              <a:gd name="connsiteX54" fmla="*/ 8616510 w 9288370"/>
              <a:gd name="connsiteY54" fmla="*/ 161973 h 1613814"/>
              <a:gd name="connsiteX55" fmla="*/ 8826766 w 9288370"/>
              <a:gd name="connsiteY55" fmla="*/ 152111 h 1613814"/>
              <a:gd name="connsiteX56" fmla="*/ 8917647 w 9288370"/>
              <a:gd name="connsiteY56" fmla="*/ 112232 h 1613814"/>
              <a:gd name="connsiteX57" fmla="*/ 9098594 w 9288370"/>
              <a:gd name="connsiteY57" fmla="*/ 73185 h 1613814"/>
              <a:gd name="connsiteX58" fmla="*/ 9232990 w 9288370"/>
              <a:gd name="connsiteY58" fmla="*/ 24074 h 1613814"/>
              <a:gd name="connsiteX59" fmla="*/ 9288370 w 9288370"/>
              <a:gd name="connsiteY59" fmla="*/ 0 h 1613814"/>
              <a:gd name="connsiteX60" fmla="*/ 0 w 9288370"/>
              <a:gd name="connsiteY60" fmla="*/ 0 h 1613814"/>
              <a:gd name="connsiteX61" fmla="*/ 0 w 9288370"/>
              <a:gd name="connsiteY61" fmla="*/ 1586048 h 1613814"/>
              <a:gd name="connsiteX0" fmla="*/ 0 w 9288370"/>
              <a:gd name="connsiteY0" fmla="*/ 1475444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4951 w 9288370"/>
              <a:gd name="connsiteY6" fmla="*/ 1528631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623862 w 9288370"/>
              <a:gd name="connsiteY13" fmla="*/ 1365980 h 1613814"/>
              <a:gd name="connsiteX14" fmla="*/ 2707413 w 9288370"/>
              <a:gd name="connsiteY14" fmla="*/ 1359160 h 1613814"/>
              <a:gd name="connsiteX15" fmla="*/ 2843134 w 9288370"/>
              <a:gd name="connsiteY15" fmla="*/ 1323561 h 1613814"/>
              <a:gd name="connsiteX16" fmla="*/ 2923804 w 9288370"/>
              <a:gd name="connsiteY16" fmla="*/ 1314224 h 1613814"/>
              <a:gd name="connsiteX17" fmla="*/ 2953618 w 9288370"/>
              <a:gd name="connsiteY17" fmla="*/ 1318186 h 1613814"/>
              <a:gd name="connsiteX18" fmla="*/ 2995816 w 9288370"/>
              <a:gd name="connsiteY18" fmla="*/ 1318670 h 1613814"/>
              <a:gd name="connsiteX19" fmla="*/ 3352700 w 9288370"/>
              <a:gd name="connsiteY19" fmla="*/ 1264183 h 1613814"/>
              <a:gd name="connsiteX20" fmla="*/ 3444611 w 9288370"/>
              <a:gd name="connsiteY20" fmla="*/ 1236739 h 1613814"/>
              <a:gd name="connsiteX21" fmla="*/ 3650072 w 9288370"/>
              <a:gd name="connsiteY21" fmla="*/ 1217421 h 1613814"/>
              <a:gd name="connsiteX22" fmla="*/ 3707853 w 9288370"/>
              <a:gd name="connsiteY22" fmla="*/ 1241722 h 1613814"/>
              <a:gd name="connsiteX23" fmla="*/ 3925616 w 9288370"/>
              <a:gd name="connsiteY23" fmla="*/ 1253751 h 1613814"/>
              <a:gd name="connsiteX24" fmla="*/ 3954387 w 9288370"/>
              <a:gd name="connsiteY24" fmla="*/ 1263789 h 1613814"/>
              <a:gd name="connsiteX25" fmla="*/ 3995849 w 9288370"/>
              <a:gd name="connsiteY25" fmla="*/ 1272939 h 1613814"/>
              <a:gd name="connsiteX26" fmla="*/ 4067546 w 9288370"/>
              <a:gd name="connsiteY26" fmla="*/ 1294697 h 1613814"/>
              <a:gd name="connsiteX27" fmla="*/ 4190310 w 9288370"/>
              <a:gd name="connsiteY27" fmla="*/ 1307786 h 1613814"/>
              <a:gd name="connsiteX28" fmla="*/ 4230008 w 9288370"/>
              <a:gd name="connsiteY28" fmla="*/ 1303546 h 1613814"/>
              <a:gd name="connsiteX29" fmla="*/ 4575478 w 9288370"/>
              <a:gd name="connsiteY29" fmla="*/ 1261726 h 1613814"/>
              <a:gd name="connsiteX30" fmla="*/ 4650026 w 9288370"/>
              <a:gd name="connsiteY30" fmla="*/ 1265798 h 1613814"/>
              <a:gd name="connsiteX31" fmla="*/ 4792008 w 9288370"/>
              <a:gd name="connsiteY31" fmla="*/ 1243899 h 1613814"/>
              <a:gd name="connsiteX32" fmla="*/ 4954126 w 9288370"/>
              <a:gd name="connsiteY32" fmla="*/ 1204617 h 1613814"/>
              <a:gd name="connsiteX33" fmla="*/ 5309678 w 9288370"/>
              <a:gd name="connsiteY33" fmla="*/ 1128278 h 1613814"/>
              <a:gd name="connsiteX34" fmla="*/ 5474724 w 9288370"/>
              <a:gd name="connsiteY34" fmla="*/ 1091167 h 1613814"/>
              <a:gd name="connsiteX35" fmla="*/ 5612132 w 9288370"/>
              <a:gd name="connsiteY35" fmla="*/ 1051509 h 1613814"/>
              <a:gd name="connsiteX36" fmla="*/ 5776618 w 9288370"/>
              <a:gd name="connsiteY36" fmla="*/ 1053037 h 1613814"/>
              <a:gd name="connsiteX37" fmla="*/ 5785786 w 9288370"/>
              <a:gd name="connsiteY37" fmla="*/ 1051213 h 1613814"/>
              <a:gd name="connsiteX38" fmla="*/ 5829381 w 9288370"/>
              <a:gd name="connsiteY38" fmla="*/ 1046878 h 1613814"/>
              <a:gd name="connsiteX39" fmla="*/ 5943596 w 9288370"/>
              <a:gd name="connsiteY39" fmla="*/ 1043237 h 1613814"/>
              <a:gd name="connsiteX40" fmla="*/ 5985730 w 9288370"/>
              <a:gd name="connsiteY40" fmla="*/ 1035396 h 1613814"/>
              <a:gd name="connsiteX41" fmla="*/ 6103109 w 9288370"/>
              <a:gd name="connsiteY41" fmla="*/ 1019019 h 1613814"/>
              <a:gd name="connsiteX42" fmla="*/ 6222406 w 9288370"/>
              <a:gd name="connsiteY42" fmla="*/ 985341 h 1613814"/>
              <a:gd name="connsiteX43" fmla="*/ 6598672 w 9288370"/>
              <a:gd name="connsiteY43" fmla="*/ 902062 h 1613814"/>
              <a:gd name="connsiteX44" fmla="*/ 6766149 w 9288370"/>
              <a:gd name="connsiteY44" fmla="*/ 846132 h 1613814"/>
              <a:gd name="connsiteX45" fmla="*/ 6886312 w 9288370"/>
              <a:gd name="connsiteY45" fmla="*/ 781877 h 1613814"/>
              <a:gd name="connsiteX46" fmla="*/ 7006457 w 9288370"/>
              <a:gd name="connsiteY46" fmla="*/ 699758 h 1613814"/>
              <a:gd name="connsiteX47" fmla="*/ 7231643 w 9288370"/>
              <a:gd name="connsiteY47" fmla="*/ 640778 h 1613814"/>
              <a:gd name="connsiteX48" fmla="*/ 7363123 w 9288370"/>
              <a:gd name="connsiteY48" fmla="*/ 593682 h 1613814"/>
              <a:gd name="connsiteX49" fmla="*/ 7588368 w 9288370"/>
              <a:gd name="connsiteY49" fmla="*/ 531129 h 1613814"/>
              <a:gd name="connsiteX50" fmla="*/ 7782741 w 9288370"/>
              <a:gd name="connsiteY50" fmla="*/ 455936 h 1613814"/>
              <a:gd name="connsiteX51" fmla="*/ 7952094 w 9288370"/>
              <a:gd name="connsiteY51" fmla="*/ 409302 h 1613814"/>
              <a:gd name="connsiteX52" fmla="*/ 8275980 w 9288370"/>
              <a:gd name="connsiteY52" fmla="*/ 267262 h 1613814"/>
              <a:gd name="connsiteX53" fmla="*/ 8428864 w 9288370"/>
              <a:gd name="connsiteY53" fmla="*/ 208471 h 1613814"/>
              <a:gd name="connsiteX54" fmla="*/ 8616510 w 9288370"/>
              <a:gd name="connsiteY54" fmla="*/ 161973 h 1613814"/>
              <a:gd name="connsiteX55" fmla="*/ 8826766 w 9288370"/>
              <a:gd name="connsiteY55" fmla="*/ 152111 h 1613814"/>
              <a:gd name="connsiteX56" fmla="*/ 8917647 w 9288370"/>
              <a:gd name="connsiteY56" fmla="*/ 112232 h 1613814"/>
              <a:gd name="connsiteX57" fmla="*/ 9098594 w 9288370"/>
              <a:gd name="connsiteY57" fmla="*/ 73185 h 1613814"/>
              <a:gd name="connsiteX58" fmla="*/ 9232990 w 9288370"/>
              <a:gd name="connsiteY58" fmla="*/ 24074 h 1613814"/>
              <a:gd name="connsiteX59" fmla="*/ 9288370 w 9288370"/>
              <a:gd name="connsiteY59" fmla="*/ 0 h 1613814"/>
              <a:gd name="connsiteX60" fmla="*/ 0 w 9288370"/>
              <a:gd name="connsiteY60" fmla="*/ 0 h 1613814"/>
              <a:gd name="connsiteX61" fmla="*/ 0 w 9288370"/>
              <a:gd name="connsiteY61" fmla="*/ 1475444 h 1613814"/>
              <a:gd name="connsiteX0" fmla="*/ 0 w 9288370"/>
              <a:gd name="connsiteY0" fmla="*/ 1475444 h 1591693"/>
              <a:gd name="connsiteX1" fmla="*/ 134113 w 9288370"/>
              <a:gd name="connsiteY1" fmla="*/ 1591693 h 1591693"/>
              <a:gd name="connsiteX2" fmla="*/ 374830 w 9288370"/>
              <a:gd name="connsiteY2" fmla="*/ 1574915 h 1591693"/>
              <a:gd name="connsiteX3" fmla="*/ 611906 w 9288370"/>
              <a:gd name="connsiteY3" fmla="*/ 1537813 h 1591693"/>
              <a:gd name="connsiteX4" fmla="*/ 940788 w 9288370"/>
              <a:gd name="connsiteY4" fmla="*/ 1506488 h 1591693"/>
              <a:gd name="connsiteX5" fmla="*/ 1032523 w 9288370"/>
              <a:gd name="connsiteY5" fmla="*/ 1513858 h 1591693"/>
              <a:gd name="connsiteX6" fmla="*/ 1144951 w 9288370"/>
              <a:gd name="connsiteY6" fmla="*/ 1528631 h 1591693"/>
              <a:gd name="connsiteX7" fmla="*/ 1408773 w 9288370"/>
              <a:gd name="connsiteY7" fmla="*/ 1503055 h 1591693"/>
              <a:gd name="connsiteX8" fmla="*/ 1679869 w 9288370"/>
              <a:gd name="connsiteY8" fmla="*/ 1477584 h 1591693"/>
              <a:gd name="connsiteX9" fmla="*/ 1704699 w 9288370"/>
              <a:gd name="connsiteY9" fmla="*/ 1453746 h 1591693"/>
              <a:gd name="connsiteX10" fmla="*/ 1794234 w 9288370"/>
              <a:gd name="connsiteY10" fmla="*/ 1452327 h 1591693"/>
              <a:gd name="connsiteX11" fmla="*/ 2101780 w 9288370"/>
              <a:gd name="connsiteY11" fmla="*/ 1409907 h 1591693"/>
              <a:gd name="connsiteX12" fmla="*/ 2253639 w 9288370"/>
              <a:gd name="connsiteY12" fmla="*/ 1396542 h 1591693"/>
              <a:gd name="connsiteX13" fmla="*/ 2623862 w 9288370"/>
              <a:gd name="connsiteY13" fmla="*/ 1365980 h 1591693"/>
              <a:gd name="connsiteX14" fmla="*/ 2707413 w 9288370"/>
              <a:gd name="connsiteY14" fmla="*/ 1359160 h 1591693"/>
              <a:gd name="connsiteX15" fmla="*/ 2843134 w 9288370"/>
              <a:gd name="connsiteY15" fmla="*/ 1323561 h 1591693"/>
              <a:gd name="connsiteX16" fmla="*/ 2923804 w 9288370"/>
              <a:gd name="connsiteY16" fmla="*/ 1314224 h 1591693"/>
              <a:gd name="connsiteX17" fmla="*/ 2953618 w 9288370"/>
              <a:gd name="connsiteY17" fmla="*/ 1318186 h 1591693"/>
              <a:gd name="connsiteX18" fmla="*/ 2995816 w 9288370"/>
              <a:gd name="connsiteY18" fmla="*/ 1318670 h 1591693"/>
              <a:gd name="connsiteX19" fmla="*/ 3352700 w 9288370"/>
              <a:gd name="connsiteY19" fmla="*/ 1264183 h 1591693"/>
              <a:gd name="connsiteX20" fmla="*/ 3444611 w 9288370"/>
              <a:gd name="connsiteY20" fmla="*/ 1236739 h 1591693"/>
              <a:gd name="connsiteX21" fmla="*/ 3650072 w 9288370"/>
              <a:gd name="connsiteY21" fmla="*/ 1217421 h 1591693"/>
              <a:gd name="connsiteX22" fmla="*/ 3707853 w 9288370"/>
              <a:gd name="connsiteY22" fmla="*/ 1241722 h 1591693"/>
              <a:gd name="connsiteX23" fmla="*/ 3925616 w 9288370"/>
              <a:gd name="connsiteY23" fmla="*/ 1253751 h 1591693"/>
              <a:gd name="connsiteX24" fmla="*/ 3954387 w 9288370"/>
              <a:gd name="connsiteY24" fmla="*/ 1263789 h 1591693"/>
              <a:gd name="connsiteX25" fmla="*/ 3995849 w 9288370"/>
              <a:gd name="connsiteY25" fmla="*/ 1272939 h 1591693"/>
              <a:gd name="connsiteX26" fmla="*/ 4067546 w 9288370"/>
              <a:gd name="connsiteY26" fmla="*/ 1294697 h 1591693"/>
              <a:gd name="connsiteX27" fmla="*/ 4190310 w 9288370"/>
              <a:gd name="connsiteY27" fmla="*/ 1307786 h 1591693"/>
              <a:gd name="connsiteX28" fmla="*/ 4230008 w 9288370"/>
              <a:gd name="connsiteY28" fmla="*/ 1303546 h 1591693"/>
              <a:gd name="connsiteX29" fmla="*/ 4575478 w 9288370"/>
              <a:gd name="connsiteY29" fmla="*/ 1261726 h 1591693"/>
              <a:gd name="connsiteX30" fmla="*/ 4650026 w 9288370"/>
              <a:gd name="connsiteY30" fmla="*/ 1265798 h 1591693"/>
              <a:gd name="connsiteX31" fmla="*/ 4792008 w 9288370"/>
              <a:gd name="connsiteY31" fmla="*/ 1243899 h 1591693"/>
              <a:gd name="connsiteX32" fmla="*/ 4954126 w 9288370"/>
              <a:gd name="connsiteY32" fmla="*/ 1204617 h 1591693"/>
              <a:gd name="connsiteX33" fmla="*/ 5309678 w 9288370"/>
              <a:gd name="connsiteY33" fmla="*/ 1128278 h 1591693"/>
              <a:gd name="connsiteX34" fmla="*/ 5474724 w 9288370"/>
              <a:gd name="connsiteY34" fmla="*/ 1091167 h 1591693"/>
              <a:gd name="connsiteX35" fmla="*/ 5612132 w 9288370"/>
              <a:gd name="connsiteY35" fmla="*/ 1051509 h 1591693"/>
              <a:gd name="connsiteX36" fmla="*/ 5776618 w 9288370"/>
              <a:gd name="connsiteY36" fmla="*/ 1053037 h 1591693"/>
              <a:gd name="connsiteX37" fmla="*/ 5785786 w 9288370"/>
              <a:gd name="connsiteY37" fmla="*/ 1051213 h 1591693"/>
              <a:gd name="connsiteX38" fmla="*/ 5829381 w 9288370"/>
              <a:gd name="connsiteY38" fmla="*/ 1046878 h 1591693"/>
              <a:gd name="connsiteX39" fmla="*/ 5943596 w 9288370"/>
              <a:gd name="connsiteY39" fmla="*/ 1043237 h 1591693"/>
              <a:gd name="connsiteX40" fmla="*/ 5985730 w 9288370"/>
              <a:gd name="connsiteY40" fmla="*/ 1035396 h 1591693"/>
              <a:gd name="connsiteX41" fmla="*/ 6103109 w 9288370"/>
              <a:gd name="connsiteY41" fmla="*/ 1019019 h 1591693"/>
              <a:gd name="connsiteX42" fmla="*/ 6222406 w 9288370"/>
              <a:gd name="connsiteY42" fmla="*/ 985341 h 1591693"/>
              <a:gd name="connsiteX43" fmla="*/ 6598672 w 9288370"/>
              <a:gd name="connsiteY43" fmla="*/ 902062 h 1591693"/>
              <a:gd name="connsiteX44" fmla="*/ 6766149 w 9288370"/>
              <a:gd name="connsiteY44" fmla="*/ 846132 h 1591693"/>
              <a:gd name="connsiteX45" fmla="*/ 6886312 w 9288370"/>
              <a:gd name="connsiteY45" fmla="*/ 781877 h 1591693"/>
              <a:gd name="connsiteX46" fmla="*/ 7006457 w 9288370"/>
              <a:gd name="connsiteY46" fmla="*/ 699758 h 1591693"/>
              <a:gd name="connsiteX47" fmla="*/ 7231643 w 9288370"/>
              <a:gd name="connsiteY47" fmla="*/ 640778 h 1591693"/>
              <a:gd name="connsiteX48" fmla="*/ 7363123 w 9288370"/>
              <a:gd name="connsiteY48" fmla="*/ 593682 h 1591693"/>
              <a:gd name="connsiteX49" fmla="*/ 7588368 w 9288370"/>
              <a:gd name="connsiteY49" fmla="*/ 531129 h 1591693"/>
              <a:gd name="connsiteX50" fmla="*/ 7782741 w 9288370"/>
              <a:gd name="connsiteY50" fmla="*/ 455936 h 1591693"/>
              <a:gd name="connsiteX51" fmla="*/ 7952094 w 9288370"/>
              <a:gd name="connsiteY51" fmla="*/ 409302 h 1591693"/>
              <a:gd name="connsiteX52" fmla="*/ 8275980 w 9288370"/>
              <a:gd name="connsiteY52" fmla="*/ 267262 h 1591693"/>
              <a:gd name="connsiteX53" fmla="*/ 8428864 w 9288370"/>
              <a:gd name="connsiteY53" fmla="*/ 208471 h 1591693"/>
              <a:gd name="connsiteX54" fmla="*/ 8616510 w 9288370"/>
              <a:gd name="connsiteY54" fmla="*/ 161973 h 1591693"/>
              <a:gd name="connsiteX55" fmla="*/ 8826766 w 9288370"/>
              <a:gd name="connsiteY55" fmla="*/ 152111 h 1591693"/>
              <a:gd name="connsiteX56" fmla="*/ 8917647 w 9288370"/>
              <a:gd name="connsiteY56" fmla="*/ 112232 h 1591693"/>
              <a:gd name="connsiteX57" fmla="*/ 9098594 w 9288370"/>
              <a:gd name="connsiteY57" fmla="*/ 73185 h 1591693"/>
              <a:gd name="connsiteX58" fmla="*/ 9232990 w 9288370"/>
              <a:gd name="connsiteY58" fmla="*/ 24074 h 1591693"/>
              <a:gd name="connsiteX59" fmla="*/ 9288370 w 9288370"/>
              <a:gd name="connsiteY59" fmla="*/ 0 h 1591693"/>
              <a:gd name="connsiteX60" fmla="*/ 0 w 9288370"/>
              <a:gd name="connsiteY60" fmla="*/ 0 h 1591693"/>
              <a:gd name="connsiteX61" fmla="*/ 0 w 9288370"/>
              <a:gd name="connsiteY61" fmla="*/ 1475444 h 1591693"/>
              <a:gd name="connsiteX0" fmla="*/ 0 w 9288370"/>
              <a:gd name="connsiteY0" fmla="*/ 1475444 h 1582937"/>
              <a:gd name="connsiteX1" fmla="*/ 85420 w 9288370"/>
              <a:gd name="connsiteY1" fmla="*/ 1525330 h 1582937"/>
              <a:gd name="connsiteX2" fmla="*/ 374830 w 9288370"/>
              <a:gd name="connsiteY2" fmla="*/ 1574915 h 1582937"/>
              <a:gd name="connsiteX3" fmla="*/ 611906 w 9288370"/>
              <a:gd name="connsiteY3" fmla="*/ 1537813 h 1582937"/>
              <a:gd name="connsiteX4" fmla="*/ 940788 w 9288370"/>
              <a:gd name="connsiteY4" fmla="*/ 1506488 h 1582937"/>
              <a:gd name="connsiteX5" fmla="*/ 1032523 w 9288370"/>
              <a:gd name="connsiteY5" fmla="*/ 1513858 h 1582937"/>
              <a:gd name="connsiteX6" fmla="*/ 1144951 w 9288370"/>
              <a:gd name="connsiteY6" fmla="*/ 1528631 h 1582937"/>
              <a:gd name="connsiteX7" fmla="*/ 1408773 w 9288370"/>
              <a:gd name="connsiteY7" fmla="*/ 1503055 h 1582937"/>
              <a:gd name="connsiteX8" fmla="*/ 1679869 w 9288370"/>
              <a:gd name="connsiteY8" fmla="*/ 1477584 h 1582937"/>
              <a:gd name="connsiteX9" fmla="*/ 1704699 w 9288370"/>
              <a:gd name="connsiteY9" fmla="*/ 1453746 h 1582937"/>
              <a:gd name="connsiteX10" fmla="*/ 1794234 w 9288370"/>
              <a:gd name="connsiteY10" fmla="*/ 1452327 h 1582937"/>
              <a:gd name="connsiteX11" fmla="*/ 2101780 w 9288370"/>
              <a:gd name="connsiteY11" fmla="*/ 1409907 h 1582937"/>
              <a:gd name="connsiteX12" fmla="*/ 2253639 w 9288370"/>
              <a:gd name="connsiteY12" fmla="*/ 1396542 h 1582937"/>
              <a:gd name="connsiteX13" fmla="*/ 2623862 w 9288370"/>
              <a:gd name="connsiteY13" fmla="*/ 1365980 h 1582937"/>
              <a:gd name="connsiteX14" fmla="*/ 2707413 w 9288370"/>
              <a:gd name="connsiteY14" fmla="*/ 1359160 h 1582937"/>
              <a:gd name="connsiteX15" fmla="*/ 2843134 w 9288370"/>
              <a:gd name="connsiteY15" fmla="*/ 1323561 h 1582937"/>
              <a:gd name="connsiteX16" fmla="*/ 2923804 w 9288370"/>
              <a:gd name="connsiteY16" fmla="*/ 1314224 h 1582937"/>
              <a:gd name="connsiteX17" fmla="*/ 2953618 w 9288370"/>
              <a:gd name="connsiteY17" fmla="*/ 1318186 h 1582937"/>
              <a:gd name="connsiteX18" fmla="*/ 2995816 w 9288370"/>
              <a:gd name="connsiteY18" fmla="*/ 1318670 h 1582937"/>
              <a:gd name="connsiteX19" fmla="*/ 3352700 w 9288370"/>
              <a:gd name="connsiteY19" fmla="*/ 1264183 h 1582937"/>
              <a:gd name="connsiteX20" fmla="*/ 3444611 w 9288370"/>
              <a:gd name="connsiteY20" fmla="*/ 1236739 h 1582937"/>
              <a:gd name="connsiteX21" fmla="*/ 3650072 w 9288370"/>
              <a:gd name="connsiteY21" fmla="*/ 1217421 h 1582937"/>
              <a:gd name="connsiteX22" fmla="*/ 3707853 w 9288370"/>
              <a:gd name="connsiteY22" fmla="*/ 1241722 h 1582937"/>
              <a:gd name="connsiteX23" fmla="*/ 3925616 w 9288370"/>
              <a:gd name="connsiteY23" fmla="*/ 1253751 h 1582937"/>
              <a:gd name="connsiteX24" fmla="*/ 3954387 w 9288370"/>
              <a:gd name="connsiteY24" fmla="*/ 1263789 h 1582937"/>
              <a:gd name="connsiteX25" fmla="*/ 3995849 w 9288370"/>
              <a:gd name="connsiteY25" fmla="*/ 1272939 h 1582937"/>
              <a:gd name="connsiteX26" fmla="*/ 4067546 w 9288370"/>
              <a:gd name="connsiteY26" fmla="*/ 1294697 h 1582937"/>
              <a:gd name="connsiteX27" fmla="*/ 4190310 w 9288370"/>
              <a:gd name="connsiteY27" fmla="*/ 1307786 h 1582937"/>
              <a:gd name="connsiteX28" fmla="*/ 4230008 w 9288370"/>
              <a:gd name="connsiteY28" fmla="*/ 1303546 h 1582937"/>
              <a:gd name="connsiteX29" fmla="*/ 4575478 w 9288370"/>
              <a:gd name="connsiteY29" fmla="*/ 1261726 h 1582937"/>
              <a:gd name="connsiteX30" fmla="*/ 4650026 w 9288370"/>
              <a:gd name="connsiteY30" fmla="*/ 1265798 h 1582937"/>
              <a:gd name="connsiteX31" fmla="*/ 4792008 w 9288370"/>
              <a:gd name="connsiteY31" fmla="*/ 1243899 h 1582937"/>
              <a:gd name="connsiteX32" fmla="*/ 4954126 w 9288370"/>
              <a:gd name="connsiteY32" fmla="*/ 1204617 h 1582937"/>
              <a:gd name="connsiteX33" fmla="*/ 5309678 w 9288370"/>
              <a:gd name="connsiteY33" fmla="*/ 1128278 h 1582937"/>
              <a:gd name="connsiteX34" fmla="*/ 5474724 w 9288370"/>
              <a:gd name="connsiteY34" fmla="*/ 1091167 h 1582937"/>
              <a:gd name="connsiteX35" fmla="*/ 5612132 w 9288370"/>
              <a:gd name="connsiteY35" fmla="*/ 1051509 h 1582937"/>
              <a:gd name="connsiteX36" fmla="*/ 5776618 w 9288370"/>
              <a:gd name="connsiteY36" fmla="*/ 1053037 h 1582937"/>
              <a:gd name="connsiteX37" fmla="*/ 5785786 w 9288370"/>
              <a:gd name="connsiteY37" fmla="*/ 1051213 h 1582937"/>
              <a:gd name="connsiteX38" fmla="*/ 5829381 w 9288370"/>
              <a:gd name="connsiteY38" fmla="*/ 1046878 h 1582937"/>
              <a:gd name="connsiteX39" fmla="*/ 5943596 w 9288370"/>
              <a:gd name="connsiteY39" fmla="*/ 1043237 h 1582937"/>
              <a:gd name="connsiteX40" fmla="*/ 5985730 w 9288370"/>
              <a:gd name="connsiteY40" fmla="*/ 1035396 h 1582937"/>
              <a:gd name="connsiteX41" fmla="*/ 6103109 w 9288370"/>
              <a:gd name="connsiteY41" fmla="*/ 1019019 h 1582937"/>
              <a:gd name="connsiteX42" fmla="*/ 6222406 w 9288370"/>
              <a:gd name="connsiteY42" fmla="*/ 985341 h 1582937"/>
              <a:gd name="connsiteX43" fmla="*/ 6598672 w 9288370"/>
              <a:gd name="connsiteY43" fmla="*/ 902062 h 1582937"/>
              <a:gd name="connsiteX44" fmla="*/ 6766149 w 9288370"/>
              <a:gd name="connsiteY44" fmla="*/ 846132 h 1582937"/>
              <a:gd name="connsiteX45" fmla="*/ 6886312 w 9288370"/>
              <a:gd name="connsiteY45" fmla="*/ 781877 h 1582937"/>
              <a:gd name="connsiteX46" fmla="*/ 7006457 w 9288370"/>
              <a:gd name="connsiteY46" fmla="*/ 699758 h 1582937"/>
              <a:gd name="connsiteX47" fmla="*/ 7231643 w 9288370"/>
              <a:gd name="connsiteY47" fmla="*/ 640778 h 1582937"/>
              <a:gd name="connsiteX48" fmla="*/ 7363123 w 9288370"/>
              <a:gd name="connsiteY48" fmla="*/ 593682 h 1582937"/>
              <a:gd name="connsiteX49" fmla="*/ 7588368 w 9288370"/>
              <a:gd name="connsiteY49" fmla="*/ 531129 h 1582937"/>
              <a:gd name="connsiteX50" fmla="*/ 7782741 w 9288370"/>
              <a:gd name="connsiteY50" fmla="*/ 455936 h 1582937"/>
              <a:gd name="connsiteX51" fmla="*/ 7952094 w 9288370"/>
              <a:gd name="connsiteY51" fmla="*/ 409302 h 1582937"/>
              <a:gd name="connsiteX52" fmla="*/ 8275980 w 9288370"/>
              <a:gd name="connsiteY52" fmla="*/ 267262 h 1582937"/>
              <a:gd name="connsiteX53" fmla="*/ 8428864 w 9288370"/>
              <a:gd name="connsiteY53" fmla="*/ 208471 h 1582937"/>
              <a:gd name="connsiteX54" fmla="*/ 8616510 w 9288370"/>
              <a:gd name="connsiteY54" fmla="*/ 161973 h 1582937"/>
              <a:gd name="connsiteX55" fmla="*/ 8826766 w 9288370"/>
              <a:gd name="connsiteY55" fmla="*/ 152111 h 1582937"/>
              <a:gd name="connsiteX56" fmla="*/ 8917647 w 9288370"/>
              <a:gd name="connsiteY56" fmla="*/ 112232 h 1582937"/>
              <a:gd name="connsiteX57" fmla="*/ 9098594 w 9288370"/>
              <a:gd name="connsiteY57" fmla="*/ 73185 h 1582937"/>
              <a:gd name="connsiteX58" fmla="*/ 9232990 w 9288370"/>
              <a:gd name="connsiteY58" fmla="*/ 24074 h 1582937"/>
              <a:gd name="connsiteX59" fmla="*/ 9288370 w 9288370"/>
              <a:gd name="connsiteY59" fmla="*/ 0 h 1582937"/>
              <a:gd name="connsiteX60" fmla="*/ 0 w 9288370"/>
              <a:gd name="connsiteY60" fmla="*/ 0 h 1582937"/>
              <a:gd name="connsiteX61" fmla="*/ 0 w 9288370"/>
              <a:gd name="connsiteY61" fmla="*/ 1475444 h 1582937"/>
              <a:gd name="connsiteX0" fmla="*/ 0 w 9288370"/>
              <a:gd name="connsiteY0" fmla="*/ 1475444 h 1552307"/>
              <a:gd name="connsiteX1" fmla="*/ 85420 w 9288370"/>
              <a:gd name="connsiteY1" fmla="*/ 1525330 h 1552307"/>
              <a:gd name="connsiteX2" fmla="*/ 358599 w 9288370"/>
              <a:gd name="connsiteY2" fmla="*/ 1541734 h 1552307"/>
              <a:gd name="connsiteX3" fmla="*/ 611906 w 9288370"/>
              <a:gd name="connsiteY3" fmla="*/ 1537813 h 1552307"/>
              <a:gd name="connsiteX4" fmla="*/ 940788 w 9288370"/>
              <a:gd name="connsiteY4" fmla="*/ 1506488 h 1552307"/>
              <a:gd name="connsiteX5" fmla="*/ 1032523 w 9288370"/>
              <a:gd name="connsiteY5" fmla="*/ 1513858 h 1552307"/>
              <a:gd name="connsiteX6" fmla="*/ 1144951 w 9288370"/>
              <a:gd name="connsiteY6" fmla="*/ 1528631 h 1552307"/>
              <a:gd name="connsiteX7" fmla="*/ 1408773 w 9288370"/>
              <a:gd name="connsiteY7" fmla="*/ 1503055 h 1552307"/>
              <a:gd name="connsiteX8" fmla="*/ 1679869 w 9288370"/>
              <a:gd name="connsiteY8" fmla="*/ 1477584 h 1552307"/>
              <a:gd name="connsiteX9" fmla="*/ 1704699 w 9288370"/>
              <a:gd name="connsiteY9" fmla="*/ 1453746 h 1552307"/>
              <a:gd name="connsiteX10" fmla="*/ 1794234 w 9288370"/>
              <a:gd name="connsiteY10" fmla="*/ 1452327 h 1552307"/>
              <a:gd name="connsiteX11" fmla="*/ 2101780 w 9288370"/>
              <a:gd name="connsiteY11" fmla="*/ 1409907 h 1552307"/>
              <a:gd name="connsiteX12" fmla="*/ 2253639 w 9288370"/>
              <a:gd name="connsiteY12" fmla="*/ 1396542 h 1552307"/>
              <a:gd name="connsiteX13" fmla="*/ 2623862 w 9288370"/>
              <a:gd name="connsiteY13" fmla="*/ 1365980 h 1552307"/>
              <a:gd name="connsiteX14" fmla="*/ 2707413 w 9288370"/>
              <a:gd name="connsiteY14" fmla="*/ 1359160 h 1552307"/>
              <a:gd name="connsiteX15" fmla="*/ 2843134 w 9288370"/>
              <a:gd name="connsiteY15" fmla="*/ 1323561 h 1552307"/>
              <a:gd name="connsiteX16" fmla="*/ 2923804 w 9288370"/>
              <a:gd name="connsiteY16" fmla="*/ 1314224 h 1552307"/>
              <a:gd name="connsiteX17" fmla="*/ 2953618 w 9288370"/>
              <a:gd name="connsiteY17" fmla="*/ 1318186 h 1552307"/>
              <a:gd name="connsiteX18" fmla="*/ 2995816 w 9288370"/>
              <a:gd name="connsiteY18" fmla="*/ 1318670 h 1552307"/>
              <a:gd name="connsiteX19" fmla="*/ 3352700 w 9288370"/>
              <a:gd name="connsiteY19" fmla="*/ 1264183 h 1552307"/>
              <a:gd name="connsiteX20" fmla="*/ 3444611 w 9288370"/>
              <a:gd name="connsiteY20" fmla="*/ 1236739 h 1552307"/>
              <a:gd name="connsiteX21" fmla="*/ 3650072 w 9288370"/>
              <a:gd name="connsiteY21" fmla="*/ 1217421 h 1552307"/>
              <a:gd name="connsiteX22" fmla="*/ 3707853 w 9288370"/>
              <a:gd name="connsiteY22" fmla="*/ 1241722 h 1552307"/>
              <a:gd name="connsiteX23" fmla="*/ 3925616 w 9288370"/>
              <a:gd name="connsiteY23" fmla="*/ 1253751 h 1552307"/>
              <a:gd name="connsiteX24" fmla="*/ 3954387 w 9288370"/>
              <a:gd name="connsiteY24" fmla="*/ 1263789 h 1552307"/>
              <a:gd name="connsiteX25" fmla="*/ 3995849 w 9288370"/>
              <a:gd name="connsiteY25" fmla="*/ 1272939 h 1552307"/>
              <a:gd name="connsiteX26" fmla="*/ 4067546 w 9288370"/>
              <a:gd name="connsiteY26" fmla="*/ 1294697 h 1552307"/>
              <a:gd name="connsiteX27" fmla="*/ 4190310 w 9288370"/>
              <a:gd name="connsiteY27" fmla="*/ 1307786 h 1552307"/>
              <a:gd name="connsiteX28" fmla="*/ 4230008 w 9288370"/>
              <a:gd name="connsiteY28" fmla="*/ 1303546 h 1552307"/>
              <a:gd name="connsiteX29" fmla="*/ 4575478 w 9288370"/>
              <a:gd name="connsiteY29" fmla="*/ 1261726 h 1552307"/>
              <a:gd name="connsiteX30" fmla="*/ 4650026 w 9288370"/>
              <a:gd name="connsiteY30" fmla="*/ 1265798 h 1552307"/>
              <a:gd name="connsiteX31" fmla="*/ 4792008 w 9288370"/>
              <a:gd name="connsiteY31" fmla="*/ 1243899 h 1552307"/>
              <a:gd name="connsiteX32" fmla="*/ 4954126 w 9288370"/>
              <a:gd name="connsiteY32" fmla="*/ 1204617 h 1552307"/>
              <a:gd name="connsiteX33" fmla="*/ 5309678 w 9288370"/>
              <a:gd name="connsiteY33" fmla="*/ 1128278 h 1552307"/>
              <a:gd name="connsiteX34" fmla="*/ 5474724 w 9288370"/>
              <a:gd name="connsiteY34" fmla="*/ 1091167 h 1552307"/>
              <a:gd name="connsiteX35" fmla="*/ 5612132 w 9288370"/>
              <a:gd name="connsiteY35" fmla="*/ 1051509 h 1552307"/>
              <a:gd name="connsiteX36" fmla="*/ 5776618 w 9288370"/>
              <a:gd name="connsiteY36" fmla="*/ 1053037 h 1552307"/>
              <a:gd name="connsiteX37" fmla="*/ 5785786 w 9288370"/>
              <a:gd name="connsiteY37" fmla="*/ 1051213 h 1552307"/>
              <a:gd name="connsiteX38" fmla="*/ 5829381 w 9288370"/>
              <a:gd name="connsiteY38" fmla="*/ 1046878 h 1552307"/>
              <a:gd name="connsiteX39" fmla="*/ 5943596 w 9288370"/>
              <a:gd name="connsiteY39" fmla="*/ 1043237 h 1552307"/>
              <a:gd name="connsiteX40" fmla="*/ 5985730 w 9288370"/>
              <a:gd name="connsiteY40" fmla="*/ 1035396 h 1552307"/>
              <a:gd name="connsiteX41" fmla="*/ 6103109 w 9288370"/>
              <a:gd name="connsiteY41" fmla="*/ 1019019 h 1552307"/>
              <a:gd name="connsiteX42" fmla="*/ 6222406 w 9288370"/>
              <a:gd name="connsiteY42" fmla="*/ 985341 h 1552307"/>
              <a:gd name="connsiteX43" fmla="*/ 6598672 w 9288370"/>
              <a:gd name="connsiteY43" fmla="*/ 902062 h 1552307"/>
              <a:gd name="connsiteX44" fmla="*/ 6766149 w 9288370"/>
              <a:gd name="connsiteY44" fmla="*/ 846132 h 1552307"/>
              <a:gd name="connsiteX45" fmla="*/ 6886312 w 9288370"/>
              <a:gd name="connsiteY45" fmla="*/ 781877 h 1552307"/>
              <a:gd name="connsiteX46" fmla="*/ 7006457 w 9288370"/>
              <a:gd name="connsiteY46" fmla="*/ 699758 h 1552307"/>
              <a:gd name="connsiteX47" fmla="*/ 7231643 w 9288370"/>
              <a:gd name="connsiteY47" fmla="*/ 640778 h 1552307"/>
              <a:gd name="connsiteX48" fmla="*/ 7363123 w 9288370"/>
              <a:gd name="connsiteY48" fmla="*/ 593682 h 1552307"/>
              <a:gd name="connsiteX49" fmla="*/ 7588368 w 9288370"/>
              <a:gd name="connsiteY49" fmla="*/ 531129 h 1552307"/>
              <a:gd name="connsiteX50" fmla="*/ 7782741 w 9288370"/>
              <a:gd name="connsiteY50" fmla="*/ 455936 h 1552307"/>
              <a:gd name="connsiteX51" fmla="*/ 7952094 w 9288370"/>
              <a:gd name="connsiteY51" fmla="*/ 409302 h 1552307"/>
              <a:gd name="connsiteX52" fmla="*/ 8275980 w 9288370"/>
              <a:gd name="connsiteY52" fmla="*/ 267262 h 1552307"/>
              <a:gd name="connsiteX53" fmla="*/ 8428864 w 9288370"/>
              <a:gd name="connsiteY53" fmla="*/ 208471 h 1552307"/>
              <a:gd name="connsiteX54" fmla="*/ 8616510 w 9288370"/>
              <a:gd name="connsiteY54" fmla="*/ 161973 h 1552307"/>
              <a:gd name="connsiteX55" fmla="*/ 8826766 w 9288370"/>
              <a:gd name="connsiteY55" fmla="*/ 152111 h 1552307"/>
              <a:gd name="connsiteX56" fmla="*/ 8917647 w 9288370"/>
              <a:gd name="connsiteY56" fmla="*/ 112232 h 1552307"/>
              <a:gd name="connsiteX57" fmla="*/ 9098594 w 9288370"/>
              <a:gd name="connsiteY57" fmla="*/ 73185 h 1552307"/>
              <a:gd name="connsiteX58" fmla="*/ 9232990 w 9288370"/>
              <a:gd name="connsiteY58" fmla="*/ 24074 h 1552307"/>
              <a:gd name="connsiteX59" fmla="*/ 9288370 w 9288370"/>
              <a:gd name="connsiteY59" fmla="*/ 0 h 1552307"/>
              <a:gd name="connsiteX60" fmla="*/ 0 w 9288370"/>
              <a:gd name="connsiteY60" fmla="*/ 0 h 1552307"/>
              <a:gd name="connsiteX61" fmla="*/ 0 w 9288370"/>
              <a:gd name="connsiteY61" fmla="*/ 1475444 h 1552307"/>
              <a:gd name="connsiteX0" fmla="*/ 0 w 9288370"/>
              <a:gd name="connsiteY0" fmla="*/ 1475444 h 1552307"/>
              <a:gd name="connsiteX1" fmla="*/ 85420 w 9288370"/>
              <a:gd name="connsiteY1" fmla="*/ 1525330 h 1552307"/>
              <a:gd name="connsiteX2" fmla="*/ 358599 w 9288370"/>
              <a:gd name="connsiteY2" fmla="*/ 1541734 h 1552307"/>
              <a:gd name="connsiteX3" fmla="*/ 611906 w 9288370"/>
              <a:gd name="connsiteY3" fmla="*/ 1537813 h 1552307"/>
              <a:gd name="connsiteX4" fmla="*/ 940788 w 9288370"/>
              <a:gd name="connsiteY4" fmla="*/ 1506488 h 1552307"/>
              <a:gd name="connsiteX5" fmla="*/ 1032523 w 9288370"/>
              <a:gd name="connsiteY5" fmla="*/ 1513858 h 1552307"/>
              <a:gd name="connsiteX6" fmla="*/ 1144951 w 9288370"/>
              <a:gd name="connsiteY6" fmla="*/ 1528631 h 1552307"/>
              <a:gd name="connsiteX7" fmla="*/ 1408773 w 9288370"/>
              <a:gd name="connsiteY7" fmla="*/ 1503055 h 1552307"/>
              <a:gd name="connsiteX8" fmla="*/ 1679869 w 9288370"/>
              <a:gd name="connsiteY8" fmla="*/ 1477584 h 1552307"/>
              <a:gd name="connsiteX9" fmla="*/ 1704699 w 9288370"/>
              <a:gd name="connsiteY9" fmla="*/ 1453746 h 1552307"/>
              <a:gd name="connsiteX10" fmla="*/ 1794234 w 9288370"/>
              <a:gd name="connsiteY10" fmla="*/ 1452327 h 1552307"/>
              <a:gd name="connsiteX11" fmla="*/ 2101780 w 9288370"/>
              <a:gd name="connsiteY11" fmla="*/ 1409907 h 1552307"/>
              <a:gd name="connsiteX12" fmla="*/ 2253639 w 9288370"/>
              <a:gd name="connsiteY12" fmla="*/ 1396542 h 1552307"/>
              <a:gd name="connsiteX13" fmla="*/ 2623862 w 9288370"/>
              <a:gd name="connsiteY13" fmla="*/ 1365980 h 1552307"/>
              <a:gd name="connsiteX14" fmla="*/ 2707413 w 9288370"/>
              <a:gd name="connsiteY14" fmla="*/ 1359160 h 1552307"/>
              <a:gd name="connsiteX15" fmla="*/ 2843134 w 9288370"/>
              <a:gd name="connsiteY15" fmla="*/ 1323561 h 1552307"/>
              <a:gd name="connsiteX16" fmla="*/ 2923804 w 9288370"/>
              <a:gd name="connsiteY16" fmla="*/ 1314224 h 1552307"/>
              <a:gd name="connsiteX17" fmla="*/ 2953618 w 9288370"/>
              <a:gd name="connsiteY17" fmla="*/ 1318186 h 1552307"/>
              <a:gd name="connsiteX18" fmla="*/ 2995816 w 9288370"/>
              <a:gd name="connsiteY18" fmla="*/ 1318670 h 1552307"/>
              <a:gd name="connsiteX19" fmla="*/ 3352700 w 9288370"/>
              <a:gd name="connsiteY19" fmla="*/ 1264183 h 1552307"/>
              <a:gd name="connsiteX20" fmla="*/ 3444611 w 9288370"/>
              <a:gd name="connsiteY20" fmla="*/ 1236739 h 1552307"/>
              <a:gd name="connsiteX21" fmla="*/ 3650072 w 9288370"/>
              <a:gd name="connsiteY21" fmla="*/ 1217421 h 1552307"/>
              <a:gd name="connsiteX22" fmla="*/ 3707853 w 9288370"/>
              <a:gd name="connsiteY22" fmla="*/ 1241722 h 1552307"/>
              <a:gd name="connsiteX23" fmla="*/ 3925616 w 9288370"/>
              <a:gd name="connsiteY23" fmla="*/ 1253751 h 1552307"/>
              <a:gd name="connsiteX24" fmla="*/ 3954387 w 9288370"/>
              <a:gd name="connsiteY24" fmla="*/ 1263789 h 1552307"/>
              <a:gd name="connsiteX25" fmla="*/ 3995849 w 9288370"/>
              <a:gd name="connsiteY25" fmla="*/ 1272939 h 1552307"/>
              <a:gd name="connsiteX26" fmla="*/ 4067546 w 9288370"/>
              <a:gd name="connsiteY26" fmla="*/ 1294697 h 1552307"/>
              <a:gd name="connsiteX27" fmla="*/ 4190310 w 9288370"/>
              <a:gd name="connsiteY27" fmla="*/ 1307786 h 1552307"/>
              <a:gd name="connsiteX28" fmla="*/ 4230008 w 9288370"/>
              <a:gd name="connsiteY28" fmla="*/ 1303546 h 1552307"/>
              <a:gd name="connsiteX29" fmla="*/ 4575478 w 9288370"/>
              <a:gd name="connsiteY29" fmla="*/ 1261726 h 1552307"/>
              <a:gd name="connsiteX30" fmla="*/ 4650026 w 9288370"/>
              <a:gd name="connsiteY30" fmla="*/ 1265798 h 1552307"/>
              <a:gd name="connsiteX31" fmla="*/ 4792008 w 9288370"/>
              <a:gd name="connsiteY31" fmla="*/ 1243899 h 1552307"/>
              <a:gd name="connsiteX32" fmla="*/ 4954126 w 9288370"/>
              <a:gd name="connsiteY32" fmla="*/ 1204617 h 1552307"/>
              <a:gd name="connsiteX33" fmla="*/ 5309678 w 9288370"/>
              <a:gd name="connsiteY33" fmla="*/ 1128278 h 1552307"/>
              <a:gd name="connsiteX34" fmla="*/ 5474724 w 9288370"/>
              <a:gd name="connsiteY34" fmla="*/ 1091167 h 1552307"/>
              <a:gd name="connsiteX35" fmla="*/ 5612132 w 9288370"/>
              <a:gd name="connsiteY35" fmla="*/ 1051509 h 1552307"/>
              <a:gd name="connsiteX36" fmla="*/ 5776618 w 9288370"/>
              <a:gd name="connsiteY36" fmla="*/ 1053037 h 1552307"/>
              <a:gd name="connsiteX37" fmla="*/ 5785786 w 9288370"/>
              <a:gd name="connsiteY37" fmla="*/ 1051213 h 1552307"/>
              <a:gd name="connsiteX38" fmla="*/ 5829381 w 9288370"/>
              <a:gd name="connsiteY38" fmla="*/ 1046878 h 1552307"/>
              <a:gd name="connsiteX39" fmla="*/ 5943596 w 9288370"/>
              <a:gd name="connsiteY39" fmla="*/ 1043237 h 1552307"/>
              <a:gd name="connsiteX40" fmla="*/ 5985730 w 9288370"/>
              <a:gd name="connsiteY40" fmla="*/ 1035396 h 1552307"/>
              <a:gd name="connsiteX41" fmla="*/ 6103109 w 9288370"/>
              <a:gd name="connsiteY41" fmla="*/ 1019019 h 1552307"/>
              <a:gd name="connsiteX42" fmla="*/ 6222406 w 9288370"/>
              <a:gd name="connsiteY42" fmla="*/ 985341 h 1552307"/>
              <a:gd name="connsiteX43" fmla="*/ 6598672 w 9288370"/>
              <a:gd name="connsiteY43" fmla="*/ 902062 h 1552307"/>
              <a:gd name="connsiteX44" fmla="*/ 6766149 w 9288370"/>
              <a:gd name="connsiteY44" fmla="*/ 846132 h 1552307"/>
              <a:gd name="connsiteX45" fmla="*/ 6886312 w 9288370"/>
              <a:gd name="connsiteY45" fmla="*/ 781877 h 1552307"/>
              <a:gd name="connsiteX46" fmla="*/ 7006457 w 9288370"/>
              <a:gd name="connsiteY46" fmla="*/ 699758 h 1552307"/>
              <a:gd name="connsiteX47" fmla="*/ 7231643 w 9288370"/>
              <a:gd name="connsiteY47" fmla="*/ 640778 h 1552307"/>
              <a:gd name="connsiteX48" fmla="*/ 7363123 w 9288370"/>
              <a:gd name="connsiteY48" fmla="*/ 593682 h 1552307"/>
              <a:gd name="connsiteX49" fmla="*/ 7588368 w 9288370"/>
              <a:gd name="connsiteY49" fmla="*/ 531129 h 1552307"/>
              <a:gd name="connsiteX50" fmla="*/ 7782741 w 9288370"/>
              <a:gd name="connsiteY50" fmla="*/ 455936 h 1552307"/>
              <a:gd name="connsiteX51" fmla="*/ 7952094 w 9288370"/>
              <a:gd name="connsiteY51" fmla="*/ 409302 h 1552307"/>
              <a:gd name="connsiteX52" fmla="*/ 8275980 w 9288370"/>
              <a:gd name="connsiteY52" fmla="*/ 267262 h 1552307"/>
              <a:gd name="connsiteX53" fmla="*/ 8428864 w 9288370"/>
              <a:gd name="connsiteY53" fmla="*/ 208471 h 1552307"/>
              <a:gd name="connsiteX54" fmla="*/ 8616510 w 9288370"/>
              <a:gd name="connsiteY54" fmla="*/ 161973 h 1552307"/>
              <a:gd name="connsiteX55" fmla="*/ 8826766 w 9288370"/>
              <a:gd name="connsiteY55" fmla="*/ 152111 h 1552307"/>
              <a:gd name="connsiteX56" fmla="*/ 8917647 w 9288370"/>
              <a:gd name="connsiteY56" fmla="*/ 112232 h 1552307"/>
              <a:gd name="connsiteX57" fmla="*/ 9098594 w 9288370"/>
              <a:gd name="connsiteY57" fmla="*/ 73185 h 1552307"/>
              <a:gd name="connsiteX58" fmla="*/ 9232990 w 9288370"/>
              <a:gd name="connsiteY58" fmla="*/ 24074 h 1552307"/>
              <a:gd name="connsiteX59" fmla="*/ 9288370 w 9288370"/>
              <a:gd name="connsiteY59" fmla="*/ 0 h 1552307"/>
              <a:gd name="connsiteX60" fmla="*/ 0 w 9288370"/>
              <a:gd name="connsiteY60" fmla="*/ 0 h 1552307"/>
              <a:gd name="connsiteX61" fmla="*/ 0 w 9288370"/>
              <a:gd name="connsiteY61" fmla="*/ 1475444 h 1552307"/>
              <a:gd name="connsiteX0" fmla="*/ 0 w 9288370"/>
              <a:gd name="connsiteY0" fmla="*/ 1475444 h 1552307"/>
              <a:gd name="connsiteX1" fmla="*/ 85420 w 9288370"/>
              <a:gd name="connsiteY1" fmla="*/ 1525330 h 1552307"/>
              <a:gd name="connsiteX2" fmla="*/ 358599 w 9288370"/>
              <a:gd name="connsiteY2" fmla="*/ 1541734 h 1552307"/>
              <a:gd name="connsiteX3" fmla="*/ 611906 w 9288370"/>
              <a:gd name="connsiteY3" fmla="*/ 1537813 h 1552307"/>
              <a:gd name="connsiteX4" fmla="*/ 940788 w 9288370"/>
              <a:gd name="connsiteY4" fmla="*/ 1506488 h 1552307"/>
              <a:gd name="connsiteX5" fmla="*/ 1032523 w 9288370"/>
              <a:gd name="connsiteY5" fmla="*/ 1513858 h 1552307"/>
              <a:gd name="connsiteX6" fmla="*/ 1144951 w 9288370"/>
              <a:gd name="connsiteY6" fmla="*/ 1524944 h 1552307"/>
              <a:gd name="connsiteX7" fmla="*/ 1408773 w 9288370"/>
              <a:gd name="connsiteY7" fmla="*/ 1503055 h 1552307"/>
              <a:gd name="connsiteX8" fmla="*/ 1679869 w 9288370"/>
              <a:gd name="connsiteY8" fmla="*/ 1477584 h 1552307"/>
              <a:gd name="connsiteX9" fmla="*/ 1704699 w 9288370"/>
              <a:gd name="connsiteY9" fmla="*/ 1453746 h 1552307"/>
              <a:gd name="connsiteX10" fmla="*/ 1794234 w 9288370"/>
              <a:gd name="connsiteY10" fmla="*/ 1452327 h 1552307"/>
              <a:gd name="connsiteX11" fmla="*/ 2101780 w 9288370"/>
              <a:gd name="connsiteY11" fmla="*/ 1409907 h 1552307"/>
              <a:gd name="connsiteX12" fmla="*/ 2253639 w 9288370"/>
              <a:gd name="connsiteY12" fmla="*/ 1396542 h 1552307"/>
              <a:gd name="connsiteX13" fmla="*/ 2623862 w 9288370"/>
              <a:gd name="connsiteY13" fmla="*/ 1365980 h 1552307"/>
              <a:gd name="connsiteX14" fmla="*/ 2707413 w 9288370"/>
              <a:gd name="connsiteY14" fmla="*/ 1359160 h 1552307"/>
              <a:gd name="connsiteX15" fmla="*/ 2843134 w 9288370"/>
              <a:gd name="connsiteY15" fmla="*/ 1323561 h 1552307"/>
              <a:gd name="connsiteX16" fmla="*/ 2923804 w 9288370"/>
              <a:gd name="connsiteY16" fmla="*/ 1314224 h 1552307"/>
              <a:gd name="connsiteX17" fmla="*/ 2953618 w 9288370"/>
              <a:gd name="connsiteY17" fmla="*/ 1318186 h 1552307"/>
              <a:gd name="connsiteX18" fmla="*/ 2995816 w 9288370"/>
              <a:gd name="connsiteY18" fmla="*/ 1318670 h 1552307"/>
              <a:gd name="connsiteX19" fmla="*/ 3352700 w 9288370"/>
              <a:gd name="connsiteY19" fmla="*/ 1264183 h 1552307"/>
              <a:gd name="connsiteX20" fmla="*/ 3444611 w 9288370"/>
              <a:gd name="connsiteY20" fmla="*/ 1236739 h 1552307"/>
              <a:gd name="connsiteX21" fmla="*/ 3650072 w 9288370"/>
              <a:gd name="connsiteY21" fmla="*/ 1217421 h 1552307"/>
              <a:gd name="connsiteX22" fmla="*/ 3707853 w 9288370"/>
              <a:gd name="connsiteY22" fmla="*/ 1241722 h 1552307"/>
              <a:gd name="connsiteX23" fmla="*/ 3925616 w 9288370"/>
              <a:gd name="connsiteY23" fmla="*/ 1253751 h 1552307"/>
              <a:gd name="connsiteX24" fmla="*/ 3954387 w 9288370"/>
              <a:gd name="connsiteY24" fmla="*/ 1263789 h 1552307"/>
              <a:gd name="connsiteX25" fmla="*/ 3995849 w 9288370"/>
              <a:gd name="connsiteY25" fmla="*/ 1272939 h 1552307"/>
              <a:gd name="connsiteX26" fmla="*/ 4067546 w 9288370"/>
              <a:gd name="connsiteY26" fmla="*/ 1294697 h 1552307"/>
              <a:gd name="connsiteX27" fmla="*/ 4190310 w 9288370"/>
              <a:gd name="connsiteY27" fmla="*/ 1307786 h 1552307"/>
              <a:gd name="connsiteX28" fmla="*/ 4230008 w 9288370"/>
              <a:gd name="connsiteY28" fmla="*/ 1303546 h 1552307"/>
              <a:gd name="connsiteX29" fmla="*/ 4575478 w 9288370"/>
              <a:gd name="connsiteY29" fmla="*/ 1261726 h 1552307"/>
              <a:gd name="connsiteX30" fmla="*/ 4650026 w 9288370"/>
              <a:gd name="connsiteY30" fmla="*/ 1265798 h 1552307"/>
              <a:gd name="connsiteX31" fmla="*/ 4792008 w 9288370"/>
              <a:gd name="connsiteY31" fmla="*/ 1243899 h 1552307"/>
              <a:gd name="connsiteX32" fmla="*/ 4954126 w 9288370"/>
              <a:gd name="connsiteY32" fmla="*/ 1204617 h 1552307"/>
              <a:gd name="connsiteX33" fmla="*/ 5309678 w 9288370"/>
              <a:gd name="connsiteY33" fmla="*/ 1128278 h 1552307"/>
              <a:gd name="connsiteX34" fmla="*/ 5474724 w 9288370"/>
              <a:gd name="connsiteY34" fmla="*/ 1091167 h 1552307"/>
              <a:gd name="connsiteX35" fmla="*/ 5612132 w 9288370"/>
              <a:gd name="connsiteY35" fmla="*/ 1051509 h 1552307"/>
              <a:gd name="connsiteX36" fmla="*/ 5776618 w 9288370"/>
              <a:gd name="connsiteY36" fmla="*/ 1053037 h 1552307"/>
              <a:gd name="connsiteX37" fmla="*/ 5785786 w 9288370"/>
              <a:gd name="connsiteY37" fmla="*/ 1051213 h 1552307"/>
              <a:gd name="connsiteX38" fmla="*/ 5829381 w 9288370"/>
              <a:gd name="connsiteY38" fmla="*/ 1046878 h 1552307"/>
              <a:gd name="connsiteX39" fmla="*/ 5943596 w 9288370"/>
              <a:gd name="connsiteY39" fmla="*/ 1043237 h 1552307"/>
              <a:gd name="connsiteX40" fmla="*/ 5985730 w 9288370"/>
              <a:gd name="connsiteY40" fmla="*/ 1035396 h 1552307"/>
              <a:gd name="connsiteX41" fmla="*/ 6103109 w 9288370"/>
              <a:gd name="connsiteY41" fmla="*/ 1019019 h 1552307"/>
              <a:gd name="connsiteX42" fmla="*/ 6222406 w 9288370"/>
              <a:gd name="connsiteY42" fmla="*/ 985341 h 1552307"/>
              <a:gd name="connsiteX43" fmla="*/ 6598672 w 9288370"/>
              <a:gd name="connsiteY43" fmla="*/ 902062 h 1552307"/>
              <a:gd name="connsiteX44" fmla="*/ 6766149 w 9288370"/>
              <a:gd name="connsiteY44" fmla="*/ 846132 h 1552307"/>
              <a:gd name="connsiteX45" fmla="*/ 6886312 w 9288370"/>
              <a:gd name="connsiteY45" fmla="*/ 781877 h 1552307"/>
              <a:gd name="connsiteX46" fmla="*/ 7006457 w 9288370"/>
              <a:gd name="connsiteY46" fmla="*/ 699758 h 1552307"/>
              <a:gd name="connsiteX47" fmla="*/ 7231643 w 9288370"/>
              <a:gd name="connsiteY47" fmla="*/ 640778 h 1552307"/>
              <a:gd name="connsiteX48" fmla="*/ 7363123 w 9288370"/>
              <a:gd name="connsiteY48" fmla="*/ 593682 h 1552307"/>
              <a:gd name="connsiteX49" fmla="*/ 7588368 w 9288370"/>
              <a:gd name="connsiteY49" fmla="*/ 531129 h 1552307"/>
              <a:gd name="connsiteX50" fmla="*/ 7782741 w 9288370"/>
              <a:gd name="connsiteY50" fmla="*/ 455936 h 1552307"/>
              <a:gd name="connsiteX51" fmla="*/ 7952094 w 9288370"/>
              <a:gd name="connsiteY51" fmla="*/ 409302 h 1552307"/>
              <a:gd name="connsiteX52" fmla="*/ 8275980 w 9288370"/>
              <a:gd name="connsiteY52" fmla="*/ 267262 h 1552307"/>
              <a:gd name="connsiteX53" fmla="*/ 8428864 w 9288370"/>
              <a:gd name="connsiteY53" fmla="*/ 208471 h 1552307"/>
              <a:gd name="connsiteX54" fmla="*/ 8616510 w 9288370"/>
              <a:gd name="connsiteY54" fmla="*/ 161973 h 1552307"/>
              <a:gd name="connsiteX55" fmla="*/ 8826766 w 9288370"/>
              <a:gd name="connsiteY55" fmla="*/ 152111 h 1552307"/>
              <a:gd name="connsiteX56" fmla="*/ 8917647 w 9288370"/>
              <a:gd name="connsiteY56" fmla="*/ 112232 h 1552307"/>
              <a:gd name="connsiteX57" fmla="*/ 9098594 w 9288370"/>
              <a:gd name="connsiteY57" fmla="*/ 73185 h 1552307"/>
              <a:gd name="connsiteX58" fmla="*/ 9232990 w 9288370"/>
              <a:gd name="connsiteY58" fmla="*/ 24074 h 1552307"/>
              <a:gd name="connsiteX59" fmla="*/ 9288370 w 9288370"/>
              <a:gd name="connsiteY59" fmla="*/ 0 h 1552307"/>
              <a:gd name="connsiteX60" fmla="*/ 0 w 9288370"/>
              <a:gd name="connsiteY60" fmla="*/ 0 h 1552307"/>
              <a:gd name="connsiteX61" fmla="*/ 0 w 9288370"/>
              <a:gd name="connsiteY61" fmla="*/ 1475444 h 1552307"/>
              <a:gd name="connsiteX0" fmla="*/ 0 w 9288370"/>
              <a:gd name="connsiteY0" fmla="*/ 1475444 h 1552307"/>
              <a:gd name="connsiteX1" fmla="*/ 85420 w 9288370"/>
              <a:gd name="connsiteY1" fmla="*/ 1525330 h 1552307"/>
              <a:gd name="connsiteX2" fmla="*/ 358599 w 9288370"/>
              <a:gd name="connsiteY2" fmla="*/ 1541734 h 1552307"/>
              <a:gd name="connsiteX3" fmla="*/ 611906 w 9288370"/>
              <a:gd name="connsiteY3" fmla="*/ 1537813 h 1552307"/>
              <a:gd name="connsiteX4" fmla="*/ 940788 w 9288370"/>
              <a:gd name="connsiteY4" fmla="*/ 1506488 h 1552307"/>
              <a:gd name="connsiteX5" fmla="*/ 1032523 w 9288370"/>
              <a:gd name="connsiteY5" fmla="*/ 1513858 h 1552307"/>
              <a:gd name="connsiteX6" fmla="*/ 1144951 w 9288370"/>
              <a:gd name="connsiteY6" fmla="*/ 1524944 h 1552307"/>
              <a:gd name="connsiteX7" fmla="*/ 1408773 w 9288370"/>
              <a:gd name="connsiteY7" fmla="*/ 1503055 h 1552307"/>
              <a:gd name="connsiteX8" fmla="*/ 1651466 w 9288370"/>
              <a:gd name="connsiteY8" fmla="*/ 1459150 h 1552307"/>
              <a:gd name="connsiteX9" fmla="*/ 1704699 w 9288370"/>
              <a:gd name="connsiteY9" fmla="*/ 1453746 h 1552307"/>
              <a:gd name="connsiteX10" fmla="*/ 1794234 w 9288370"/>
              <a:gd name="connsiteY10" fmla="*/ 1452327 h 1552307"/>
              <a:gd name="connsiteX11" fmla="*/ 2101780 w 9288370"/>
              <a:gd name="connsiteY11" fmla="*/ 1409907 h 1552307"/>
              <a:gd name="connsiteX12" fmla="*/ 2253639 w 9288370"/>
              <a:gd name="connsiteY12" fmla="*/ 1396542 h 1552307"/>
              <a:gd name="connsiteX13" fmla="*/ 2623862 w 9288370"/>
              <a:gd name="connsiteY13" fmla="*/ 1365980 h 1552307"/>
              <a:gd name="connsiteX14" fmla="*/ 2707413 w 9288370"/>
              <a:gd name="connsiteY14" fmla="*/ 1359160 h 1552307"/>
              <a:gd name="connsiteX15" fmla="*/ 2843134 w 9288370"/>
              <a:gd name="connsiteY15" fmla="*/ 1323561 h 1552307"/>
              <a:gd name="connsiteX16" fmla="*/ 2923804 w 9288370"/>
              <a:gd name="connsiteY16" fmla="*/ 1314224 h 1552307"/>
              <a:gd name="connsiteX17" fmla="*/ 2953618 w 9288370"/>
              <a:gd name="connsiteY17" fmla="*/ 1318186 h 1552307"/>
              <a:gd name="connsiteX18" fmla="*/ 2995816 w 9288370"/>
              <a:gd name="connsiteY18" fmla="*/ 1318670 h 1552307"/>
              <a:gd name="connsiteX19" fmla="*/ 3352700 w 9288370"/>
              <a:gd name="connsiteY19" fmla="*/ 1264183 h 1552307"/>
              <a:gd name="connsiteX20" fmla="*/ 3444611 w 9288370"/>
              <a:gd name="connsiteY20" fmla="*/ 1236739 h 1552307"/>
              <a:gd name="connsiteX21" fmla="*/ 3650072 w 9288370"/>
              <a:gd name="connsiteY21" fmla="*/ 1217421 h 1552307"/>
              <a:gd name="connsiteX22" fmla="*/ 3707853 w 9288370"/>
              <a:gd name="connsiteY22" fmla="*/ 1241722 h 1552307"/>
              <a:gd name="connsiteX23" fmla="*/ 3925616 w 9288370"/>
              <a:gd name="connsiteY23" fmla="*/ 1253751 h 1552307"/>
              <a:gd name="connsiteX24" fmla="*/ 3954387 w 9288370"/>
              <a:gd name="connsiteY24" fmla="*/ 1263789 h 1552307"/>
              <a:gd name="connsiteX25" fmla="*/ 3995849 w 9288370"/>
              <a:gd name="connsiteY25" fmla="*/ 1272939 h 1552307"/>
              <a:gd name="connsiteX26" fmla="*/ 4067546 w 9288370"/>
              <a:gd name="connsiteY26" fmla="*/ 1294697 h 1552307"/>
              <a:gd name="connsiteX27" fmla="*/ 4190310 w 9288370"/>
              <a:gd name="connsiteY27" fmla="*/ 1307786 h 1552307"/>
              <a:gd name="connsiteX28" fmla="*/ 4230008 w 9288370"/>
              <a:gd name="connsiteY28" fmla="*/ 1303546 h 1552307"/>
              <a:gd name="connsiteX29" fmla="*/ 4575478 w 9288370"/>
              <a:gd name="connsiteY29" fmla="*/ 1261726 h 1552307"/>
              <a:gd name="connsiteX30" fmla="*/ 4650026 w 9288370"/>
              <a:gd name="connsiteY30" fmla="*/ 1265798 h 1552307"/>
              <a:gd name="connsiteX31" fmla="*/ 4792008 w 9288370"/>
              <a:gd name="connsiteY31" fmla="*/ 1243899 h 1552307"/>
              <a:gd name="connsiteX32" fmla="*/ 4954126 w 9288370"/>
              <a:gd name="connsiteY32" fmla="*/ 1204617 h 1552307"/>
              <a:gd name="connsiteX33" fmla="*/ 5309678 w 9288370"/>
              <a:gd name="connsiteY33" fmla="*/ 1128278 h 1552307"/>
              <a:gd name="connsiteX34" fmla="*/ 5474724 w 9288370"/>
              <a:gd name="connsiteY34" fmla="*/ 1091167 h 1552307"/>
              <a:gd name="connsiteX35" fmla="*/ 5612132 w 9288370"/>
              <a:gd name="connsiteY35" fmla="*/ 1051509 h 1552307"/>
              <a:gd name="connsiteX36" fmla="*/ 5776618 w 9288370"/>
              <a:gd name="connsiteY36" fmla="*/ 1053037 h 1552307"/>
              <a:gd name="connsiteX37" fmla="*/ 5785786 w 9288370"/>
              <a:gd name="connsiteY37" fmla="*/ 1051213 h 1552307"/>
              <a:gd name="connsiteX38" fmla="*/ 5829381 w 9288370"/>
              <a:gd name="connsiteY38" fmla="*/ 1046878 h 1552307"/>
              <a:gd name="connsiteX39" fmla="*/ 5943596 w 9288370"/>
              <a:gd name="connsiteY39" fmla="*/ 1043237 h 1552307"/>
              <a:gd name="connsiteX40" fmla="*/ 5985730 w 9288370"/>
              <a:gd name="connsiteY40" fmla="*/ 1035396 h 1552307"/>
              <a:gd name="connsiteX41" fmla="*/ 6103109 w 9288370"/>
              <a:gd name="connsiteY41" fmla="*/ 1019019 h 1552307"/>
              <a:gd name="connsiteX42" fmla="*/ 6222406 w 9288370"/>
              <a:gd name="connsiteY42" fmla="*/ 985341 h 1552307"/>
              <a:gd name="connsiteX43" fmla="*/ 6598672 w 9288370"/>
              <a:gd name="connsiteY43" fmla="*/ 902062 h 1552307"/>
              <a:gd name="connsiteX44" fmla="*/ 6766149 w 9288370"/>
              <a:gd name="connsiteY44" fmla="*/ 846132 h 1552307"/>
              <a:gd name="connsiteX45" fmla="*/ 6886312 w 9288370"/>
              <a:gd name="connsiteY45" fmla="*/ 781877 h 1552307"/>
              <a:gd name="connsiteX46" fmla="*/ 7006457 w 9288370"/>
              <a:gd name="connsiteY46" fmla="*/ 699758 h 1552307"/>
              <a:gd name="connsiteX47" fmla="*/ 7231643 w 9288370"/>
              <a:gd name="connsiteY47" fmla="*/ 640778 h 1552307"/>
              <a:gd name="connsiteX48" fmla="*/ 7363123 w 9288370"/>
              <a:gd name="connsiteY48" fmla="*/ 593682 h 1552307"/>
              <a:gd name="connsiteX49" fmla="*/ 7588368 w 9288370"/>
              <a:gd name="connsiteY49" fmla="*/ 531129 h 1552307"/>
              <a:gd name="connsiteX50" fmla="*/ 7782741 w 9288370"/>
              <a:gd name="connsiteY50" fmla="*/ 455936 h 1552307"/>
              <a:gd name="connsiteX51" fmla="*/ 7952094 w 9288370"/>
              <a:gd name="connsiteY51" fmla="*/ 409302 h 1552307"/>
              <a:gd name="connsiteX52" fmla="*/ 8275980 w 9288370"/>
              <a:gd name="connsiteY52" fmla="*/ 267262 h 1552307"/>
              <a:gd name="connsiteX53" fmla="*/ 8428864 w 9288370"/>
              <a:gd name="connsiteY53" fmla="*/ 208471 h 1552307"/>
              <a:gd name="connsiteX54" fmla="*/ 8616510 w 9288370"/>
              <a:gd name="connsiteY54" fmla="*/ 161973 h 1552307"/>
              <a:gd name="connsiteX55" fmla="*/ 8826766 w 9288370"/>
              <a:gd name="connsiteY55" fmla="*/ 152111 h 1552307"/>
              <a:gd name="connsiteX56" fmla="*/ 8917647 w 9288370"/>
              <a:gd name="connsiteY56" fmla="*/ 112232 h 1552307"/>
              <a:gd name="connsiteX57" fmla="*/ 9098594 w 9288370"/>
              <a:gd name="connsiteY57" fmla="*/ 73185 h 1552307"/>
              <a:gd name="connsiteX58" fmla="*/ 9232990 w 9288370"/>
              <a:gd name="connsiteY58" fmla="*/ 24074 h 1552307"/>
              <a:gd name="connsiteX59" fmla="*/ 9288370 w 9288370"/>
              <a:gd name="connsiteY59" fmla="*/ 0 h 1552307"/>
              <a:gd name="connsiteX60" fmla="*/ 0 w 9288370"/>
              <a:gd name="connsiteY60" fmla="*/ 0 h 1552307"/>
              <a:gd name="connsiteX61" fmla="*/ 0 w 9288370"/>
              <a:gd name="connsiteY61" fmla="*/ 1475444 h 1552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9288370" h="1552307">
                <a:moveTo>
                  <a:pt x="0" y="1475444"/>
                </a:moveTo>
                <a:cubicBezTo>
                  <a:pt x="350" y="1475362"/>
                  <a:pt x="85070" y="1525412"/>
                  <a:pt x="85420" y="1525330"/>
                </a:cubicBezTo>
                <a:cubicBezTo>
                  <a:pt x="159046" y="1498807"/>
                  <a:pt x="140452" y="1580341"/>
                  <a:pt x="358599" y="1541734"/>
                </a:cubicBezTo>
                <a:cubicBezTo>
                  <a:pt x="415987" y="1514342"/>
                  <a:pt x="404325" y="1571886"/>
                  <a:pt x="611906" y="1537813"/>
                </a:cubicBezTo>
                <a:cubicBezTo>
                  <a:pt x="658343" y="1532409"/>
                  <a:pt x="866522" y="1526192"/>
                  <a:pt x="940788" y="1506488"/>
                </a:cubicBezTo>
                <a:cubicBezTo>
                  <a:pt x="999849" y="1503681"/>
                  <a:pt x="943202" y="1532786"/>
                  <a:pt x="1032523" y="1513858"/>
                </a:cubicBezTo>
                <a:lnTo>
                  <a:pt x="1144951" y="1524944"/>
                </a:lnTo>
                <a:cubicBezTo>
                  <a:pt x="1234244" y="1531166"/>
                  <a:pt x="1319480" y="1518954"/>
                  <a:pt x="1408773" y="1503055"/>
                </a:cubicBezTo>
                <a:lnTo>
                  <a:pt x="1651466" y="1459150"/>
                </a:lnTo>
                <a:lnTo>
                  <a:pt x="1704699" y="1453746"/>
                </a:lnTo>
                <a:cubicBezTo>
                  <a:pt x="1730210" y="1444472"/>
                  <a:pt x="1730257" y="1466970"/>
                  <a:pt x="1794234" y="1452327"/>
                </a:cubicBezTo>
                <a:cubicBezTo>
                  <a:pt x="1842539" y="1416777"/>
                  <a:pt x="1920661" y="1445458"/>
                  <a:pt x="2101780" y="1409907"/>
                </a:cubicBezTo>
                <a:cubicBezTo>
                  <a:pt x="2138594" y="1385934"/>
                  <a:pt x="2202709" y="1415076"/>
                  <a:pt x="2253639" y="1396542"/>
                </a:cubicBezTo>
                <a:lnTo>
                  <a:pt x="2623862" y="1365980"/>
                </a:lnTo>
                <a:cubicBezTo>
                  <a:pt x="2648900" y="1364546"/>
                  <a:pt x="2669117" y="1360488"/>
                  <a:pt x="2707413" y="1359160"/>
                </a:cubicBezTo>
                <a:cubicBezTo>
                  <a:pt x="2743721" y="1336539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751303" y="824906"/>
                  <a:pt x="6844288" y="800250"/>
                  <a:pt x="6886312" y="781877"/>
                </a:cubicBezTo>
                <a:cubicBezTo>
                  <a:pt x="6904346" y="796722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46060" y="516035"/>
                  <a:pt x="7588368" y="531129"/>
                </a:cubicBezTo>
                <a:cubicBezTo>
                  <a:pt x="7589802" y="511039"/>
                  <a:pt x="7775022" y="480542"/>
                  <a:pt x="7782741" y="455936"/>
                </a:cubicBezTo>
                <a:cubicBezTo>
                  <a:pt x="7843362" y="435631"/>
                  <a:pt x="7869887" y="440748"/>
                  <a:pt x="7952094" y="409302"/>
                </a:cubicBezTo>
                <a:cubicBezTo>
                  <a:pt x="8034301" y="377856"/>
                  <a:pt x="8226184" y="265410"/>
                  <a:pt x="8275980" y="267262"/>
                </a:cubicBezTo>
                <a:cubicBezTo>
                  <a:pt x="8349971" y="264633"/>
                  <a:pt x="8372109" y="226019"/>
                  <a:pt x="8428864" y="208471"/>
                </a:cubicBezTo>
                <a:cubicBezTo>
                  <a:pt x="8485619" y="190923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8942036" y="129395"/>
                  <a:pt x="9098594" y="73185"/>
                </a:cubicBezTo>
                <a:cubicBezTo>
                  <a:pt x="9113629" y="71738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lnTo>
                  <a:pt x="0" y="1475444"/>
                </a:lnTo>
                <a:close/>
              </a:path>
            </a:pathLst>
          </a:custGeom>
          <a:blipFill>
            <a:blip r:embed="rId3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F6933-B4FC-9BCF-30B8-652A23E1B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01080"/>
            <a:ext cx="10000343" cy="87307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Trash Track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9537F-0AF4-7C64-C858-ED9ADF59F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986199"/>
            <a:ext cx="4085617" cy="9452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Ravneet Kaur</a:t>
            </a:r>
          </a:p>
        </p:txBody>
      </p:sp>
    </p:spTree>
    <p:extLst>
      <p:ext uri="{BB962C8B-B14F-4D97-AF65-F5344CB8AC3E}">
        <p14:creationId xmlns:p14="http://schemas.microsoft.com/office/powerpoint/2010/main" val="312859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DB1C-EE34-5075-6897-1290BE69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3A6F-9C28-ED22-4D7B-5CF60A64E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D1D5DB"/>
                </a:solidFill>
                <a:effectLst/>
                <a:latin typeface="Söhne"/>
              </a:rPr>
              <a:t>Urbanization and population growth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raise concerns about waste management efficiency.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D1D5DB"/>
                </a:solidFill>
                <a:effectLst/>
                <a:latin typeface="Söhne"/>
              </a:rPr>
              <a:t>Traditional waste management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faces challenges in tracking, optimizing collection, and minimizing environmental impact.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Existing waste management processes are </a:t>
            </a:r>
            <a:r>
              <a:rPr lang="en-US" b="0" i="0" u="sng" dirty="0">
                <a:solidFill>
                  <a:srgbClr val="D1D5DB"/>
                </a:solidFill>
                <a:effectLst/>
                <a:latin typeface="Söhne"/>
              </a:rPr>
              <a:t>inefficient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and prone to errors.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Manual tracking and coordination result in </a:t>
            </a:r>
            <a:r>
              <a:rPr lang="en-US" b="0" i="0" u="sng" dirty="0">
                <a:solidFill>
                  <a:srgbClr val="D1D5DB"/>
                </a:solidFill>
                <a:effectLst/>
                <a:latin typeface="Söhne"/>
              </a:rPr>
              <a:t>delays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and resource consumption.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1D5DB"/>
                </a:solidFill>
                <a:latin typeface="Söhne"/>
              </a:rPr>
              <a:t>Sewerage </a:t>
            </a:r>
            <a:r>
              <a:rPr lang="en-US" u="sng" dirty="0">
                <a:solidFill>
                  <a:srgbClr val="D1D5DB"/>
                </a:solidFill>
                <a:latin typeface="Söhne"/>
              </a:rPr>
              <a:t>blockage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D1D5DB"/>
                </a:solidFill>
                <a:effectLst/>
                <a:latin typeface="Söhne"/>
              </a:rPr>
              <a:t>Foul smell 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if ineffectively managed.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0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7DCE0-A332-FD9E-1311-BABD914A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EA6DA-75E2-46F6-2422-B58B5BC6F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rgbClr val="FFFF00"/>
                </a:solidFill>
                <a:effectLst/>
                <a:latin typeface="Söhne"/>
              </a:rPr>
              <a:t>Real time monitoring</a:t>
            </a:r>
            <a:r>
              <a:rPr lang="en-IN" b="0" i="1" dirty="0">
                <a:solidFill>
                  <a:srgbClr val="FFFF00"/>
                </a:solidFill>
                <a:effectLst/>
                <a:latin typeface="Söhne"/>
              </a:rPr>
              <a:t>: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Implement real-time monitoring of waste bin levels.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                                             Provide accurate data on fill status.</a:t>
            </a:r>
          </a:p>
          <a:p>
            <a:pPr algn="l"/>
            <a:r>
              <a:rPr lang="en-US" b="1" i="1" dirty="0">
                <a:solidFill>
                  <a:srgbClr val="FFFF00"/>
                </a:solidFill>
                <a:effectLst/>
                <a:latin typeface="Söhne"/>
              </a:rPr>
              <a:t>Alerts and Notifications</a:t>
            </a:r>
            <a:r>
              <a:rPr lang="en-US" b="0" i="1" dirty="0">
                <a:solidFill>
                  <a:srgbClr val="FFFF00"/>
                </a:solidFill>
                <a:effectLst/>
                <a:latin typeface="Söhne"/>
              </a:rPr>
              <a:t>:</a:t>
            </a:r>
            <a:r>
              <a:rPr lang="en-US" dirty="0">
                <a:solidFill>
                  <a:srgbClr val="FFFF00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Integrate alerting mechanisms for timely notifications.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                                                 Prevent overflows and optimize collection schedules.</a:t>
            </a:r>
          </a:p>
          <a:p>
            <a:pPr marL="0" indent="0">
              <a:buNone/>
            </a:pPr>
            <a:r>
              <a:rPr lang="en-IN" b="0" i="1" dirty="0">
                <a:solidFill>
                  <a:srgbClr val="FFFF00"/>
                </a:solidFill>
                <a:effectLst/>
                <a:latin typeface="Söhne"/>
              </a:rPr>
              <a:t>•   </a:t>
            </a:r>
            <a:r>
              <a:rPr lang="en-IN" b="1" i="1" dirty="0">
                <a:solidFill>
                  <a:srgbClr val="FFFF00"/>
                </a:solidFill>
                <a:effectLst/>
                <a:latin typeface="Söhne"/>
              </a:rPr>
              <a:t>User-Friendly Interface</a:t>
            </a:r>
            <a:r>
              <a:rPr lang="en-IN" b="0" i="1" dirty="0">
                <a:solidFill>
                  <a:srgbClr val="FFFF00"/>
                </a:solidFill>
                <a:effectLst/>
                <a:latin typeface="Söhne"/>
              </a:rPr>
              <a:t>: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Facilitate viewing and contributing to waste tracking data.</a:t>
            </a:r>
          </a:p>
          <a:p>
            <a:pPr marL="0" indent="0">
              <a:buNone/>
            </a:pPr>
            <a:r>
              <a:rPr lang="en-IN" b="0" i="1" dirty="0">
                <a:solidFill>
                  <a:srgbClr val="FFFF00"/>
                </a:solidFill>
                <a:effectLst/>
                <a:latin typeface="Söhne"/>
              </a:rPr>
              <a:t>•   </a:t>
            </a:r>
            <a:r>
              <a:rPr lang="en-IN" b="1" i="1" dirty="0">
                <a:solidFill>
                  <a:srgbClr val="FFFF00"/>
                </a:solidFill>
                <a:effectLst/>
                <a:latin typeface="Söhne"/>
              </a:rPr>
              <a:t>Environmental Impact</a:t>
            </a:r>
            <a:r>
              <a:rPr lang="en-US" b="1" dirty="0">
                <a:solidFill>
                  <a:srgbClr val="FFFF00"/>
                </a:solidFill>
                <a:latin typeface="Söhne"/>
              </a:rPr>
              <a:t>: 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Minimizing bad impact on environment by timely disposal.</a:t>
            </a:r>
            <a:endParaRPr lang="en-US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7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ED01-68BF-902C-520C-E3C74389D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F3BC8-5315-5D37-20C1-40A85CEA0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2167030"/>
            <a:ext cx="9493250" cy="4216992"/>
          </a:xfrm>
        </p:spPr>
        <p:txBody>
          <a:bodyPr/>
          <a:lstStyle/>
          <a:p>
            <a:r>
              <a:rPr lang="en-US" dirty="0">
                <a:latin typeface="Söhne"/>
              </a:rPr>
              <a:t>Prevent infection/Diseases spread by garbage </a:t>
            </a:r>
          </a:p>
          <a:p>
            <a:r>
              <a:rPr lang="en-US" dirty="0">
                <a:latin typeface="Söhne"/>
              </a:rPr>
              <a:t>Help to keep city clean</a:t>
            </a:r>
          </a:p>
          <a:p>
            <a:r>
              <a:rPr lang="en-US" dirty="0">
                <a:latin typeface="Söhne"/>
              </a:rPr>
              <a:t>Proper disposal of waste 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      Ex. Farming waste for fertilizer and energy generation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      Construction waste for reuse , dumping </a:t>
            </a:r>
            <a:r>
              <a:rPr lang="en-US" dirty="0" err="1">
                <a:latin typeface="Söhne"/>
              </a:rPr>
              <a:t>etc</a:t>
            </a:r>
            <a:endParaRPr lang="en-US" dirty="0">
              <a:latin typeface="Söhne"/>
            </a:endParaRPr>
          </a:p>
          <a:p>
            <a:r>
              <a:rPr lang="en-US" dirty="0">
                <a:latin typeface="Söhne"/>
              </a:rPr>
              <a:t>It will help to provide knowledge on waste management</a:t>
            </a:r>
          </a:p>
        </p:txBody>
      </p:sp>
    </p:spTree>
    <p:extLst>
      <p:ext uri="{BB962C8B-B14F-4D97-AF65-F5344CB8AC3E}">
        <p14:creationId xmlns:p14="http://schemas.microsoft.com/office/powerpoint/2010/main" val="1098711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5BB02-C90A-C70A-FA86-6A89691A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91FE5-9738-8B7C-9541-0BE5E81A1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Software:</a:t>
            </a:r>
          </a:p>
          <a:p>
            <a:pPr marL="228600" lvl="1" indent="0">
              <a:lnSpc>
                <a:spcPct val="150000"/>
              </a:lnSpc>
              <a:buNone/>
            </a:pPr>
            <a:r>
              <a:rPr lang="en-US" u="sng" dirty="0">
                <a:latin typeface="Söhne"/>
              </a:rPr>
              <a:t>Arduino IDE: </a:t>
            </a:r>
            <a:r>
              <a:rPr lang="en-US" dirty="0">
                <a:latin typeface="Söhne"/>
              </a:rPr>
              <a:t>For code logic</a:t>
            </a:r>
          </a:p>
          <a:p>
            <a:pPr marL="228600" lvl="1" indent="0">
              <a:lnSpc>
                <a:spcPct val="150000"/>
              </a:lnSpc>
              <a:buNone/>
            </a:pPr>
            <a:r>
              <a:rPr lang="en-US" u="sng" dirty="0">
                <a:latin typeface="Söhne"/>
              </a:rPr>
              <a:t>MQTT (Broker):  </a:t>
            </a:r>
            <a:r>
              <a:rPr lang="en-US" dirty="0">
                <a:latin typeface="Söhne"/>
              </a:rPr>
              <a:t>For communication between devices</a:t>
            </a:r>
          </a:p>
          <a:p>
            <a:pPr marL="228600" lvl="1" indent="0">
              <a:lnSpc>
                <a:spcPct val="150000"/>
              </a:lnSpc>
              <a:buNone/>
            </a:pPr>
            <a:r>
              <a:rPr lang="en-US" u="sng" dirty="0" err="1">
                <a:latin typeface="Söhne"/>
              </a:rPr>
              <a:t>MQTTAnalyzer</a:t>
            </a:r>
            <a:r>
              <a:rPr lang="en-US" u="sng" dirty="0">
                <a:latin typeface="Söhne"/>
              </a:rPr>
              <a:t> (App): </a:t>
            </a:r>
            <a:r>
              <a:rPr lang="en-US" dirty="0">
                <a:latin typeface="Söhne"/>
              </a:rPr>
              <a:t>For receiving notification on mobile</a:t>
            </a:r>
          </a:p>
          <a:p>
            <a:r>
              <a:rPr lang="en-US" dirty="0">
                <a:solidFill>
                  <a:srgbClr val="FFFF00"/>
                </a:solidFill>
              </a:rPr>
              <a:t>Hardware: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sz="1400" u="sng" dirty="0">
                <a:latin typeface="Söhne"/>
              </a:rPr>
              <a:t>Esp 32: </a:t>
            </a:r>
            <a:r>
              <a:rPr lang="en-US" sz="1400" dirty="0">
                <a:latin typeface="Söhne"/>
              </a:rPr>
              <a:t>For real-time sensing</a:t>
            </a:r>
          </a:p>
          <a:p>
            <a:pPr marL="0" indent="0">
              <a:buNone/>
            </a:pPr>
            <a:r>
              <a:rPr lang="en-US" sz="1400" dirty="0">
                <a:latin typeface="Söhne"/>
              </a:rPr>
              <a:t>     </a:t>
            </a:r>
            <a:r>
              <a:rPr lang="en-US" sz="1400" u="sng" dirty="0">
                <a:latin typeface="Söhne"/>
              </a:rPr>
              <a:t>Ultrasonic sensor: </a:t>
            </a:r>
            <a:r>
              <a:rPr lang="en-US" sz="1400" dirty="0">
                <a:latin typeface="Söhne"/>
              </a:rPr>
              <a:t>For measuring filled level</a:t>
            </a:r>
          </a:p>
          <a:p>
            <a:r>
              <a:rPr lang="en-US" dirty="0">
                <a:solidFill>
                  <a:srgbClr val="FFFF00"/>
                </a:solidFill>
              </a:rPr>
              <a:t>Others: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sz="1400" u="sng" dirty="0">
                <a:latin typeface="Söhne"/>
              </a:rPr>
              <a:t>Wi-fi: </a:t>
            </a:r>
            <a:r>
              <a:rPr lang="en-US" sz="1400" dirty="0">
                <a:latin typeface="Söhne"/>
              </a:rPr>
              <a:t>For communication</a:t>
            </a:r>
          </a:p>
          <a:p>
            <a:pPr marL="0" indent="0">
              <a:buNone/>
            </a:pPr>
            <a:r>
              <a:rPr lang="en-US" sz="1400" dirty="0">
                <a:latin typeface="Söhne"/>
              </a:rPr>
              <a:t>      </a:t>
            </a:r>
            <a:r>
              <a:rPr lang="en-US" sz="1400" u="sng" dirty="0">
                <a:latin typeface="Söhne"/>
              </a:rPr>
              <a:t>Dustbin: </a:t>
            </a:r>
            <a:r>
              <a:rPr lang="en-US" sz="1400" dirty="0">
                <a:latin typeface="Söhne"/>
              </a:rPr>
              <a:t>For attaching sensor</a:t>
            </a:r>
          </a:p>
        </p:txBody>
      </p:sp>
    </p:spTree>
    <p:extLst>
      <p:ext uri="{BB962C8B-B14F-4D97-AF65-F5344CB8AC3E}">
        <p14:creationId xmlns:p14="http://schemas.microsoft.com/office/powerpoint/2010/main" val="223020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F28A-6C92-769F-A50E-A1C7FB96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4322E1-3CB2-101D-DA04-1DE745046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472" y="2317750"/>
            <a:ext cx="7759488" cy="3866234"/>
          </a:xfrm>
        </p:spPr>
      </p:pic>
    </p:spTree>
    <p:extLst>
      <p:ext uri="{BB962C8B-B14F-4D97-AF65-F5344CB8AC3E}">
        <p14:creationId xmlns:p14="http://schemas.microsoft.com/office/powerpoint/2010/main" val="239464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C40F-13DC-4B0A-733F-C90777489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Working: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9D0BCBA-B951-F295-6B51-4FF165E3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WindowsMediaPlayer1" r:id="rId1" imgW="9609120" imgH="4487760"/>
        </mc:Choice>
        <mc:Fallback>
          <p:control name="WindowsMediaPlayer1" r:id="rId1" imgW="9609120" imgH="4487760">
            <p:pic>
              <p:nvPicPr>
                <p:cNvPr id="9" name="WindowsMediaPlayer1">
                  <a:extLst>
                    <a:ext uri="{FF2B5EF4-FFF2-40B4-BE49-F238E27FC236}">
                      <a16:creationId xmlns:a16="http://schemas.microsoft.com/office/drawing/2014/main" id="{6E245E29-BA69-B492-71D1-C1F5677C1625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20788" y="2178050"/>
                  <a:ext cx="9609137" cy="448786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040873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7BE491-19FA-B2C5-8B5F-0259AE03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Future Developments: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597F8C-C2C9-5CD8-2B33-9AC2FFF06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FFFF00"/>
                </a:solidFill>
                <a:effectLst/>
                <a:latin typeface="Söhne"/>
              </a:rPr>
              <a:t>Predictive Analytics:</a:t>
            </a:r>
            <a:r>
              <a:rPr lang="en-US" dirty="0">
                <a:solidFill>
                  <a:srgbClr val="FFFF00"/>
                </a:solidFill>
                <a:latin typeface="Söhne"/>
              </a:rPr>
              <a:t> 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Implement machine learning algorithms to </a:t>
            </a:r>
            <a:r>
              <a:rPr lang="en-US" b="0" i="0" u="sng" dirty="0">
                <a:solidFill>
                  <a:srgbClr val="D1D5DB"/>
                </a:solidFill>
                <a:effectLst/>
                <a:latin typeface="Söhne"/>
              </a:rPr>
              <a:t>analyze historical data and predict future fill levels.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This enables forecasting, helping optimize waste collection schedules.</a:t>
            </a:r>
          </a:p>
          <a:p>
            <a:pPr algn="l"/>
            <a:r>
              <a:rPr lang="en-US" b="1" i="0" dirty="0">
                <a:solidFill>
                  <a:srgbClr val="FFFF00"/>
                </a:solidFill>
                <a:effectLst/>
                <a:latin typeface="Söhne"/>
              </a:rPr>
              <a:t>Integration with Weather Data:</a:t>
            </a:r>
            <a:r>
              <a:rPr lang="en-US" dirty="0">
                <a:solidFill>
                  <a:srgbClr val="FFFF00"/>
                </a:solidFill>
                <a:latin typeface="Söhne"/>
              </a:rPr>
              <a:t> 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Integrate weather data into the analysis to account for </a:t>
            </a:r>
            <a:r>
              <a:rPr lang="en-US" b="0" i="0" u="sng" dirty="0">
                <a:solidFill>
                  <a:srgbClr val="D1D5DB"/>
                </a:solidFill>
                <a:effectLst/>
                <a:latin typeface="Söhne"/>
              </a:rPr>
              <a:t>external factors influencing waste generation.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This can improve the accuracy of predictions and optimize collection schedules based on weather patterns.</a:t>
            </a:r>
          </a:p>
          <a:p>
            <a:pPr algn="l"/>
            <a:r>
              <a:rPr lang="en-US" b="1" i="0" dirty="0">
                <a:solidFill>
                  <a:srgbClr val="FFFF00"/>
                </a:solidFill>
                <a:effectLst/>
                <a:latin typeface="Söhne"/>
              </a:rPr>
              <a:t>Energy Harvesting:</a:t>
            </a:r>
            <a:r>
              <a:rPr lang="en-US" b="1" dirty="0">
                <a:solidFill>
                  <a:srgbClr val="FFFF00"/>
                </a:solidFill>
                <a:latin typeface="Söhne"/>
              </a:rPr>
              <a:t> 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Explore energy harvesting solutions to power sensor nodes. This could involve incorporating solar panels or other </a:t>
            </a:r>
            <a:r>
              <a:rPr lang="en-US" b="0" i="0" u="sng" dirty="0">
                <a:solidFill>
                  <a:srgbClr val="D1D5DB"/>
                </a:solidFill>
                <a:effectLst/>
                <a:latin typeface="Söhne"/>
              </a:rPr>
              <a:t>renewable energy sources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to reduce reliance on traditional power sources.</a:t>
            </a:r>
          </a:p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9354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812B-3CA0-19B8-F54E-68C481B8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988" y="2288193"/>
            <a:ext cx="9493249" cy="1577975"/>
          </a:xfrm>
        </p:spPr>
        <p:txBody>
          <a:bodyPr>
            <a:noAutofit/>
          </a:bodyPr>
          <a:lstStyle/>
          <a:p>
            <a:r>
              <a:rPr lang="en-IN" sz="9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48313398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fterhours">
      <a:dk1>
        <a:sysClr val="windowText" lastClr="000000"/>
      </a:dk1>
      <a:lt1>
        <a:srgbClr val="FFFFFF"/>
      </a:lt1>
      <a:dk2>
        <a:srgbClr val="2D3122"/>
      </a:dk2>
      <a:lt2>
        <a:srgbClr val="F3F2EE"/>
      </a:lt2>
      <a:accent1>
        <a:srgbClr val="31AEC4"/>
      </a:accent1>
      <a:accent2>
        <a:srgbClr val="3163BD"/>
      </a:accent2>
      <a:accent3>
        <a:srgbClr val="5E854F"/>
      </a:accent3>
      <a:accent4>
        <a:srgbClr val="34B66C"/>
      </a:accent4>
      <a:accent5>
        <a:srgbClr val="CD2929"/>
      </a:accent5>
      <a:accent6>
        <a:srgbClr val="6946C8"/>
      </a:accent6>
      <a:hlink>
        <a:srgbClr val="0678EA"/>
      </a:hlink>
      <a:folHlink>
        <a:srgbClr val="B65887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338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Consolas</vt:lpstr>
      <vt:lpstr>Franklin Gothic Heavy</vt:lpstr>
      <vt:lpstr>Söhne</vt:lpstr>
      <vt:lpstr>Times New Roman</vt:lpstr>
      <vt:lpstr>AfterhoursVTI</vt:lpstr>
      <vt:lpstr>Trash Track </vt:lpstr>
      <vt:lpstr>Problem Statement :</vt:lpstr>
      <vt:lpstr>Solution:</vt:lpstr>
      <vt:lpstr>Benefits :</vt:lpstr>
      <vt:lpstr>Technology used:</vt:lpstr>
      <vt:lpstr>Architecture:</vt:lpstr>
      <vt:lpstr>Working:</vt:lpstr>
      <vt:lpstr>Future Developments: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TrashTrack Pro</dc:title>
  <dc:creator>Yashanpreet Singh</dc:creator>
  <cp:lastModifiedBy>ravneet kaur</cp:lastModifiedBy>
  <cp:revision>8</cp:revision>
  <dcterms:created xsi:type="dcterms:W3CDTF">2023-12-30T07:27:59Z</dcterms:created>
  <dcterms:modified xsi:type="dcterms:W3CDTF">2024-01-09T17:01:54Z</dcterms:modified>
</cp:coreProperties>
</file>