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Up Automation (the “Hackathon”)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uipath.devpost.com (the “Hackathon Website”)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44" y="2819400"/>
            <a:ext cx="7315200" cy="3539527"/>
          </a:xfrm>
        </p:spPr>
        <p:txBody>
          <a:bodyPr/>
          <a:lstStyle/>
          <a:p>
            <a:r>
              <a:rPr lang="en-US" dirty="0" smtClean="0"/>
              <a:t>Developed  a custom activity to decode  different types of barcodes from an image file.</a:t>
            </a:r>
          </a:p>
          <a:p>
            <a:r>
              <a:rPr lang="en-US" dirty="0" smtClean="0"/>
              <a:t>This activity will be helpful whenever we need to decode the barcode values from different  invoices, files etc.</a:t>
            </a:r>
          </a:p>
          <a:p>
            <a:r>
              <a:rPr lang="en-US" dirty="0" smtClean="0"/>
              <a:t>It will return the decoded output in the form of a string.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6313" y="10668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Barcode Reader</a:t>
            </a:r>
            <a:br>
              <a:rPr lang="en-US" dirty="0" smtClean="0"/>
            </a:br>
            <a:r>
              <a:rPr lang="en-US" sz="3100" dirty="0" smtClean="0"/>
              <a:t>(Custom Activity)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42232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Barcode Reader</a:t>
            </a:r>
            <a:br>
              <a:rPr lang="en-US" dirty="0" smtClean="0"/>
            </a:br>
            <a:r>
              <a:rPr lang="en-US" sz="3100" dirty="0" smtClean="0"/>
              <a:t>(Custom Activity)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Functionality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Decodes a barcode from an image file and returns the decoded value.</a:t>
            </a:r>
          </a:p>
          <a:p>
            <a:pPr marL="0" indent="0">
              <a:buNone/>
            </a:pPr>
            <a:r>
              <a:rPr lang="en-US" b="1" dirty="0" smtClean="0"/>
              <a:t>Properties: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Input</a:t>
            </a:r>
          </a:p>
          <a:p>
            <a:pPr marL="617220" lvl="1" indent="-342900"/>
            <a:r>
              <a:rPr lang="en-US" b="1" i="1" dirty="0" smtClean="0"/>
              <a:t>ImagePath (Required Argument)- </a:t>
            </a:r>
            <a:r>
              <a:rPr lang="en-US" b="1" dirty="0" smtClean="0"/>
              <a:t>Specifies the image path where the barcode is present.</a:t>
            </a:r>
            <a:r>
              <a:rPr lang="en-US" b="1" dirty="0"/>
              <a:t> It is of String data type.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Output</a:t>
            </a:r>
          </a:p>
          <a:p>
            <a:pPr marL="560070" lvl="1" indent="-285750"/>
            <a:r>
              <a:rPr lang="en-US" b="1" i="1" dirty="0" smtClean="0"/>
              <a:t>BarcodeValue-</a:t>
            </a:r>
            <a:r>
              <a:rPr lang="en-US" b="1" dirty="0" smtClean="0"/>
              <a:t>The result after decoding the barcode. It is of String data type. </a:t>
            </a:r>
            <a:endParaRPr lang="en-US" b="1" i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0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315200" cy="115409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356"/>
            <a:ext cx="9066663" cy="4629644"/>
          </a:xfrm>
        </p:spPr>
      </p:pic>
      <p:sp>
        <p:nvSpPr>
          <p:cNvPr id="5" name="TextBox 4"/>
          <p:cNvSpPr txBox="1"/>
          <p:nvPr/>
        </p:nvSpPr>
        <p:spPr>
          <a:xfrm>
            <a:off x="381000" y="1250225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below screenshot shows us the new Custom Activity named “Barcode Reader” is added in the Activities Panel and its usage in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315200" cy="1154097"/>
          </a:xfrm>
        </p:spPr>
        <p:txBody>
          <a:bodyPr/>
          <a:lstStyle/>
          <a:p>
            <a:r>
              <a:rPr lang="en-US" dirty="0" smtClean="0"/>
              <a:t>Sample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3" y="2284956"/>
            <a:ext cx="8497614" cy="4572000"/>
          </a:xfrm>
        </p:spPr>
      </p:pic>
      <p:sp>
        <p:nvSpPr>
          <p:cNvPr id="5" name="TextBox 4"/>
          <p:cNvSpPr txBox="1"/>
          <p:nvPr/>
        </p:nvSpPr>
        <p:spPr>
          <a:xfrm>
            <a:off x="381000" y="1250225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below flowchart is implemented for decoding a barcode and displaying it in a message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315200" cy="1154097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find the below url for the sample project implementation and its usage.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2896</TotalTime>
  <Words>186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Power Up Automation (the “Hackathon”)</vt:lpstr>
      <vt:lpstr>PowerPoint Presentation</vt:lpstr>
      <vt:lpstr>Barcode Reader (Custom Activity)</vt:lpstr>
      <vt:lpstr>Screenshots</vt:lpstr>
      <vt:lpstr>Sample Flow chart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Challenge</dc:title>
  <dc:creator>Manikanta Hari Somayajula</dc:creator>
  <cp:lastModifiedBy>Ravindra Prasad</cp:lastModifiedBy>
  <cp:revision>36</cp:revision>
  <dcterms:created xsi:type="dcterms:W3CDTF">2006-08-16T00:00:00Z</dcterms:created>
  <dcterms:modified xsi:type="dcterms:W3CDTF">2018-08-20T04:42:46Z</dcterms:modified>
</cp:coreProperties>
</file>