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8" r:id="rId5"/>
    <p:sldId id="259" r:id="rId6"/>
    <p:sldId id="266" r:id="rId7"/>
    <p:sldId id="264" r:id="rId8"/>
    <p:sldId id="258" r:id="rId9"/>
    <p:sldId id="262" r:id="rId10"/>
    <p:sldId id="263" r:id="rId11"/>
    <p:sldId id="267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3" autoAdjust="0"/>
  </p:normalViewPr>
  <p:slideViewPr>
    <p:cSldViewPr snapToGrid="0">
      <p:cViewPr varScale="1">
        <p:scale>
          <a:sx n="61" d="100"/>
          <a:sy n="61" d="100"/>
        </p:scale>
        <p:origin x="1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E561E8-3BD9-4381-81AA-A90BC3B40E98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EF18DBA-455A-4BBA-B311-9A9F0F4D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18DBA-455A-4BBA-B311-9A9F0F4D5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6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3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1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6B27-169E-4F18-B5FA-417B5B59EF1A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2B37-AF25-4249-89A4-327979166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ing-system-level_virtual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XC" TargetMode="External"/><Relationship Id="rId4" Type="http://schemas.openxmlformats.org/officeDocument/2006/relationships/hyperlink" Target="https://en.wikipedia.org/wiki/Linu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Silver Spring </a:t>
            </a:r>
            <a:r>
              <a:rPr lang="en-US" dirty="0" err="1" smtClean="0"/>
              <a:t>Docke</a:t>
            </a:r>
            <a:r>
              <a:rPr lang="en-US" dirty="0" smtClean="0"/>
              <a:t> and Container Meet up</a:t>
            </a:r>
            <a:br>
              <a:rPr lang="en-US" dirty="0" smtClean="0"/>
            </a:br>
            <a:r>
              <a:rPr lang="en-US" sz="3100" dirty="0" smtClean="0"/>
              <a:t>what </a:t>
            </a:r>
            <a:r>
              <a:rPr lang="en-US" sz="3100" dirty="0" smtClean="0"/>
              <a:t>is a </a:t>
            </a:r>
            <a:r>
              <a:rPr lang="en-US" sz="3100" dirty="0" smtClean="0"/>
              <a:t>container/ </a:t>
            </a:r>
            <a:r>
              <a:rPr lang="en-US" sz="3100" dirty="0" err="1" smtClean="0"/>
              <a:t>Docker</a:t>
            </a:r>
            <a:r>
              <a:rPr lang="en-US" sz="3100" dirty="0" smtClean="0"/>
              <a:t>?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9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/>
              <a:t>Agenda:</a:t>
            </a:r>
          </a:p>
          <a:p>
            <a:pPr lvl="1" algn="l"/>
            <a:r>
              <a:rPr lang="en-US" dirty="0" smtClean="0"/>
              <a:t>What is </a:t>
            </a:r>
            <a:r>
              <a:rPr lang="en-US" dirty="0" smtClean="0"/>
              <a:t>a container </a:t>
            </a:r>
            <a:r>
              <a:rPr lang="en-US" dirty="0" smtClean="0"/>
              <a:t>?</a:t>
            </a:r>
          </a:p>
          <a:p>
            <a:pPr lvl="1" algn="l"/>
            <a:r>
              <a:rPr lang="en-US" dirty="0" smtClean="0"/>
              <a:t>Components/aspects  </a:t>
            </a:r>
            <a:r>
              <a:rPr lang="en-US" dirty="0" smtClean="0"/>
              <a:t>of </a:t>
            </a:r>
            <a:r>
              <a:rPr lang="en-US" dirty="0" smtClean="0"/>
              <a:t>Containers</a:t>
            </a:r>
            <a:endParaRPr lang="en-US" dirty="0" smtClean="0"/>
          </a:p>
          <a:p>
            <a:pPr lvl="1" algn="l"/>
            <a:r>
              <a:rPr lang="en-US" dirty="0" smtClean="0"/>
              <a:t>Containers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VMs</a:t>
            </a:r>
            <a:endParaRPr lang="en-US" dirty="0" smtClean="0"/>
          </a:p>
          <a:p>
            <a:pPr lvl="1" algn="l"/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 </a:t>
            </a:r>
          </a:p>
          <a:p>
            <a:pPr lvl="1" algn="l"/>
            <a:r>
              <a:rPr lang="en-US" dirty="0" smtClean="0"/>
              <a:t>What are Components of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pPr lvl="1" algn="l"/>
            <a:r>
              <a:rPr lang="en-US" dirty="0" smtClean="0"/>
              <a:t>How does </a:t>
            </a:r>
            <a:r>
              <a:rPr lang="en-US" dirty="0" err="1" smtClean="0"/>
              <a:t>docker</a:t>
            </a:r>
            <a:r>
              <a:rPr lang="en-US" dirty="0" smtClean="0"/>
              <a:t> help to run </a:t>
            </a:r>
            <a:r>
              <a:rPr lang="en-US" dirty="0" smtClean="0"/>
              <a:t>containers?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 container</a:t>
            </a:r>
            <a:r>
              <a:rPr lang="en-US" baseline="0" dirty="0" smtClean="0"/>
              <a:t> work in </a:t>
            </a:r>
            <a:r>
              <a:rPr lang="en-US" baseline="0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base image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dockerfile</a:t>
            </a:r>
            <a:r>
              <a:rPr lang="en-US" dirty="0" smtClean="0"/>
              <a:t> – which is a template what we would like to do in container </a:t>
            </a:r>
          </a:p>
          <a:p>
            <a:r>
              <a:rPr lang="en-US" dirty="0" smtClean="0"/>
              <a:t>Build an image from the base image and </a:t>
            </a:r>
            <a:r>
              <a:rPr lang="en-US" dirty="0" err="1" smtClean="0"/>
              <a:t>dockerfile</a:t>
            </a:r>
            <a:endParaRPr lang="en-US" dirty="0"/>
          </a:p>
          <a:p>
            <a:r>
              <a:rPr lang="en-US" dirty="0" smtClean="0"/>
              <a:t>Push the image to a registry </a:t>
            </a:r>
          </a:p>
          <a:p>
            <a:r>
              <a:rPr lang="en-US" dirty="0" smtClean="0"/>
              <a:t>Run container using the image above</a:t>
            </a:r>
          </a:p>
          <a:p>
            <a:r>
              <a:rPr lang="en-US" dirty="0" smtClean="0"/>
              <a:t>Use container orchestration for </a:t>
            </a:r>
            <a:r>
              <a:rPr lang="en-US" dirty="0" err="1" smtClean="0"/>
              <a:t>multihost</a:t>
            </a:r>
            <a:r>
              <a:rPr lang="en-US" dirty="0" smtClean="0"/>
              <a:t> requirement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1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13846"/>
            <a:ext cx="10515600" cy="1325563"/>
          </a:xfrm>
        </p:spPr>
        <p:txBody>
          <a:bodyPr/>
          <a:lstStyle/>
          <a:p>
            <a:r>
              <a:rPr lang="en-US" dirty="0" smtClean="0"/>
              <a:t>Short Demo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other container related presentation so I do not take long time but just show you how does a </a:t>
            </a:r>
            <a:r>
              <a:rPr lang="en-US" smtClean="0"/>
              <a:t>container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Container</a:t>
            </a:r>
            <a:r>
              <a:rPr lang="en-US" dirty="0" smtClean="0"/>
              <a:t>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Generally accepted definition</a:t>
            </a:r>
          </a:p>
          <a:p>
            <a:pPr marL="0" indent="0">
              <a:buNone/>
            </a:pPr>
            <a:r>
              <a:rPr lang="en-US" dirty="0" smtClean="0"/>
              <a:t>Way of packaging and deploying application in isolation in a Linux Server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kernel </a:t>
            </a:r>
            <a:r>
              <a:rPr lang="en-US" dirty="0" smtClean="0"/>
              <a:t>features made </a:t>
            </a:r>
            <a:r>
              <a:rPr lang="en-US" dirty="0" smtClean="0"/>
              <a:t>this possible</a:t>
            </a:r>
          </a:p>
          <a:p>
            <a:pPr marL="457200" lvl="1" indent="0">
              <a:buNone/>
            </a:pPr>
            <a:r>
              <a:rPr lang="en-US" dirty="0" smtClean="0"/>
              <a:t>Namespaces – separation</a:t>
            </a:r>
            <a:r>
              <a:rPr lang="en-US" baseline="0" dirty="0" smtClean="0"/>
              <a:t> from host and </a:t>
            </a:r>
            <a:r>
              <a:rPr lang="en-US" dirty="0" smtClean="0"/>
              <a:t>other </a:t>
            </a:r>
            <a:r>
              <a:rPr lang="en-US" baseline="0" dirty="0" smtClean="0"/>
              <a:t> containers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Cgroup</a:t>
            </a:r>
            <a:r>
              <a:rPr lang="en-US" baseline="0" dirty="0" smtClean="0"/>
              <a:t> – control resources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What is container?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things came up in the definition.  They are :</a:t>
            </a:r>
          </a:p>
          <a:p>
            <a:pPr marL="0" indent="0">
              <a:buNone/>
            </a:pPr>
            <a:r>
              <a:rPr lang="en-US" dirty="0" smtClean="0"/>
              <a:t>--Packaging an application</a:t>
            </a:r>
          </a:p>
          <a:p>
            <a:pPr marL="0" indent="0">
              <a:buNone/>
            </a:pPr>
            <a:r>
              <a:rPr lang="en-US" dirty="0" smtClean="0"/>
              <a:t>--Deploying an application</a:t>
            </a:r>
          </a:p>
          <a:p>
            <a:pPr marL="0" indent="0">
              <a:buNone/>
            </a:pPr>
            <a:r>
              <a:rPr lang="en-US" dirty="0" smtClean="0"/>
              <a:t>--deploy in solation  (from other containers /host’s processes)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Lets look at  our application delivery process briefly to understand why these are important.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application need to run?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( a module -&gt; code for a particular functionality)</a:t>
            </a:r>
            <a:endParaRPr lang="en-US" dirty="0" smtClean="0"/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/>
              <a:t>Configuration files </a:t>
            </a:r>
            <a:endParaRPr lang="en-US" dirty="0" smtClean="0"/>
          </a:p>
          <a:p>
            <a:r>
              <a:rPr lang="en-US" sz="1600" dirty="0"/>
              <a:t>Indirectly- some kind of build </a:t>
            </a:r>
            <a:r>
              <a:rPr lang="en-US" sz="1600" dirty="0" smtClean="0"/>
              <a:t>resources</a:t>
            </a:r>
            <a:endParaRPr lang="en-US" dirty="0" smtClean="0"/>
          </a:p>
          <a:p>
            <a:r>
              <a:rPr lang="en-US" dirty="0" smtClean="0"/>
              <a:t>Some kind of code execution environment ( </a:t>
            </a:r>
            <a:r>
              <a:rPr lang="en-US" dirty="0" err="1" smtClean="0"/>
              <a:t>eg</a:t>
            </a:r>
            <a:r>
              <a:rPr lang="en-US" dirty="0" smtClean="0"/>
              <a:t> tomcat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delivery	 process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write initial in his /her laptop or a  </a:t>
            </a:r>
            <a:r>
              <a:rPr lang="en-US" dirty="0" err="1" smtClean="0"/>
              <a:t>dev</a:t>
            </a:r>
            <a:r>
              <a:rPr lang="en-US" dirty="0" smtClean="0"/>
              <a:t> server </a:t>
            </a:r>
          </a:p>
          <a:p>
            <a:r>
              <a:rPr lang="en-US" dirty="0" smtClean="0"/>
              <a:t>Code moves to 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int</a:t>
            </a:r>
            <a:r>
              <a:rPr lang="en-US" dirty="0" smtClean="0"/>
              <a:t> server for integration </a:t>
            </a:r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 smtClean="0"/>
              <a:t>Code moves to QA server for testing </a:t>
            </a:r>
          </a:p>
          <a:p>
            <a:r>
              <a:rPr lang="en-US" dirty="0" smtClean="0"/>
              <a:t>Code is moved to performance test server/environment </a:t>
            </a:r>
          </a:p>
          <a:p>
            <a:r>
              <a:rPr lang="en-US" dirty="0" smtClean="0"/>
              <a:t>Code is move to user acceptance test </a:t>
            </a:r>
          </a:p>
          <a:p>
            <a:r>
              <a:rPr lang="en-US" dirty="0" smtClean="0"/>
              <a:t>Code is deployed to production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Containers help in app delivery ?</a:t>
            </a:r>
            <a:br>
              <a:rPr lang="en-US" dirty="0" smtClean="0"/>
            </a:br>
            <a:r>
              <a:rPr lang="en-US" sz="1600" dirty="0" smtClean="0"/>
              <a:t>(Look the current practices and how the container help)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1. Packages all libraries and dependencies in an images which is pushed to a public or private registry</a:t>
            </a:r>
          </a:p>
          <a:p>
            <a:pPr marL="0" indent="0">
              <a:buNone/>
            </a:pPr>
            <a:r>
              <a:rPr lang="en-US" dirty="0" smtClean="0"/>
              <a:t>2. The same images is pull in different environment there by removing the need to configuring server in each stages for the app</a:t>
            </a:r>
          </a:p>
          <a:p>
            <a:pPr marL="0" indent="0">
              <a:buNone/>
            </a:pPr>
            <a:r>
              <a:rPr lang="en-US" dirty="0" smtClean="0"/>
              <a:t>3. No discrepancies in environments</a:t>
            </a:r>
          </a:p>
          <a:p>
            <a:pPr marL="0" indent="0">
              <a:buNone/>
            </a:pPr>
            <a:r>
              <a:rPr lang="en-US" dirty="0" smtClean="0"/>
              <a:t>4. The process inside the container is different from process inside another container and they are not in same namespace. </a:t>
            </a:r>
          </a:p>
          <a:p>
            <a:pPr marL="0" indent="0">
              <a:buNone/>
            </a:pPr>
            <a:r>
              <a:rPr lang="en-US" dirty="0" smtClean="0"/>
              <a:t>5. No more blame game it works in my computer or my server works but it is your code </a:t>
            </a:r>
          </a:p>
          <a:p>
            <a:endParaRPr lang="en-US" dirty="0" smtClean="0"/>
          </a:p>
          <a:p>
            <a:r>
              <a:rPr lang="en-US" sz="2000" dirty="0" smtClean="0"/>
              <a:t>Process ID</a:t>
            </a:r>
          </a:p>
          <a:p>
            <a:r>
              <a:rPr lang="en-US" sz="2000" dirty="0" smtClean="0"/>
              <a:t>Mount</a:t>
            </a:r>
          </a:p>
          <a:p>
            <a:r>
              <a:rPr lang="en-US" sz="2000" dirty="0" smtClean="0"/>
              <a:t>IPC (Inter process communication)</a:t>
            </a:r>
          </a:p>
          <a:p>
            <a:r>
              <a:rPr lang="en-US" sz="2000" dirty="0" smtClean="0"/>
              <a:t>User (currently experimental support for)</a:t>
            </a:r>
          </a:p>
          <a:p>
            <a:r>
              <a:rPr lang="en-US" sz="2000" dirty="0" smtClean="0"/>
              <a:t>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as </a:t>
            </a:r>
            <a:r>
              <a:rPr lang="en-US" dirty="0" err="1" smtClean="0"/>
              <a:t>vm</a:t>
            </a:r>
            <a:r>
              <a:rPr lang="en-US" dirty="0" smtClean="0"/>
              <a:t>/virtualization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LXC</a:t>
            </a:r>
            <a:r>
              <a:rPr lang="en-US" sz="2000" dirty="0" smtClean="0"/>
              <a:t> (</a:t>
            </a:r>
            <a:r>
              <a:rPr lang="en-US" sz="2000" b="1" dirty="0" smtClean="0"/>
              <a:t>Linux Containers</a:t>
            </a:r>
            <a:r>
              <a:rPr lang="en-US" sz="2000" dirty="0" smtClean="0"/>
              <a:t>) is an </a:t>
            </a:r>
            <a:r>
              <a:rPr lang="en-US" sz="2000" dirty="0" smtClean="0">
                <a:hlinkClick r:id="rId3" tooltip="Operating-system-level virtualization"/>
              </a:rPr>
              <a:t>operating-system-level virtualization</a:t>
            </a:r>
            <a:r>
              <a:rPr lang="en-US" sz="2000" dirty="0" smtClean="0"/>
              <a:t> method for running multiple isolated </a:t>
            </a:r>
            <a:r>
              <a:rPr lang="en-US" sz="2000" dirty="0" smtClean="0">
                <a:hlinkClick r:id="rId4" tooltip="Linux"/>
              </a:rPr>
              <a:t>Linux</a:t>
            </a:r>
            <a:r>
              <a:rPr lang="en-US" sz="2000" dirty="0" smtClean="0"/>
              <a:t> systems (containers) on a control host using a single Linux kernel.</a:t>
            </a:r>
            <a:endParaRPr lang="en-US" sz="2000" dirty="0" smtClean="0">
              <a:hlinkClick r:id="rId5"/>
            </a:endParaRPr>
          </a:p>
          <a:p>
            <a:pPr marL="0" indent="0">
              <a:buNone/>
            </a:pPr>
            <a:r>
              <a:rPr lang="en-US" sz="2000" dirty="0" smtClean="0"/>
              <a:t>Wikipedia </a:t>
            </a:r>
            <a:r>
              <a:rPr lang="en-US" sz="2000" dirty="0" smtClean="0">
                <a:hlinkClick r:id="rId5"/>
              </a:rPr>
              <a:t>https://en.wikipedia.org/wiki/LXC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Benefits of containers ( compared with a </a:t>
            </a:r>
            <a:r>
              <a:rPr lang="en-US" dirty="0" err="1" smtClean="0"/>
              <a:t>vm</a:t>
            </a:r>
            <a:r>
              <a:rPr lang="en-US" dirty="0" smtClean="0"/>
              <a:t>)</a:t>
            </a:r>
          </a:p>
          <a:p>
            <a:pPr lvl="1"/>
            <a:r>
              <a:rPr lang="en-US" sz="1400" dirty="0" smtClean="0"/>
              <a:t>Less overhead.</a:t>
            </a:r>
          </a:p>
          <a:p>
            <a:pPr lvl="1"/>
            <a:r>
              <a:rPr lang="en-US" sz="1400" dirty="0" smtClean="0"/>
              <a:t>Increased portability.</a:t>
            </a:r>
          </a:p>
          <a:p>
            <a:pPr lvl="1"/>
            <a:r>
              <a:rPr lang="en-US" sz="1400" dirty="0" smtClean="0"/>
              <a:t>Consistent operation.</a:t>
            </a:r>
          </a:p>
          <a:p>
            <a:pPr lvl="1"/>
            <a:r>
              <a:rPr lang="en-US" sz="1400" dirty="0" smtClean="0"/>
              <a:t>Greater efficiency. </a:t>
            </a:r>
          </a:p>
          <a:p>
            <a:pPr lvl="1"/>
            <a:r>
              <a:rPr lang="en-US" sz="1400" dirty="0" smtClean="0"/>
              <a:t>Deployed, patched, or scale applications faster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Containerization Platform 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Helps to containerization </a:t>
            </a:r>
          </a:p>
          <a:p>
            <a:pPr marL="0" indent="0">
              <a:buNone/>
            </a:pPr>
            <a:r>
              <a:rPr lang="en-US" dirty="0" smtClean="0"/>
              <a:t>Developed by the company called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Inc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appear in 2013</a:t>
            </a:r>
          </a:p>
          <a:p>
            <a:pPr marL="0" indent="0">
              <a:buNone/>
            </a:pPr>
            <a:r>
              <a:rPr lang="en-US" dirty="0" smtClean="0"/>
              <a:t>Available in two streams open source and enterprise</a:t>
            </a:r>
          </a:p>
          <a:p>
            <a:pPr marL="0" indent="0">
              <a:buNone/>
            </a:pPr>
            <a:r>
              <a:rPr lang="en-US" dirty="0" smtClean="0"/>
              <a:t>Now also available in windows and Mac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3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CLI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Hub( registry )</a:t>
            </a:r>
          </a:p>
          <a:p>
            <a:r>
              <a:rPr lang="en-US" dirty="0" smtClean="0"/>
              <a:t>Container</a:t>
            </a:r>
          </a:p>
          <a:p>
            <a:r>
              <a:rPr lang="en-US" dirty="0" err="1" smtClean="0"/>
              <a:t>Dockerfile</a:t>
            </a:r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456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Silver Spring Docke and Container Meet up what is a container/ Docker?</vt:lpstr>
      <vt:lpstr>What is a Container?  </vt:lpstr>
      <vt:lpstr>  What is container?</vt:lpstr>
      <vt:lpstr>What does an application need to run? </vt:lpstr>
      <vt:lpstr>Application delivery  process  </vt:lpstr>
      <vt:lpstr>How Containers help in app delivery ? (Look the current practices and how the container help) </vt:lpstr>
      <vt:lpstr>Container as vm/virtualization </vt:lpstr>
      <vt:lpstr>What is Docker?   </vt:lpstr>
      <vt:lpstr>Components </vt:lpstr>
      <vt:lpstr>How  container work in docker?</vt:lpstr>
      <vt:lpstr>Short Demo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Spring Docke and Container Meet up what is container/ Docker?</dc:title>
  <dc:creator>Kiran Sharma</dc:creator>
  <cp:lastModifiedBy>Kiran Sharma</cp:lastModifiedBy>
  <cp:revision>42</cp:revision>
  <cp:lastPrinted>2019-08-18T19:38:43Z</cp:lastPrinted>
  <dcterms:created xsi:type="dcterms:W3CDTF">2019-08-18T16:39:27Z</dcterms:created>
  <dcterms:modified xsi:type="dcterms:W3CDTF">2019-08-20T16:57:56Z</dcterms:modified>
</cp:coreProperties>
</file>