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9247-2F65-4639-8B20-023C92623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ECFA4-A803-4DA8-A491-0FC8192C2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15579-F790-42BF-BFCE-3C08F780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15B5-B0BD-4F9C-B2F4-7528DABEF5B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356C3-2774-4F9E-A244-0F10F423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E747D-F02D-4E57-B95A-EEB48DEB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24E-3D5E-408A-8FEB-CE59DBBDC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37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5A54-A8CC-4DF7-80E2-D88F68C1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3B626-1260-4FB5-AE1D-DAB94C5C8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C7976-2579-4EDD-90A9-672A7D4F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15B5-B0BD-4F9C-B2F4-7528DABEF5B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F12D0-B152-4004-959E-E95BD401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30B26-2D5C-4583-A825-7501C915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24E-3D5E-408A-8FEB-CE59DBBDC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49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3D8B4-9909-4EB6-B734-B708C1F51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5B40A-1E6A-41E1-9DC4-88B1E3469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374F5-E4B0-4FB8-ADB8-601D1027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15B5-B0BD-4F9C-B2F4-7528DABEF5B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FA394-64A1-433D-B742-6317F86A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77AA6-F62B-4217-B5E1-7AD907F9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24E-3D5E-408A-8FEB-CE59DBBDC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69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392C-159D-44EB-A786-EB1958E4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71AF-5D9C-47A0-8A00-E80D0282D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E1D90-6E59-4B10-9200-B3F1BCFE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15B5-B0BD-4F9C-B2F4-7528DABEF5B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D9445-DB7A-4B22-9C8F-494DAB55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BCE81-96C2-4C46-997A-61D4CCA4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24E-3D5E-408A-8FEB-CE59DBBDC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68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6F59-6427-4C83-AEC9-962D17FD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11796-5BF4-4D58-9DD3-99554540E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92B8C-AB52-4955-A8DD-490DD979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15B5-B0BD-4F9C-B2F4-7528DABEF5B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4E763-C38E-4FDA-A694-DDABB267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0C2A5-3344-4ADA-AE03-DAFAAF8C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24E-3D5E-408A-8FEB-CE59DBBDC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2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AA70-AEE0-4BD2-8691-CE895048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D0744-36F2-40B3-A944-2C6F0616D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05DAC-F6FA-45D2-B1E7-C9EF6F3B2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F5D88-C99C-4C19-8DFB-B376260F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15B5-B0BD-4F9C-B2F4-7528DABEF5B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1AC67-1AB6-4C2B-91D6-A014C398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4786C-BEE1-402B-B585-8B459E3F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24E-3D5E-408A-8FEB-CE59DBBDC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25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F986-7B21-4499-86E0-CF989D88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16DED-61F4-4DBE-8EAA-E7C0EE6BC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F5A94-C803-4D63-8AAA-7A3A7E870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28387-D24F-4376-B900-A8F739E5F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B8515-FF82-498C-921F-F1B3C1CCB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7C403-9888-437E-B0A3-D4D963E6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15B5-B0BD-4F9C-B2F4-7528DABEF5B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907C8-9149-41C5-91A7-6D3C00A9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A27CA-A4F5-4F22-9B29-7AD583D2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24E-3D5E-408A-8FEB-CE59DBBDC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49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39CC-10CD-4E2E-88D8-18A98B46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F18C5-08CD-47B4-B660-655F0736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15B5-B0BD-4F9C-B2F4-7528DABEF5B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9379E-A166-44CE-8AE6-4B98404C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5099D-0703-448E-A59E-CCCE5DEE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24E-3D5E-408A-8FEB-CE59DBBDC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72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E248E-D6F7-48F7-A17E-6FFAB208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15B5-B0BD-4F9C-B2F4-7528DABEF5B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54D7D-8C92-4B66-B9B7-B23B1820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EEB61-B241-41F9-86BC-0FE04D57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24E-3D5E-408A-8FEB-CE59DBBDC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97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DBF3-74CC-443D-A8A6-B98CE8C4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F3470-97F2-4EA0-8860-FD30D047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B235C-F718-4D97-B05D-3B983C8AC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C33D6-77FA-499F-AC89-6BB388B2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15B5-B0BD-4F9C-B2F4-7528DABEF5B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09496-4892-433F-921B-36605BB4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3C193-0B8C-4450-90EA-08D91E7B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24E-3D5E-408A-8FEB-CE59DBBDC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26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3AA3-36D2-4B7F-B51E-F8A8177B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E1830-15E1-47A8-8BE9-C35E0A78A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7A4D0-9A04-4728-B5DF-3D3E16F45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AA291-A0F1-43A0-B97F-7CCBC27B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15B5-B0BD-4F9C-B2F4-7528DABEF5B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668F6-BA1D-447A-8547-933F757B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C47AB-1AFC-4B98-9DDE-C45018DD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24E-3D5E-408A-8FEB-CE59DBBDC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79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F6B2C-8ECC-4CF6-8C7C-E47F15FD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472F2-84BC-4B77-A88F-AED05373A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D39A1-A979-4E59-90B5-49744F424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15B5-B0BD-4F9C-B2F4-7528DABEF5B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5CEF4-E650-4232-BFFC-333CFDA75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4DB01-CB2C-47A6-A5E6-5243442CE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B724E-3D5E-408A-8FEB-CE59DBBDC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89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1EFE-AEEE-4F48-B45E-D00D97724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change list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21D38-5A81-47BA-91D7-7D139B1B53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Python change item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Change  range of item value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Python  insert value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Python a new list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Extend list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8463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A362-2ADC-4777-9EE3-12C58776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change value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BEEF1-87DB-4322-B531-CDA57F38E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change the value of specific item ,we have to refers to specific item. Ex</a:t>
            </a:r>
            <a:r>
              <a:rPr lang="en-US" dirty="0">
                <a:sym typeface="Wingdings" panose="05000000000000000000" pitchFamily="2" charset="2"/>
              </a:rPr>
              <a:t>l1=[1,2,3,4,5],  l1[1]=9</a:t>
            </a:r>
            <a:r>
              <a:rPr lang="en-IN" dirty="0">
                <a:sym typeface="Wingdings" panose="05000000000000000000" pitchFamily="2" charset="2"/>
              </a:rPr>
              <a:t> print(l1)[9,2,3,4,5]</a:t>
            </a:r>
          </a:p>
          <a:p>
            <a:r>
              <a:rPr lang="en-US" dirty="0">
                <a:sym typeface="Wingdings" panose="05000000000000000000" pitchFamily="2" charset="2"/>
              </a:rPr>
              <a:t>Python change range of value: here we have to specific the range where we want to change. </a:t>
            </a:r>
          </a:p>
          <a:p>
            <a:r>
              <a:rPr lang="en-US" dirty="0">
                <a:sym typeface="Wingdings" panose="05000000000000000000" pitchFamily="2" charset="2"/>
              </a:rPr>
              <a:t>Here we type starting and end value. Ex l1=[1,2,3,4,5]l1[1:3][8,7] l1= [1,2,8,7,5]</a:t>
            </a:r>
          </a:p>
          <a:p>
            <a:r>
              <a:rPr lang="en-US" dirty="0">
                <a:sym typeface="Wingdings" panose="05000000000000000000" pitchFamily="2" charset="2"/>
              </a:rPr>
              <a:t>Insert new </a:t>
            </a:r>
            <a:r>
              <a:rPr lang="en-US" dirty="0" err="1">
                <a:sym typeface="Wingdings" panose="05000000000000000000" pitchFamily="2" charset="2"/>
              </a:rPr>
              <a:t>value:if</a:t>
            </a:r>
            <a:r>
              <a:rPr lang="en-US" dirty="0">
                <a:sym typeface="Wingdings" panose="05000000000000000000" pitchFamily="2" charset="2"/>
              </a:rPr>
              <a:t> we want to insert a new value, we have to use insert() function without replacing other value in a list.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exl1=[1,2,3,4,5,6]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l1.insert(9,8)l1=[1,2,3,4,5,6,9,8]</a:t>
            </a:r>
          </a:p>
        </p:txBody>
      </p:sp>
    </p:spTree>
    <p:extLst>
      <p:ext uri="{BB962C8B-B14F-4D97-AF65-F5344CB8AC3E}">
        <p14:creationId xmlns:p14="http://schemas.microsoft.com/office/powerpoint/2010/main" val="26551650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EF5A-847B-41C1-982A-07EE0C5E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add list value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A9496-0636-4AD4-92D3-1484F40F8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we want to add a list value, we have to use append().</a:t>
            </a:r>
          </a:p>
          <a:p>
            <a:r>
              <a:rPr lang="en-US" dirty="0"/>
              <a:t>Ex=l1[3,4,5,6,7]</a:t>
            </a:r>
            <a:r>
              <a:rPr lang="en-US" dirty="0">
                <a:sym typeface="Wingdings" panose="05000000000000000000" pitchFamily="2" charset="2"/>
              </a:rPr>
              <a:t>l1.append(5)print(l1)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--[1,2,3,4,5,6,7,5] as a new list l2</a:t>
            </a:r>
          </a:p>
          <a:p>
            <a:r>
              <a:rPr lang="en-US" dirty="0">
                <a:sym typeface="Wingdings" panose="05000000000000000000" pitchFamily="2" charset="2"/>
              </a:rPr>
              <a:t>Python remove value: if we want to remove a </a:t>
            </a:r>
            <a:r>
              <a:rPr lang="en-US" dirty="0" err="1">
                <a:sym typeface="Wingdings" panose="05000000000000000000" pitchFamily="2" charset="2"/>
              </a:rPr>
              <a:t>value,we</a:t>
            </a:r>
            <a:r>
              <a:rPr lang="en-US" dirty="0">
                <a:sym typeface="Wingdings" panose="05000000000000000000" pitchFamily="2" charset="2"/>
              </a:rPr>
              <a:t> have to use remove().</a:t>
            </a:r>
          </a:p>
          <a:p>
            <a:r>
              <a:rPr lang="en-US" dirty="0">
                <a:sym typeface="Wingdings" panose="05000000000000000000" pitchFamily="2" charset="2"/>
              </a:rPr>
              <a:t>      l1.remove(3)print(l1)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l1=[1,2,4,5,6,7,5]</a:t>
            </a:r>
          </a:p>
          <a:p>
            <a:r>
              <a:rPr lang="en-US" dirty="0">
                <a:sym typeface="Wingdings" panose="05000000000000000000" pitchFamily="2" charset="2"/>
              </a:rPr>
              <a:t>Remove a specific index </a:t>
            </a:r>
            <a:r>
              <a:rPr lang="en-US" dirty="0" err="1">
                <a:sym typeface="Wingdings" panose="05000000000000000000" pitchFamily="2" charset="2"/>
              </a:rPr>
              <a:t>value:f</a:t>
            </a:r>
            <a:r>
              <a:rPr lang="en-US" dirty="0">
                <a:sym typeface="Wingdings" panose="05000000000000000000" pitchFamily="2" charset="2"/>
              </a:rPr>
              <a:t> we want to remove </a:t>
            </a:r>
            <a:r>
              <a:rPr lang="en-US" dirty="0" err="1">
                <a:sym typeface="Wingdings" panose="05000000000000000000" pitchFamily="2" charset="2"/>
              </a:rPr>
              <a:t>aspecific</a:t>
            </a:r>
            <a:r>
              <a:rPr lang="en-US" dirty="0">
                <a:sym typeface="Wingdings" panose="05000000000000000000" pitchFamily="2" charset="2"/>
              </a:rPr>
              <a:t> value index, we have to use pop function.</a:t>
            </a:r>
          </a:p>
          <a:p>
            <a:r>
              <a:rPr lang="en-US" dirty="0">
                <a:sym typeface="Wingdings" panose="05000000000000000000" pitchFamily="2" charset="2"/>
              </a:rPr>
              <a:t>l1.pop(1) print(l1)1,4,5,6,7,8]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01413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B829-8B88-42C7-8241-55F56D21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 keyword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192E1-CD88-46C4-B3BA-028032FD8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Del keyword we have to use </a:t>
            </a:r>
            <a:r>
              <a:rPr lang="en-US" dirty="0" err="1"/>
              <a:t>use</a:t>
            </a:r>
            <a:r>
              <a:rPr lang="en-US" dirty="0"/>
              <a:t> for deleting specific index of the list.</a:t>
            </a:r>
          </a:p>
          <a:p>
            <a:r>
              <a:rPr lang="en-US" dirty="0"/>
              <a:t>Ex</a:t>
            </a:r>
            <a:r>
              <a:rPr lang="en-US" dirty="0">
                <a:sym typeface="Wingdings" panose="05000000000000000000" pitchFamily="2" charset="2"/>
              </a:rPr>
              <a:t>l1=[1,2,3,4,5,6,7]</a:t>
            </a:r>
          </a:p>
          <a:p>
            <a:r>
              <a:rPr lang="en-US" dirty="0">
                <a:sym typeface="Wingdings" panose="05000000000000000000" pitchFamily="2" charset="2"/>
              </a:rPr>
              <a:t>         del l1[1] print(l1) [1,3,4,5,6,7]</a:t>
            </a:r>
          </a:p>
          <a:p>
            <a:r>
              <a:rPr lang="en-US" dirty="0">
                <a:sym typeface="Wingdings" panose="05000000000000000000" pitchFamily="2" charset="2"/>
              </a:rPr>
              <a:t>Clear list: for clearing a list ,we have to use clear() function.</a:t>
            </a:r>
          </a:p>
          <a:p>
            <a:r>
              <a:rPr lang="en-US" dirty="0">
                <a:sym typeface="Wingdings" panose="05000000000000000000" pitchFamily="2" charset="2"/>
              </a:rPr>
              <a:t>Exl1.clear() print(1)-0</a:t>
            </a:r>
          </a:p>
          <a:p>
            <a:r>
              <a:rPr lang="en-US" dirty="0">
                <a:sym typeface="Wingdings" panose="05000000000000000000" pitchFamily="2" charset="2"/>
              </a:rPr>
              <a:t>Sort list:  it allows us to arrange the given list in </a:t>
            </a:r>
            <a:r>
              <a:rPr lang="en-US" dirty="0" err="1">
                <a:sym typeface="Wingdings" panose="05000000000000000000" pitchFamily="2" charset="2"/>
              </a:rPr>
              <a:t>ascending,descending</a:t>
            </a:r>
            <a:r>
              <a:rPr lang="en-US" dirty="0">
                <a:sym typeface="Wingdings" panose="05000000000000000000" pitchFamily="2" charset="2"/>
              </a:rPr>
              <a:t> or alphanumerically or by default using sort() function.</a:t>
            </a:r>
          </a:p>
          <a:p>
            <a:r>
              <a:rPr lang="en-US" dirty="0">
                <a:sym typeface="Wingdings" panose="05000000000000000000" pitchFamily="2" charset="2"/>
              </a:rPr>
              <a:t>Syntax :</a:t>
            </a:r>
            <a:r>
              <a:rPr lang="en-US" dirty="0" err="1">
                <a:sym typeface="Wingdings" panose="05000000000000000000" pitchFamily="2" charset="2"/>
              </a:rPr>
              <a:t>list_name</a:t>
            </a:r>
            <a:r>
              <a:rPr lang="en-US" dirty="0">
                <a:sym typeface="Wingdings" panose="05000000000000000000" pitchFamily="2" charset="2"/>
              </a:rPr>
              <a:t>-[</a:t>
            </a:r>
            <a:r>
              <a:rPr lang="en-US" dirty="0" err="1">
                <a:sym typeface="Wingdings" panose="05000000000000000000" pitchFamily="2" charset="2"/>
              </a:rPr>
              <a:t>a,b,c,d,e</a:t>
            </a:r>
            <a:r>
              <a:rPr lang="en-US" dirty="0">
                <a:sym typeface="Wingdings" panose="05000000000000000000" pitchFamily="2" charset="2"/>
              </a:rPr>
              <a:t>]</a:t>
            </a:r>
          </a:p>
          <a:p>
            <a:r>
              <a:rPr lang="en-US" dirty="0">
                <a:sym typeface="Wingdings" panose="05000000000000000000" pitchFamily="2" charset="2"/>
              </a:rPr>
              <a:t>     </a:t>
            </a:r>
            <a:r>
              <a:rPr lang="en-US" dirty="0" err="1">
                <a:sym typeface="Wingdings" panose="05000000000000000000" pitchFamily="2" charset="2"/>
              </a:rPr>
              <a:t>list_nme.sort</a:t>
            </a:r>
            <a:r>
              <a:rPr lang="en-US" dirty="0">
                <a:sym typeface="Wingdings" panose="05000000000000000000" pitchFamily="2" charset="2"/>
              </a:rPr>
              <a:t>()-print(l1)- arrange them according to rule.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24462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B835-4B9B-4B7B-8D21-D4949AFF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6D691-B061-4134-8E8A-E17BDA286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we want to copy the given list ,we have to use copy()</a:t>
            </a:r>
          </a:p>
          <a:p>
            <a:r>
              <a:rPr lang="en-US" dirty="0"/>
              <a:t>L1=[1,2,3,4,5]</a:t>
            </a:r>
          </a:p>
          <a:p>
            <a:r>
              <a:rPr lang="en-US" dirty="0"/>
              <a:t>L2=l1.copy()</a:t>
            </a:r>
            <a:r>
              <a:rPr lang="en-US" dirty="0">
                <a:sym typeface="Wingdings" panose="05000000000000000000" pitchFamily="2" charset="2"/>
              </a:rPr>
              <a:t> here we see copy of each list  value.</a:t>
            </a:r>
          </a:p>
          <a:p>
            <a:r>
              <a:rPr lang="en-US" dirty="0">
                <a:sym typeface="Wingdings" panose="05000000000000000000" pitchFamily="2" charset="2"/>
              </a:rPr>
              <a:t>Join list : there is </a:t>
            </a:r>
            <a:r>
              <a:rPr lang="en-US" dirty="0" err="1">
                <a:sym typeface="Wingdings" panose="05000000000000000000" pitchFamily="2" charset="2"/>
              </a:rPr>
              <a:t>sewceral</a:t>
            </a:r>
            <a:r>
              <a:rPr lang="en-US" dirty="0">
                <a:sym typeface="Wingdings" panose="05000000000000000000" pitchFamily="2" charset="2"/>
              </a:rPr>
              <a:t> way to join ,concrete list in python.</a:t>
            </a:r>
          </a:p>
          <a:p>
            <a:r>
              <a:rPr lang="en-US" dirty="0">
                <a:sym typeface="Wingdings" panose="05000000000000000000" pitchFamily="2" charset="2"/>
              </a:rPr>
              <a:t>One of the easiest way to join two or more </a:t>
            </a:r>
            <a:r>
              <a:rPr lang="en-US" dirty="0" err="1">
                <a:sym typeface="Wingdings" panose="05000000000000000000" pitchFamily="2" charset="2"/>
              </a:rPr>
              <a:t>list,we</a:t>
            </a:r>
            <a:r>
              <a:rPr lang="en-US" dirty="0">
                <a:sym typeface="Wingdings" panose="05000000000000000000" pitchFamily="2" charset="2"/>
              </a:rPr>
              <a:t> have to use + operator.</a:t>
            </a:r>
          </a:p>
          <a:p>
            <a:r>
              <a:rPr lang="en-US" dirty="0">
                <a:sym typeface="Wingdings" panose="05000000000000000000" pitchFamily="2" charset="2"/>
              </a:rPr>
              <a:t>Ex- l1=1,2,3,4,5] l2=[6,7,8,9,10] </a:t>
            </a:r>
          </a:p>
          <a:p>
            <a:r>
              <a:rPr lang="en-US" dirty="0">
                <a:sym typeface="Wingdings" panose="05000000000000000000" pitchFamily="2" charset="2"/>
              </a:rPr>
              <a:t>L3= l1 + l2</a:t>
            </a:r>
          </a:p>
          <a:p>
            <a:r>
              <a:rPr lang="en-US" dirty="0">
                <a:sym typeface="Wingdings" panose="05000000000000000000" pitchFamily="2" charset="2"/>
              </a:rPr>
              <a:t>Print(l3) l3=[1,2,3,4,5,6,7,8,9,10]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9902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301E-06F7-4BB0-92BB-18C1D288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 </a:t>
            </a:r>
            <a:r>
              <a:rPr lang="en-US" dirty="0"/>
              <a:t>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7633F-50FE-4B1A-8F83-E0E2B8113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join a two or more list we have to use also append().</a:t>
            </a:r>
          </a:p>
          <a:p>
            <a:r>
              <a:rPr lang="en-US" dirty="0"/>
              <a:t>L3.append()</a:t>
            </a:r>
            <a:r>
              <a:rPr lang="en-US" dirty="0">
                <a:sym typeface="Wingdings" panose="05000000000000000000" pitchFamily="2" charset="2"/>
              </a:rPr>
              <a:t> print(l3)</a:t>
            </a:r>
          </a:p>
          <a:p>
            <a:r>
              <a:rPr lang="en-US" dirty="0">
                <a:sym typeface="Wingdings" panose="05000000000000000000" pitchFamily="2" charset="2"/>
              </a:rPr>
              <a:t>Extend function: it is also similar to append function.</a:t>
            </a:r>
          </a:p>
          <a:p>
            <a:r>
              <a:rPr lang="en-US" dirty="0">
                <a:sym typeface="Wingdings" panose="05000000000000000000" pitchFamily="2" charset="2"/>
              </a:rPr>
              <a:t>Ex- l3,append() we get output same as before.</a:t>
            </a:r>
          </a:p>
          <a:p>
            <a:r>
              <a:rPr lang="en-US" dirty="0">
                <a:sym typeface="Wingdings" panose="05000000000000000000" pitchFamily="2" charset="2"/>
              </a:rPr>
              <a:t>Some of the list methods are as follows:-</a:t>
            </a:r>
          </a:p>
          <a:p>
            <a:r>
              <a:rPr lang="en-US" dirty="0">
                <a:sym typeface="Wingdings" panose="05000000000000000000" pitchFamily="2" charset="2"/>
              </a:rPr>
              <a:t>Append(),clear(),copy(),count(),extend(),insert(),,pop(),</a:t>
            </a:r>
          </a:p>
          <a:p>
            <a:r>
              <a:rPr lang="en-US" dirty="0">
                <a:sym typeface="Wingdings" panose="05000000000000000000" pitchFamily="2" charset="2"/>
              </a:rPr>
              <a:t>Reverse(): to reverse the value of the list item.</a:t>
            </a:r>
          </a:p>
          <a:p>
            <a:r>
              <a:rPr lang="en-US" dirty="0">
                <a:sym typeface="Wingdings" panose="05000000000000000000" pitchFamily="2" charset="2"/>
              </a:rPr>
              <a:t>Sort: it allows us to arrange the given list in ascending order, descending order ,or alphanumerically..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60946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590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Python change list</vt:lpstr>
      <vt:lpstr>Python change value</vt:lpstr>
      <vt:lpstr>Python add list value</vt:lpstr>
      <vt:lpstr>Del keyword</vt:lpstr>
      <vt:lpstr>Copy list</vt:lpstr>
      <vt:lpstr>Append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change list</dc:title>
  <dc:creator>rav smarty</dc:creator>
  <cp:lastModifiedBy>rav smarty</cp:lastModifiedBy>
  <cp:revision>8</cp:revision>
  <dcterms:created xsi:type="dcterms:W3CDTF">2022-03-10T02:53:34Z</dcterms:created>
  <dcterms:modified xsi:type="dcterms:W3CDTF">2022-03-10T04:05:51Z</dcterms:modified>
</cp:coreProperties>
</file>