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DF9369-7ABC-42F4-B037-A5C91FAB3A5A}"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256937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DF9369-7ABC-42F4-B037-A5C91FAB3A5A}"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276210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DF9369-7ABC-42F4-B037-A5C91FAB3A5A}"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6625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DF9369-7ABC-42F4-B037-A5C91FAB3A5A}"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370486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F9369-7ABC-42F4-B037-A5C91FAB3A5A}"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138568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DF9369-7ABC-42F4-B037-A5C91FAB3A5A}"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428542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DF9369-7ABC-42F4-B037-A5C91FAB3A5A}"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174491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DF9369-7ABC-42F4-B037-A5C91FAB3A5A}"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8961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F9369-7ABC-42F4-B037-A5C91FAB3A5A}"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203660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9369-7ABC-42F4-B037-A5C91FAB3A5A}"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104440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9369-7ABC-42F4-B037-A5C91FAB3A5A}"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BE522-0454-4EA9-8A37-4FB4ABBA2BAA}" type="slidenum">
              <a:rPr lang="en-IN" smtClean="0"/>
              <a:t>‹#›</a:t>
            </a:fld>
            <a:endParaRPr lang="en-IN"/>
          </a:p>
        </p:txBody>
      </p:sp>
    </p:spTree>
    <p:extLst>
      <p:ext uri="{BB962C8B-B14F-4D97-AF65-F5344CB8AC3E}">
        <p14:creationId xmlns:p14="http://schemas.microsoft.com/office/powerpoint/2010/main" val="11679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9369-7ABC-42F4-B037-A5C91FAB3A5A}" type="datetimeFigureOut">
              <a:rPr lang="en-IN" smtClean="0"/>
              <a:t>11-03-2024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BE522-0454-4EA9-8A37-4FB4ABBA2BAA}" type="slidenum">
              <a:rPr lang="en-IN" smtClean="0"/>
              <a:t>‹#›</a:t>
            </a:fld>
            <a:endParaRPr lang="en-IN"/>
          </a:p>
        </p:txBody>
      </p:sp>
    </p:spTree>
    <p:extLst>
      <p:ext uri="{BB962C8B-B14F-4D97-AF65-F5344CB8AC3E}">
        <p14:creationId xmlns:p14="http://schemas.microsoft.com/office/powerpoint/2010/main" val="70007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yjus.com/commerce/what-is-a-fixed-as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Depreciation</a:t>
            </a:r>
            <a:endParaRPr lang="en-IN" dirty="0"/>
          </a:p>
        </p:txBody>
      </p:sp>
      <p:sp>
        <p:nvSpPr>
          <p:cNvPr id="3" name="Subtitle 2"/>
          <p:cNvSpPr>
            <a:spLocks noGrp="1"/>
          </p:cNvSpPr>
          <p:nvPr>
            <p:ph type="subTitle" idx="1"/>
          </p:nvPr>
        </p:nvSpPr>
        <p:spPr/>
        <p:txBody>
          <a:bodyPr/>
          <a:lstStyle/>
          <a:p>
            <a:r>
              <a:rPr lang="en-US" dirty="0" smtClean="0"/>
              <a:t>Unit 3</a:t>
            </a:r>
            <a:endParaRPr lang="en-IN" dirty="0"/>
          </a:p>
        </p:txBody>
      </p:sp>
    </p:spTree>
    <p:extLst>
      <p:ext uri="{BB962C8B-B14F-4D97-AF65-F5344CB8AC3E}">
        <p14:creationId xmlns:p14="http://schemas.microsoft.com/office/powerpoint/2010/main" val="206057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
            </a:r>
            <a:br>
              <a:rPr lang="en-US" b="1" smtClean="0"/>
            </a:br>
            <a:r>
              <a:rPr lang="en-US" b="1" smtClean="0"/>
              <a:t>Written Down Value Method (WDV)</a:t>
            </a:r>
            <a:r>
              <a:rPr lang="en-US" smtClean="0"/>
              <a:t/>
            </a:r>
            <a:br>
              <a:rPr lang="en-US" smtClean="0"/>
            </a:br>
            <a:endParaRPr lang="en-IN" dirty="0"/>
          </a:p>
        </p:txBody>
      </p:sp>
      <p:sp>
        <p:nvSpPr>
          <p:cNvPr id="3" name="Content Placeholder 2"/>
          <p:cNvSpPr>
            <a:spLocks noGrp="1"/>
          </p:cNvSpPr>
          <p:nvPr>
            <p:ph idx="1"/>
          </p:nvPr>
        </p:nvSpPr>
        <p:spPr/>
        <p:txBody>
          <a:bodyPr/>
          <a:lstStyle/>
          <a:p>
            <a:r>
              <a:rPr lang="en-US" dirty="0" smtClean="0"/>
              <a:t>Under </a:t>
            </a:r>
            <a:r>
              <a:rPr lang="en-US" dirty="0"/>
              <a:t>the Written Down Value method, depreciation is charged on the book value (cost –depreciation) of the asset every year. Under the WDV method, book value keeps on reducing so, annual depreciation also keeps on decreasing. This method is also known as ‘Diminishing Balance Method’ or ‘Reducing Instalment Method’.</a:t>
            </a:r>
          </a:p>
          <a:p>
            <a:endParaRPr lang="en-IN" dirty="0"/>
          </a:p>
        </p:txBody>
      </p:sp>
    </p:spTree>
    <p:extLst>
      <p:ext uri="{BB962C8B-B14F-4D97-AF65-F5344CB8AC3E}">
        <p14:creationId xmlns:p14="http://schemas.microsoft.com/office/powerpoint/2010/main" val="108530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Meaning </a:t>
            </a:r>
            <a:r>
              <a:rPr lang="en-IN" b="1" dirty="0"/>
              <a:t>of Depreciation</a:t>
            </a:r>
            <a:br>
              <a:rPr lang="en-IN" b="1" dirty="0"/>
            </a:br>
            <a:endParaRPr lang="en-IN" dirty="0"/>
          </a:p>
        </p:txBody>
      </p:sp>
      <p:sp>
        <p:nvSpPr>
          <p:cNvPr id="3" name="Content Placeholder 2"/>
          <p:cNvSpPr>
            <a:spLocks noGrp="1"/>
          </p:cNvSpPr>
          <p:nvPr>
            <p:ph idx="1"/>
          </p:nvPr>
        </p:nvSpPr>
        <p:spPr>
          <a:xfrm>
            <a:off x="838200" y="1330036"/>
            <a:ext cx="10515600" cy="4846927"/>
          </a:xfrm>
        </p:spPr>
        <p:txBody>
          <a:bodyPr/>
          <a:lstStyle/>
          <a:p>
            <a:r>
              <a:rPr lang="en-US" dirty="0">
                <a:latin typeface="Times New Roman" panose="02020603050405020304" pitchFamily="18" charset="0"/>
                <a:cs typeface="Times New Roman" panose="02020603050405020304" pitchFamily="18" charset="0"/>
              </a:rPr>
              <a:t>Depreciation can be defined as a continuing, permanent and gradual decrease in the book value of </a:t>
            </a:r>
            <a:r>
              <a:rPr lang="en-US" dirty="0">
                <a:latin typeface="Times New Roman" panose="02020603050405020304" pitchFamily="18" charset="0"/>
                <a:cs typeface="Times New Roman" panose="02020603050405020304" pitchFamily="18" charset="0"/>
                <a:hlinkClick r:id="rId2"/>
              </a:rPr>
              <a:t>fixed assets</a:t>
            </a:r>
            <a:r>
              <a:rPr lang="en-US" dirty="0">
                <a:latin typeface="Times New Roman" panose="02020603050405020304" pitchFamily="18" charset="0"/>
                <a:cs typeface="Times New Roman" panose="02020603050405020304" pitchFamily="18" charset="0"/>
              </a:rPr>
              <a:t>. This type of shrinkage is based on the cost of assets </a:t>
            </a:r>
            <a:r>
              <a:rPr lang="en-US" dirty="0" smtClean="0">
                <a:latin typeface="Times New Roman" panose="02020603050405020304" pitchFamily="18" charset="0"/>
                <a:cs typeface="Times New Roman" panose="02020603050405020304" pitchFamily="18" charset="0"/>
              </a:rPr>
              <a:t>utilized </a:t>
            </a:r>
            <a:r>
              <a:rPr lang="en-US" dirty="0">
                <a:latin typeface="Times New Roman" panose="02020603050405020304" pitchFamily="18" charset="0"/>
                <a:cs typeface="Times New Roman" panose="02020603050405020304" pitchFamily="18" charset="0"/>
              </a:rPr>
              <a:t>in a firm and not on its market value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Accounts, Depreciation can be defined as the method of allocating the cost of a physical asset over its useful life or the time period it is to be used for. In simple words, depreciation is the reduction in the value of an asset due to the passage of time, normal wear and tear and obsolescence. Depreciation is generally regarded as a non-cash expenditure and helps companies to reduce their taxable income</a:t>
            </a:r>
            <a:r>
              <a:rPr lang="en-US" dirty="0"/>
              <a:t>.</a:t>
            </a:r>
            <a:endParaRPr lang="en-IN" dirty="0"/>
          </a:p>
        </p:txBody>
      </p:sp>
    </p:spTree>
    <p:extLst>
      <p:ext uri="{BB962C8B-B14F-4D97-AF65-F5344CB8AC3E}">
        <p14:creationId xmlns:p14="http://schemas.microsoft.com/office/powerpoint/2010/main" val="163509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What is Depreci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0109" y="1825624"/>
            <a:ext cx="8811491"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35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Features of Depreciation</a:t>
            </a:r>
            <a:br>
              <a:rPr lang="en-US" b="1" dirty="0" smtClean="0"/>
            </a:br>
            <a:endParaRPr lang="en-IN" dirty="0"/>
          </a:p>
        </p:txBody>
      </p:sp>
      <p:sp>
        <p:nvSpPr>
          <p:cNvPr id="3" name="Content Placeholder 2"/>
          <p:cNvSpPr>
            <a:spLocks noGrp="1"/>
          </p:cNvSpPr>
          <p:nvPr>
            <p:ph idx="1"/>
          </p:nvPr>
        </p:nvSpPr>
        <p:spPr/>
        <p:txBody>
          <a:bodyPr/>
          <a:lstStyle/>
          <a:p>
            <a:pPr marL="0" indent="0">
              <a:buNone/>
            </a:pPr>
            <a:r>
              <a:rPr lang="en-US" dirty="0" smtClean="0"/>
              <a:t>Following </a:t>
            </a:r>
            <a:r>
              <a:rPr lang="en-US" dirty="0"/>
              <a:t>are the 3 principal features of depreciation:</a:t>
            </a:r>
          </a:p>
          <a:p>
            <a:r>
              <a:rPr lang="en-US" dirty="0"/>
              <a:t>Depreciation is a decrease in the book value of fixed assets.</a:t>
            </a:r>
          </a:p>
          <a:p>
            <a:r>
              <a:rPr lang="en-US" dirty="0"/>
              <a:t>Depreciation involves loss of value of assets due to the passage of time and obsolescence.</a:t>
            </a:r>
          </a:p>
          <a:p>
            <a:r>
              <a:rPr lang="en-US" dirty="0"/>
              <a:t>Depreciation is an ongoing process until the end of the life of assets</a:t>
            </a:r>
          </a:p>
          <a:p>
            <a:endParaRPr lang="en-IN" dirty="0"/>
          </a:p>
        </p:txBody>
      </p:sp>
    </p:spTree>
    <p:extLst>
      <p:ext uri="{BB962C8B-B14F-4D97-AF65-F5344CB8AC3E}">
        <p14:creationId xmlns:p14="http://schemas.microsoft.com/office/powerpoint/2010/main" val="205934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Causes </a:t>
            </a:r>
            <a:r>
              <a:rPr lang="en-IN" b="1" dirty="0"/>
              <a:t>of Depreciation</a:t>
            </a:r>
            <a:br>
              <a:rPr lang="en-IN" b="1" dirty="0"/>
            </a:br>
            <a:endParaRPr lang="en-IN" dirty="0"/>
          </a:p>
        </p:txBody>
      </p:sp>
      <p:sp>
        <p:nvSpPr>
          <p:cNvPr id="3" name="Content Placeholder 2"/>
          <p:cNvSpPr>
            <a:spLocks noGrp="1"/>
          </p:cNvSpPr>
          <p:nvPr>
            <p:ph idx="1"/>
          </p:nvPr>
        </p:nvSpPr>
        <p:spPr>
          <a:xfrm>
            <a:off x="838200" y="1348509"/>
            <a:ext cx="10515600" cy="5273964"/>
          </a:xfrm>
        </p:spPr>
        <p:txBody>
          <a:bodyPr>
            <a:normAutofit fontScale="92500"/>
          </a:bodyPr>
          <a:lstStyle/>
          <a:p>
            <a:r>
              <a:rPr lang="en-US" b="1" dirty="0"/>
              <a:t>Wear and Tear due to Use or Passage of Time:</a:t>
            </a:r>
            <a:r>
              <a:rPr lang="en-US" dirty="0"/>
              <a:t> Wear and tear is nothing but deterioration and the following decrease in the value of an asset, resulting from its use in business operations for earning revenue.</a:t>
            </a:r>
          </a:p>
          <a:p>
            <a:r>
              <a:rPr lang="en-US" b="1" dirty="0"/>
              <a:t>Expiration of Legal Rights</a:t>
            </a:r>
            <a:r>
              <a:rPr lang="en-US" dirty="0"/>
              <a:t>: Some categories of assets lose their value after the agreement directing their use in business comes to an end after the expiry of the predetermined period.</a:t>
            </a:r>
          </a:p>
          <a:p>
            <a:r>
              <a:rPr lang="en-US" b="1" dirty="0"/>
              <a:t>Obsolescence:</a:t>
            </a:r>
            <a:r>
              <a:rPr lang="en-US" dirty="0"/>
              <a:t> Obsolescence is another factor driving to the depreciation of fixed assets. In common language, obsolescence means being “out-of-date”. Obsolescence refers to an actual asset becoming outdated on account of the availability of a better type of asset.</a:t>
            </a:r>
          </a:p>
          <a:p>
            <a:r>
              <a:rPr lang="en-US" b="1" dirty="0"/>
              <a:t>Abnormal Factors:</a:t>
            </a:r>
            <a:r>
              <a:rPr lang="en-US" dirty="0"/>
              <a:t> Drop in the use of the asset may be caused by abnormal factors. Namely, accidents due to the earthquake, fire, floods, etc., Accidental loss is permanent but not continuing.</a:t>
            </a:r>
          </a:p>
          <a:p>
            <a:endParaRPr lang="en-IN" dirty="0"/>
          </a:p>
        </p:txBody>
      </p:sp>
    </p:spTree>
    <p:extLst>
      <p:ext uri="{BB962C8B-B14F-4D97-AF65-F5344CB8AC3E}">
        <p14:creationId xmlns:p14="http://schemas.microsoft.com/office/powerpoint/2010/main" val="199904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Methods of Calculating </a:t>
            </a:r>
            <a:r>
              <a:rPr lang="en-IN" b="1" dirty="0" smtClean="0"/>
              <a:t>Depreciation</a:t>
            </a:r>
            <a:endParaRPr lang="en-IN" dirty="0"/>
          </a:p>
        </p:txBody>
      </p:sp>
      <p:sp>
        <p:nvSpPr>
          <p:cNvPr id="3" name="Content Placeholder 2"/>
          <p:cNvSpPr>
            <a:spLocks noGrp="1"/>
          </p:cNvSpPr>
          <p:nvPr>
            <p:ph idx="1"/>
          </p:nvPr>
        </p:nvSpPr>
        <p:spPr/>
        <p:txBody>
          <a:bodyPr/>
          <a:lstStyle/>
          <a:p>
            <a:pPr marL="0" indent="0">
              <a:buNone/>
            </a:pPr>
            <a:r>
              <a:rPr lang="en-US" dirty="0"/>
              <a:t>In Accounting, there are various methods for calculating depreciation. A company can adopt any of these methods of calculating depreciation depending on its needs. Some of the methods for calculating depreciation are:</a:t>
            </a:r>
          </a:p>
          <a:p>
            <a:pPr fontAlgn="base"/>
            <a:r>
              <a:rPr lang="en-US" dirty="0"/>
              <a:t>Straight-line method</a:t>
            </a:r>
          </a:p>
          <a:p>
            <a:pPr fontAlgn="base"/>
            <a:r>
              <a:rPr lang="en-US" dirty="0"/>
              <a:t>Written down Value method</a:t>
            </a:r>
          </a:p>
          <a:p>
            <a:pPr fontAlgn="base"/>
            <a:r>
              <a:rPr lang="en-US" dirty="0"/>
              <a:t>Annuity method</a:t>
            </a:r>
          </a:p>
          <a:p>
            <a:pPr fontAlgn="base"/>
            <a:r>
              <a:rPr lang="en-US" dirty="0"/>
              <a:t>Sinking Fund method</a:t>
            </a:r>
          </a:p>
          <a:p>
            <a:pPr fontAlgn="base"/>
            <a:r>
              <a:rPr lang="en-US" dirty="0"/>
              <a:t>Production Unit method</a:t>
            </a:r>
          </a:p>
          <a:p>
            <a:endParaRPr lang="en-IN" dirty="0"/>
          </a:p>
        </p:txBody>
      </p:sp>
    </p:spTree>
    <p:extLst>
      <p:ext uri="{BB962C8B-B14F-4D97-AF65-F5344CB8AC3E}">
        <p14:creationId xmlns:p14="http://schemas.microsoft.com/office/powerpoint/2010/main" val="152953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Straight Line Method (SLM)</a:t>
            </a:r>
            <a:endParaRPr lang="en-IN" dirty="0"/>
          </a:p>
        </p:txBody>
      </p:sp>
      <p:sp>
        <p:nvSpPr>
          <p:cNvPr id="3" name="Content Placeholder 2"/>
          <p:cNvSpPr>
            <a:spLocks noGrp="1"/>
          </p:cNvSpPr>
          <p:nvPr>
            <p:ph idx="1"/>
          </p:nvPr>
        </p:nvSpPr>
        <p:spPr/>
        <p:txBody>
          <a:bodyPr/>
          <a:lstStyle/>
          <a:p>
            <a:r>
              <a:rPr lang="en-US" dirty="0" smtClean="0"/>
              <a:t>Under </a:t>
            </a:r>
            <a:r>
              <a:rPr lang="en-US" dirty="0"/>
              <a:t>the depreciation Straight Line Method, a fixed depreciation amount is charged annually, during the lifetime of an asset. The amount of annual depreciation is computed on Original Cost and it remains fixed from year to year. This method is also known as the ‘Original Cost method’ or ‘Fixed Instalment method</a:t>
            </a:r>
            <a:r>
              <a:rPr lang="en-US" dirty="0" smtClean="0"/>
              <a:t>’.</a:t>
            </a:r>
          </a:p>
          <a:p>
            <a:endParaRPr lang="en-US" dirty="0"/>
          </a:p>
          <a:p>
            <a:endParaRPr lang="en-IN" dirty="0"/>
          </a:p>
        </p:txBody>
      </p:sp>
    </p:spTree>
    <p:extLst>
      <p:ext uri="{BB962C8B-B14F-4D97-AF65-F5344CB8AC3E}">
        <p14:creationId xmlns:p14="http://schemas.microsoft.com/office/powerpoint/2010/main" val="215609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166"/>
          </a:xfrm>
        </p:spPr>
        <p:txBody>
          <a:bodyPr>
            <a:normAutofit fontScale="90000"/>
          </a:bodyPr>
          <a:lstStyle/>
          <a:p>
            <a:endParaRPr lang="en-IN" dirty="0"/>
          </a:p>
        </p:txBody>
      </p:sp>
      <p:sp>
        <p:nvSpPr>
          <p:cNvPr id="3" name="Content Placeholder 2"/>
          <p:cNvSpPr>
            <a:spLocks noGrp="1"/>
          </p:cNvSpPr>
          <p:nvPr>
            <p:ph idx="1"/>
          </p:nvPr>
        </p:nvSpPr>
        <p:spPr>
          <a:xfrm>
            <a:off x="838200" y="1200727"/>
            <a:ext cx="10515600" cy="4976236"/>
          </a:xfrm>
        </p:spPr>
        <p:txBody>
          <a:bodyPr>
            <a:normAutofit/>
          </a:bodyPr>
          <a:lstStyle/>
          <a:p>
            <a:r>
              <a:rPr lang="en-US" dirty="0"/>
              <a:t>The straight-line method of depreciation is the most simple and easy to use depreciation method. It is the most commonly used method of depreciation. It is also called the Original cost method, Fixed Installment method or Equal Installment method</a:t>
            </a:r>
            <a:r>
              <a:rPr lang="en-US" dirty="0" smtClean="0"/>
              <a:t>.</a:t>
            </a:r>
          </a:p>
          <a:p>
            <a:r>
              <a:rPr lang="en-US" dirty="0" smtClean="0"/>
              <a:t> </a:t>
            </a:r>
            <a:r>
              <a:rPr lang="en-US" dirty="0"/>
              <a:t>Under this method, the depreciation calculation is done by deducting the residual value from the Cost of the asset and then the amount is divided by the number of years the asset was used for or its useful life. </a:t>
            </a:r>
            <a:endParaRPr lang="en-US" dirty="0" smtClean="0"/>
          </a:p>
          <a:p>
            <a:r>
              <a:rPr lang="en-US" dirty="0" smtClean="0"/>
              <a:t>The </a:t>
            </a:r>
            <a:r>
              <a:rPr lang="en-US" dirty="0"/>
              <a:t>same amount of depreciation is charged every year on the original cost of the asset. The amount of depreciation is charged to the Profit and Loss Account every year.</a:t>
            </a:r>
            <a:endParaRPr lang="en-IN" dirty="0"/>
          </a:p>
        </p:txBody>
      </p:sp>
    </p:spTree>
    <p:extLst>
      <p:ext uri="{BB962C8B-B14F-4D97-AF65-F5344CB8AC3E}">
        <p14:creationId xmlns:p14="http://schemas.microsoft.com/office/powerpoint/2010/main" val="394287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marL="0" indent="0">
              <a:buNone/>
            </a:pPr>
            <a:r>
              <a:rPr lang="en-US" dirty="0" smtClean="0"/>
              <a:t>Depreciation Formula: Cost of Asset - Residual Value/Useful life of the asset</a:t>
            </a:r>
          </a:p>
          <a:p>
            <a:pPr marL="0" indent="0">
              <a:buNone/>
            </a:pPr>
            <a:r>
              <a:rPr lang="en-US" dirty="0" smtClean="0"/>
              <a:t>Depreciation Rate Formula: Amount of Depreciation/Original Cost of the Asset X 100</a:t>
            </a:r>
            <a:endParaRPr lang="en-IN" dirty="0"/>
          </a:p>
        </p:txBody>
      </p:sp>
      <p:sp>
        <p:nvSpPr>
          <p:cNvPr id="4" name="Rectangle 3"/>
          <p:cNvSpPr/>
          <p:nvPr/>
        </p:nvSpPr>
        <p:spPr>
          <a:xfrm>
            <a:off x="955043" y="2108262"/>
            <a:ext cx="3724096" cy="369332"/>
          </a:xfrm>
          <a:prstGeom prst="rect">
            <a:avLst/>
          </a:prstGeom>
        </p:spPr>
        <p:txBody>
          <a:bodyPr wrap="none">
            <a:spAutoFit/>
          </a:bodyPr>
          <a:lstStyle/>
          <a:p>
            <a:r>
              <a:rPr lang="en-IN" b="1" i="0" dirty="0" smtClean="0">
                <a:solidFill>
                  <a:srgbClr val="000000"/>
                </a:solidFill>
                <a:effectLst/>
                <a:latin typeface="Open Sans"/>
              </a:rPr>
              <a:t>Straight-line Method Formula is:</a:t>
            </a:r>
            <a:endParaRPr lang="en-IN" dirty="0"/>
          </a:p>
        </p:txBody>
      </p:sp>
    </p:spTree>
    <p:extLst>
      <p:ext uri="{BB962C8B-B14F-4D97-AF65-F5344CB8AC3E}">
        <p14:creationId xmlns:p14="http://schemas.microsoft.com/office/powerpoint/2010/main" val="3296228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409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Open Sans</vt:lpstr>
      <vt:lpstr>Times New Roman</vt:lpstr>
      <vt:lpstr>Office Theme</vt:lpstr>
      <vt:lpstr>Depreciation</vt:lpstr>
      <vt:lpstr> Meaning of Depreciation </vt:lpstr>
      <vt:lpstr>PowerPoint Presentation</vt:lpstr>
      <vt:lpstr> Features of Depreciation </vt:lpstr>
      <vt:lpstr> Causes of Depreciation </vt:lpstr>
      <vt:lpstr>Methods of Calculating Depreciation</vt:lpstr>
      <vt:lpstr>Straight Line Method (SLM)</vt:lpstr>
      <vt:lpstr>PowerPoint Presentation</vt:lpstr>
      <vt:lpstr>PowerPoint Presentation</vt:lpstr>
      <vt:lpstr> Written Down Value Method (WDV)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Depreciation</dc:title>
  <dc:creator>Admin</dc:creator>
  <cp:lastModifiedBy>Admin</cp:lastModifiedBy>
  <cp:revision>17</cp:revision>
  <dcterms:created xsi:type="dcterms:W3CDTF">2024-03-11T08:56:13Z</dcterms:created>
  <dcterms:modified xsi:type="dcterms:W3CDTF">2024-03-12T09:13:51Z</dcterms:modified>
</cp:coreProperties>
</file>