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6" r:id="rId6"/>
    <p:sldId id="261" r:id="rId7"/>
    <p:sldId id="268" r:id="rId8"/>
    <p:sldId id="262" r:id="rId9"/>
    <p:sldId id="269" r:id="rId10"/>
    <p:sldId id="263" r:id="rId11"/>
    <p:sldId id="267"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85" d="100"/>
          <a:sy n="85" d="100"/>
        </p:scale>
        <p:origin x="-992"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12/17/16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12/17/16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12/17/16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12/17/16</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Earnings and expenses tracker	</a:t>
            </a:r>
            <a:endParaRPr lang="en-US" dirty="0"/>
          </a:p>
        </p:txBody>
      </p:sp>
      <p:sp>
        <p:nvSpPr>
          <p:cNvPr id="3" name="Subtitle 2"/>
          <p:cNvSpPr>
            <a:spLocks noGrp="1"/>
          </p:cNvSpPr>
          <p:nvPr>
            <p:ph type="subTitle" idx="1"/>
          </p:nvPr>
        </p:nvSpPr>
        <p:spPr/>
        <p:txBody>
          <a:bodyPr/>
          <a:lstStyle/>
          <a:p>
            <a:r>
              <a:rPr lang="en-US" dirty="0" smtClean="0"/>
              <a:t>SAVE MORE FOR BETTER FUTURE </a:t>
            </a:r>
            <a:endParaRPr lang="en-US" dirty="0"/>
          </a:p>
        </p:txBody>
      </p:sp>
      <p:sp>
        <p:nvSpPr>
          <p:cNvPr id="4" name="TextBox 3"/>
          <p:cNvSpPr txBox="1"/>
          <p:nvPr/>
        </p:nvSpPr>
        <p:spPr>
          <a:xfrm>
            <a:off x="7298871" y="4572000"/>
            <a:ext cx="4408715" cy="1754326"/>
          </a:xfrm>
          <a:prstGeom prst="rect">
            <a:avLst/>
          </a:prstGeom>
          <a:noFill/>
        </p:spPr>
        <p:txBody>
          <a:bodyPr wrap="square" rtlCol="0">
            <a:spAutoFit/>
          </a:bodyPr>
          <a:lstStyle/>
          <a:p>
            <a:endParaRPr lang="en-US" dirty="0" smtClean="0"/>
          </a:p>
          <a:p>
            <a:endParaRPr lang="en-US" dirty="0"/>
          </a:p>
          <a:p>
            <a:endParaRPr lang="en-US" dirty="0" smtClean="0"/>
          </a:p>
          <a:p>
            <a:r>
              <a:rPr lang="en-US" dirty="0" smtClean="0"/>
              <a:t>By,</a:t>
            </a:r>
          </a:p>
          <a:p>
            <a:r>
              <a:rPr lang="en-US" dirty="0" smtClean="0"/>
              <a:t>Sruthi Ravula</a:t>
            </a:r>
            <a:endParaRPr lang="en-US" dirty="0"/>
          </a:p>
          <a:p>
            <a:endParaRPr lang="en-US" dirty="0"/>
          </a:p>
        </p:txBody>
      </p:sp>
    </p:spTree>
    <p:extLst>
      <p:ext uri="{BB962C8B-B14F-4D97-AF65-F5344CB8AC3E}">
        <p14:creationId xmlns:p14="http://schemas.microsoft.com/office/powerpoint/2010/main" val="1282145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897" y="53824"/>
            <a:ext cx="5663176" cy="1507067"/>
          </a:xfrm>
        </p:spPr>
        <p:txBody>
          <a:bodyPr/>
          <a:lstStyle/>
          <a:p>
            <a:r>
              <a:rPr lang="en-US" dirty="0" smtClean="0"/>
              <a:t>Expenses - smart scan </a:t>
            </a:r>
            <a:br>
              <a:rPr lang="en-US" dirty="0" smtClean="0"/>
            </a:br>
            <a:r>
              <a:rPr lang="en-US" dirty="0" smtClean="0"/>
              <a:t>(Tesseract OCR)</a:t>
            </a:r>
            <a:endParaRPr lang="en-US" dirty="0"/>
          </a:p>
        </p:txBody>
      </p:sp>
      <p:sp>
        <p:nvSpPr>
          <p:cNvPr id="3" name="Content Placeholder 2"/>
          <p:cNvSpPr>
            <a:spLocks noGrp="1"/>
          </p:cNvSpPr>
          <p:nvPr>
            <p:ph idx="1"/>
          </p:nvPr>
        </p:nvSpPr>
        <p:spPr>
          <a:xfrm>
            <a:off x="618896" y="1996924"/>
            <a:ext cx="4172406" cy="4273248"/>
          </a:xfrm>
        </p:spPr>
        <p:txBody>
          <a:bodyPr/>
          <a:lstStyle/>
          <a:p>
            <a:pPr marL="0" indent="0">
              <a:buNone/>
            </a:pPr>
            <a:endParaRPr lang="en-US" dirty="0" smtClean="0"/>
          </a:p>
          <a:p>
            <a:pPr marL="0" indent="0">
              <a:buNone/>
            </a:pPr>
            <a:r>
              <a:rPr lang="en-US" dirty="0" smtClean="0"/>
              <a:t>User can scan the receipt (</a:t>
            </a:r>
            <a:r>
              <a:rPr lang="en-US" dirty="0" err="1" smtClean="0"/>
              <a:t>eg</a:t>
            </a:r>
            <a:r>
              <a:rPr lang="en-US" dirty="0" smtClean="0"/>
              <a:t> : grocery receipt) using Tesseract OCR(optical character recognition</a:t>
            </a:r>
          </a:p>
          <a:p>
            <a:pPr marL="0" indent="0">
              <a:buNone/>
            </a:pPr>
            <a:endParaRPr lang="en-US" dirty="0" smtClean="0"/>
          </a:p>
          <a:p>
            <a:pPr marL="0" indent="0">
              <a:buNone/>
            </a:pPr>
            <a:r>
              <a:rPr lang="en-US" dirty="0" smtClean="0"/>
              <a:t>Used Tesseract to extract the text from Image </a:t>
            </a:r>
            <a:r>
              <a:rPr lang="en-US" dirty="0"/>
              <a:t>)  to auto add the </a:t>
            </a:r>
            <a:r>
              <a:rPr lang="en-US" dirty="0" smtClean="0"/>
              <a:t>expenses to </a:t>
            </a:r>
            <a:r>
              <a:rPr lang="en-US" dirty="0"/>
              <a:t>the category the user prefer</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6619974" y="0"/>
            <a:ext cx="3749374" cy="6858000"/>
          </a:xfrm>
          <a:prstGeom prst="rect">
            <a:avLst/>
          </a:prstGeom>
        </p:spPr>
      </p:pic>
    </p:spTree>
    <p:extLst>
      <p:ext uri="{BB962C8B-B14F-4D97-AF65-F5344CB8AC3E}">
        <p14:creationId xmlns:p14="http://schemas.microsoft.com/office/powerpoint/2010/main" val="597672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82962" y="27309"/>
            <a:ext cx="3738924" cy="6653182"/>
          </a:xfrm>
          <a:prstGeom prst="rect">
            <a:avLst/>
          </a:prstGeom>
        </p:spPr>
      </p:pic>
      <p:sp>
        <p:nvSpPr>
          <p:cNvPr id="5" name="Content Placeholder 2"/>
          <p:cNvSpPr>
            <a:spLocks noGrp="1"/>
          </p:cNvSpPr>
          <p:nvPr>
            <p:ph idx="1"/>
          </p:nvPr>
        </p:nvSpPr>
        <p:spPr>
          <a:xfrm>
            <a:off x="611865" y="1632857"/>
            <a:ext cx="4172406" cy="4098472"/>
          </a:xfrm>
        </p:spPr>
        <p:txBody>
          <a:bodyPr/>
          <a:lstStyle/>
          <a:p>
            <a:pPr marL="0" indent="0">
              <a:buNone/>
            </a:pPr>
            <a:r>
              <a:rPr lang="en-US" dirty="0" smtClean="0"/>
              <a:t>User can update Profile</a:t>
            </a:r>
          </a:p>
          <a:p>
            <a:pPr marL="0" indent="0">
              <a:buNone/>
            </a:pPr>
            <a:endParaRPr lang="en-US" dirty="0" smtClean="0"/>
          </a:p>
          <a:p>
            <a:pPr marL="0" indent="0">
              <a:buNone/>
            </a:pPr>
            <a:endParaRPr lang="en-US" dirty="0"/>
          </a:p>
        </p:txBody>
      </p:sp>
      <p:sp>
        <p:nvSpPr>
          <p:cNvPr id="6" name="Title 1"/>
          <p:cNvSpPr>
            <a:spLocks noGrp="1"/>
          </p:cNvSpPr>
          <p:nvPr>
            <p:ph type="title"/>
          </p:nvPr>
        </p:nvSpPr>
        <p:spPr>
          <a:xfrm>
            <a:off x="618897" y="489857"/>
            <a:ext cx="4488701" cy="1507067"/>
          </a:xfrm>
        </p:spPr>
        <p:txBody>
          <a:bodyPr/>
          <a:lstStyle/>
          <a:p>
            <a:r>
              <a:rPr lang="en-US" dirty="0" smtClean="0"/>
              <a:t>Update profile</a:t>
            </a:r>
            <a:endParaRPr lang="en-US" dirty="0"/>
          </a:p>
        </p:txBody>
      </p:sp>
    </p:spTree>
    <p:extLst>
      <p:ext uri="{BB962C8B-B14F-4D97-AF65-F5344CB8AC3E}">
        <p14:creationId xmlns:p14="http://schemas.microsoft.com/office/powerpoint/2010/main" val="2173726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896" y="53824"/>
            <a:ext cx="9782403" cy="1507067"/>
          </a:xfrm>
        </p:spPr>
        <p:txBody>
          <a:bodyPr/>
          <a:lstStyle/>
          <a:p>
            <a:r>
              <a:rPr lang="en-US" dirty="0" smtClean="0"/>
              <a:t>Future extension</a:t>
            </a:r>
            <a:endParaRPr lang="en-US" dirty="0"/>
          </a:p>
        </p:txBody>
      </p:sp>
      <p:sp>
        <p:nvSpPr>
          <p:cNvPr id="3" name="Content Placeholder 2"/>
          <p:cNvSpPr>
            <a:spLocks noGrp="1"/>
          </p:cNvSpPr>
          <p:nvPr>
            <p:ph idx="1"/>
          </p:nvPr>
        </p:nvSpPr>
        <p:spPr>
          <a:xfrm>
            <a:off x="618895" y="2608020"/>
            <a:ext cx="9582643" cy="3662152"/>
          </a:xfrm>
        </p:spPr>
        <p:txBody>
          <a:bodyPr>
            <a:normAutofit fontScale="92500" lnSpcReduction="10000"/>
          </a:bodyPr>
          <a:lstStyle/>
          <a:p>
            <a:pPr marL="0" indent="0">
              <a:buNone/>
            </a:pPr>
            <a:r>
              <a:rPr lang="en-US" dirty="0" smtClean="0"/>
              <a:t>Generate Report the Year, Month and by selecting dates </a:t>
            </a:r>
          </a:p>
          <a:p>
            <a:pPr marL="0" indent="0">
              <a:buNone/>
            </a:pPr>
            <a:endParaRPr lang="en-US" dirty="0" smtClean="0"/>
          </a:p>
          <a:p>
            <a:pPr marL="0" indent="0">
              <a:buNone/>
            </a:pPr>
            <a:r>
              <a:rPr lang="en-US" dirty="0" smtClean="0"/>
              <a:t>User can share the report via Mail</a:t>
            </a:r>
          </a:p>
          <a:p>
            <a:pPr marL="0" indent="0">
              <a:buNone/>
            </a:pPr>
            <a:endParaRPr lang="en-US" dirty="0"/>
          </a:p>
          <a:p>
            <a:pPr marL="0" indent="0">
              <a:buNone/>
            </a:pPr>
            <a:r>
              <a:rPr lang="en-US" dirty="0" smtClean="0"/>
              <a:t>Integrate with the other business apps like “Concur”</a:t>
            </a:r>
          </a:p>
          <a:p>
            <a:pPr marL="0" indent="0">
              <a:buNone/>
            </a:pPr>
            <a:endParaRPr lang="en-US" dirty="0" smtClean="0"/>
          </a:p>
          <a:p>
            <a:pPr marL="0" indent="0">
              <a:buNone/>
            </a:pPr>
            <a:r>
              <a:rPr lang="en-US" dirty="0" smtClean="0"/>
              <a:t>Make the application more customizable by allowing the user to add categories similar to Earnings.</a:t>
            </a:r>
          </a:p>
          <a:p>
            <a:pPr marL="0" indent="0">
              <a:buNone/>
            </a:pPr>
            <a:r>
              <a:rPr lang="en-US" dirty="0" smtClean="0"/>
              <a:t> </a:t>
            </a: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665903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9612" y="1934632"/>
            <a:ext cx="5170488" cy="2142068"/>
          </a:xfrm>
        </p:spPr>
        <p:txBody>
          <a:bodyPr/>
          <a:lstStyle/>
          <a:p>
            <a:r>
              <a:rPr lang="en-US" dirty="0" smtClean="0"/>
              <a:t>     thank you</a:t>
            </a:r>
            <a:endParaRPr lang="en-US" dirty="0"/>
          </a:p>
        </p:txBody>
      </p:sp>
    </p:spTree>
    <p:extLst>
      <p:ext uri="{BB962C8B-B14F-4D97-AF65-F5344CB8AC3E}">
        <p14:creationId xmlns:p14="http://schemas.microsoft.com/office/powerpoint/2010/main" val="1999227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897" y="489857"/>
            <a:ext cx="8534400" cy="1507067"/>
          </a:xfrm>
        </p:spPr>
        <p:txBody>
          <a:bodyPr/>
          <a:lstStyle/>
          <a:p>
            <a:r>
              <a:rPr lang="en-US" dirty="0" smtClean="0"/>
              <a:t>Project goal</a:t>
            </a:r>
            <a:endParaRPr lang="en-US" dirty="0"/>
          </a:p>
        </p:txBody>
      </p:sp>
      <p:sp>
        <p:nvSpPr>
          <p:cNvPr id="3" name="Content Placeholder 2"/>
          <p:cNvSpPr>
            <a:spLocks noGrp="1"/>
          </p:cNvSpPr>
          <p:nvPr>
            <p:ph idx="1"/>
          </p:nvPr>
        </p:nvSpPr>
        <p:spPr>
          <a:xfrm>
            <a:off x="611865" y="1632857"/>
            <a:ext cx="8534400" cy="3256039"/>
          </a:xfrm>
        </p:spPr>
        <p:txBody>
          <a:bodyPr/>
          <a:lstStyle/>
          <a:p>
            <a:pPr marL="0" indent="0">
              <a:buNone/>
            </a:pPr>
            <a:r>
              <a:rPr lang="en-US" dirty="0" smtClean="0"/>
              <a:t>The goal of the project to develop an IOS app for users mainly focusing on travelling business user to track their earnings and expenses which will help the user to keep track of the expenses</a:t>
            </a:r>
            <a:endParaRPr lang="en-US" dirty="0"/>
          </a:p>
        </p:txBody>
      </p:sp>
    </p:spTree>
    <p:extLst>
      <p:ext uri="{BB962C8B-B14F-4D97-AF65-F5344CB8AC3E}">
        <p14:creationId xmlns:p14="http://schemas.microsoft.com/office/powerpoint/2010/main" val="2718412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897" y="489857"/>
            <a:ext cx="8534400" cy="1507067"/>
          </a:xfrm>
        </p:spPr>
        <p:txBody>
          <a:bodyPr/>
          <a:lstStyle/>
          <a:p>
            <a:r>
              <a:rPr lang="en-US" dirty="0" smtClean="0"/>
              <a:t>Frameworks and tools used</a:t>
            </a:r>
            <a:endParaRPr lang="en-US" dirty="0"/>
          </a:p>
        </p:txBody>
      </p:sp>
      <p:sp>
        <p:nvSpPr>
          <p:cNvPr id="3" name="Content Placeholder 2"/>
          <p:cNvSpPr>
            <a:spLocks noGrp="1"/>
          </p:cNvSpPr>
          <p:nvPr>
            <p:ph idx="1"/>
          </p:nvPr>
        </p:nvSpPr>
        <p:spPr>
          <a:xfrm>
            <a:off x="611865" y="1632857"/>
            <a:ext cx="8534400" cy="4327072"/>
          </a:xfrm>
        </p:spPr>
        <p:txBody>
          <a:bodyPr/>
          <a:lstStyle/>
          <a:p>
            <a:pPr marL="0" indent="0">
              <a:buNone/>
            </a:pPr>
            <a:r>
              <a:rPr lang="en-US" dirty="0" smtClean="0"/>
              <a:t>FIREBASE DATABASE</a:t>
            </a:r>
          </a:p>
          <a:p>
            <a:pPr marL="0" indent="0">
              <a:buNone/>
            </a:pPr>
            <a:r>
              <a:rPr lang="en-US" dirty="0" smtClean="0"/>
              <a:t>FIREBASE STORAGE</a:t>
            </a:r>
          </a:p>
          <a:p>
            <a:pPr marL="0" indent="0">
              <a:buNone/>
            </a:pPr>
            <a:r>
              <a:rPr lang="en-US" dirty="0" smtClean="0"/>
              <a:t>FIREBASE AUTHENTICATION</a:t>
            </a:r>
          </a:p>
          <a:p>
            <a:pPr marL="0" indent="0">
              <a:buNone/>
            </a:pPr>
            <a:r>
              <a:rPr lang="en-US" dirty="0" smtClean="0"/>
              <a:t>GOOGLE LOGIN</a:t>
            </a:r>
          </a:p>
          <a:p>
            <a:pPr marL="0" indent="0">
              <a:buNone/>
            </a:pPr>
            <a:r>
              <a:rPr lang="en-US" dirty="0" smtClean="0"/>
              <a:t>TESSERACT OCR FRAMEWORK</a:t>
            </a:r>
          </a:p>
          <a:p>
            <a:pPr marL="0" indent="0">
              <a:buNone/>
            </a:pPr>
            <a:r>
              <a:rPr lang="en-US" dirty="0" smtClean="0"/>
              <a:t>COREIMAGE FRAMEWORK</a:t>
            </a:r>
          </a:p>
          <a:p>
            <a:pPr marL="0" indent="0">
              <a:buNone/>
            </a:pPr>
            <a:r>
              <a:rPr lang="en-US" dirty="0" smtClean="0"/>
              <a:t>SHARE ACTIVITY</a:t>
            </a:r>
            <a:endParaRPr lang="en-US" dirty="0"/>
          </a:p>
        </p:txBody>
      </p:sp>
    </p:spTree>
    <p:extLst>
      <p:ext uri="{BB962C8B-B14F-4D97-AF65-F5344CB8AC3E}">
        <p14:creationId xmlns:p14="http://schemas.microsoft.com/office/powerpoint/2010/main" val="3861970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897" y="489857"/>
            <a:ext cx="10255932" cy="1507067"/>
          </a:xfrm>
        </p:spPr>
        <p:txBody>
          <a:bodyPr/>
          <a:lstStyle/>
          <a:p>
            <a:r>
              <a:rPr lang="en-US" dirty="0" smtClean="0"/>
              <a:t>Features – sign up/ </a:t>
            </a:r>
            <a:br>
              <a:rPr lang="en-US" dirty="0" smtClean="0"/>
            </a:br>
            <a:r>
              <a:rPr lang="en-US" dirty="0" smtClean="0"/>
              <a:t>Google sign in</a:t>
            </a:r>
            <a:endParaRPr lang="en-US" dirty="0"/>
          </a:p>
        </p:txBody>
      </p:sp>
      <p:sp>
        <p:nvSpPr>
          <p:cNvPr id="3" name="Content Placeholder 2"/>
          <p:cNvSpPr>
            <a:spLocks noGrp="1"/>
          </p:cNvSpPr>
          <p:nvPr>
            <p:ph idx="1"/>
          </p:nvPr>
        </p:nvSpPr>
        <p:spPr>
          <a:xfrm>
            <a:off x="618897" y="2400300"/>
            <a:ext cx="3862164" cy="2024743"/>
          </a:xfrm>
        </p:spPr>
        <p:txBody>
          <a:bodyPr/>
          <a:lstStyle/>
          <a:p>
            <a:pPr marL="0" indent="0">
              <a:buNone/>
            </a:pPr>
            <a:r>
              <a:rPr lang="en-US" dirty="0" smtClean="0"/>
              <a:t>User will able to Sign up </a:t>
            </a:r>
          </a:p>
          <a:p>
            <a:pPr marL="0" indent="0">
              <a:buNone/>
            </a:pPr>
            <a:r>
              <a:rPr lang="en-US" dirty="0" smtClean="0"/>
              <a:t>User can login using google account.</a:t>
            </a:r>
          </a:p>
          <a:p>
            <a:pPr marL="0" indent="0">
              <a:buNone/>
            </a:pPr>
            <a:endParaRPr lang="en-US" dirty="0"/>
          </a:p>
        </p:txBody>
      </p:sp>
      <p:pic>
        <p:nvPicPr>
          <p:cNvPr id="4" name="Picture 3"/>
          <p:cNvPicPr>
            <a:picLocks noChangeAspect="1"/>
          </p:cNvPicPr>
          <p:nvPr/>
        </p:nvPicPr>
        <p:blipFill>
          <a:blip r:embed="rId2"/>
          <a:stretch>
            <a:fillRect/>
          </a:stretch>
        </p:blipFill>
        <p:spPr>
          <a:xfrm>
            <a:off x="7316423" y="0"/>
            <a:ext cx="3742072" cy="6858000"/>
          </a:xfrm>
          <a:prstGeom prst="rect">
            <a:avLst/>
          </a:prstGeom>
        </p:spPr>
      </p:pic>
    </p:spTree>
    <p:extLst>
      <p:ext uri="{BB962C8B-B14F-4D97-AF65-F5344CB8AC3E}">
        <p14:creationId xmlns:p14="http://schemas.microsoft.com/office/powerpoint/2010/main" val="3597489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241800" y="0"/>
            <a:ext cx="3694295" cy="6858000"/>
          </a:xfrm>
          <a:prstGeom prst="rect">
            <a:avLst/>
          </a:prstGeom>
        </p:spPr>
      </p:pic>
    </p:spTree>
    <p:extLst>
      <p:ext uri="{BB962C8B-B14F-4D97-AF65-F5344CB8AC3E}">
        <p14:creationId xmlns:p14="http://schemas.microsoft.com/office/powerpoint/2010/main" val="4247415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897" y="489857"/>
            <a:ext cx="4488701" cy="1507067"/>
          </a:xfrm>
        </p:spPr>
        <p:txBody>
          <a:bodyPr/>
          <a:lstStyle/>
          <a:p>
            <a:r>
              <a:rPr lang="en-US" dirty="0" smtClean="0"/>
              <a:t>Earnings </a:t>
            </a:r>
            <a:endParaRPr lang="en-US" dirty="0"/>
          </a:p>
        </p:txBody>
      </p:sp>
      <p:sp>
        <p:nvSpPr>
          <p:cNvPr id="3" name="Content Placeholder 2"/>
          <p:cNvSpPr>
            <a:spLocks noGrp="1"/>
          </p:cNvSpPr>
          <p:nvPr>
            <p:ph idx="1"/>
          </p:nvPr>
        </p:nvSpPr>
        <p:spPr>
          <a:xfrm>
            <a:off x="611865" y="1632857"/>
            <a:ext cx="4172406" cy="4098472"/>
          </a:xfrm>
        </p:spPr>
        <p:txBody>
          <a:bodyPr/>
          <a:lstStyle/>
          <a:p>
            <a:pPr marL="0" indent="0">
              <a:buNone/>
            </a:pPr>
            <a:r>
              <a:rPr lang="en-US" dirty="0" smtClean="0"/>
              <a:t>User can track earnings from different sources by adding the income earned from each source.</a:t>
            </a:r>
          </a:p>
          <a:p>
            <a:pPr marL="0" indent="0">
              <a:buNone/>
            </a:pPr>
            <a:r>
              <a:rPr lang="en-US" dirty="0" smtClean="0"/>
              <a:t>User can view the total earnings.</a:t>
            </a:r>
          </a:p>
          <a:p>
            <a:pPr marL="0" indent="0">
              <a:buNone/>
            </a:pPr>
            <a:endParaRPr lang="en-US" dirty="0"/>
          </a:p>
          <a:p>
            <a:pPr marL="0" indent="0">
              <a:buNone/>
            </a:pPr>
            <a:r>
              <a:rPr lang="en-US" dirty="0" smtClean="0"/>
              <a:t>User can add more source of Income  which enable customizable feature to the application</a:t>
            </a:r>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6126421" y="0"/>
            <a:ext cx="3700431" cy="6858000"/>
          </a:xfrm>
          <a:prstGeom prst="rect">
            <a:avLst/>
          </a:prstGeom>
        </p:spPr>
      </p:pic>
    </p:spTree>
    <p:extLst>
      <p:ext uri="{BB962C8B-B14F-4D97-AF65-F5344CB8AC3E}">
        <p14:creationId xmlns:p14="http://schemas.microsoft.com/office/powerpoint/2010/main" val="75312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84809" y="0"/>
            <a:ext cx="3810000" cy="6858000"/>
          </a:xfrm>
          <a:prstGeom prst="rect">
            <a:avLst/>
          </a:prstGeom>
        </p:spPr>
      </p:pic>
    </p:spTree>
    <p:extLst>
      <p:ext uri="{BB962C8B-B14F-4D97-AF65-F5344CB8AC3E}">
        <p14:creationId xmlns:p14="http://schemas.microsoft.com/office/powerpoint/2010/main" val="252030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897" y="489857"/>
            <a:ext cx="4980341" cy="1507067"/>
          </a:xfrm>
        </p:spPr>
        <p:txBody>
          <a:bodyPr/>
          <a:lstStyle/>
          <a:p>
            <a:r>
              <a:rPr lang="en-US" dirty="0" smtClean="0"/>
              <a:t>Expenses (personal </a:t>
            </a:r>
            <a:br>
              <a:rPr lang="en-US" dirty="0" smtClean="0"/>
            </a:br>
            <a:r>
              <a:rPr lang="en-US" dirty="0" smtClean="0"/>
              <a:t>and business)</a:t>
            </a:r>
            <a:endParaRPr lang="en-US" dirty="0"/>
          </a:p>
        </p:txBody>
      </p:sp>
      <p:sp>
        <p:nvSpPr>
          <p:cNvPr id="3" name="Content Placeholder 2"/>
          <p:cNvSpPr>
            <a:spLocks noGrp="1"/>
          </p:cNvSpPr>
          <p:nvPr>
            <p:ph idx="1"/>
          </p:nvPr>
        </p:nvSpPr>
        <p:spPr>
          <a:xfrm>
            <a:off x="611865" y="1632857"/>
            <a:ext cx="4172406" cy="4098472"/>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User can track personal / business expenses by adding expenses in various categories, </a:t>
            </a:r>
          </a:p>
          <a:p>
            <a:pPr marL="0" indent="0">
              <a:buNone/>
            </a:pPr>
            <a:r>
              <a:rPr lang="en-US" dirty="0" smtClean="0"/>
              <a:t>User can view all the expenses or some based on the date </a:t>
            </a:r>
          </a:p>
          <a:p>
            <a:pPr marL="0" indent="0">
              <a:buNone/>
            </a:pPr>
            <a:r>
              <a:rPr lang="en-US" dirty="0" smtClean="0"/>
              <a:t>User can share the expenses  via mail.</a:t>
            </a:r>
          </a:p>
          <a:p>
            <a:pPr marL="0" indent="0">
              <a:buNone/>
            </a:pPr>
            <a:endParaRPr lang="en-US" dirty="0" smtClean="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6850226" y="0"/>
            <a:ext cx="3684377" cy="6858000"/>
          </a:xfrm>
          <a:prstGeom prst="rect">
            <a:avLst/>
          </a:prstGeom>
        </p:spPr>
      </p:pic>
    </p:spTree>
    <p:extLst>
      <p:ext uri="{BB962C8B-B14F-4D97-AF65-F5344CB8AC3E}">
        <p14:creationId xmlns:p14="http://schemas.microsoft.com/office/powerpoint/2010/main" val="1215520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138" y="377311"/>
            <a:ext cx="4860400" cy="1507067"/>
          </a:xfrm>
        </p:spPr>
        <p:txBody>
          <a:bodyPr/>
          <a:lstStyle/>
          <a:p>
            <a:r>
              <a:rPr lang="en-US" dirty="0" smtClean="0"/>
              <a:t>Smart scan</a:t>
            </a:r>
            <a:endParaRPr lang="en-US" dirty="0"/>
          </a:p>
        </p:txBody>
      </p:sp>
      <p:pic>
        <p:nvPicPr>
          <p:cNvPr id="4" name="Picture 3"/>
          <p:cNvPicPr>
            <a:picLocks noChangeAspect="1"/>
          </p:cNvPicPr>
          <p:nvPr/>
        </p:nvPicPr>
        <p:blipFill>
          <a:blip r:embed="rId2"/>
          <a:stretch>
            <a:fillRect/>
          </a:stretch>
        </p:blipFill>
        <p:spPr>
          <a:xfrm>
            <a:off x="5089471" y="0"/>
            <a:ext cx="3728377" cy="6858000"/>
          </a:xfrm>
          <a:prstGeom prst="rect">
            <a:avLst/>
          </a:prstGeom>
        </p:spPr>
      </p:pic>
    </p:spTree>
    <p:extLst>
      <p:ext uri="{BB962C8B-B14F-4D97-AF65-F5344CB8AC3E}">
        <p14:creationId xmlns:p14="http://schemas.microsoft.com/office/powerpoint/2010/main" val="345959059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xmlns=""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170</TotalTime>
  <Words>261</Words>
  <Application>Microsoft Macintosh PowerPoint</Application>
  <PresentationFormat>Custom</PresentationFormat>
  <Paragraphs>56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Slice</vt:lpstr>
      <vt:lpstr>Earnings and expenses tracker </vt:lpstr>
      <vt:lpstr>Project goal</vt:lpstr>
      <vt:lpstr>Frameworks and tools used</vt:lpstr>
      <vt:lpstr>Features – sign up/  Google sign in</vt:lpstr>
      <vt:lpstr>PowerPoint Presentation</vt:lpstr>
      <vt:lpstr>Earnings </vt:lpstr>
      <vt:lpstr>PowerPoint Presentation</vt:lpstr>
      <vt:lpstr>Expenses (personal  and business)</vt:lpstr>
      <vt:lpstr>Smart scan</vt:lpstr>
      <vt:lpstr>Expenses - smart scan  (Tesseract OCR)</vt:lpstr>
      <vt:lpstr>Update profile</vt:lpstr>
      <vt:lpstr>Future extension</vt:lpstr>
      <vt:lpstr>     thank you</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Earnings and expenses tracker </dc:title>
  <dc:creator>Sruthi Ravula</dc:creator>
  <cp:lastModifiedBy>tejs geetla</cp:lastModifiedBy>
  <cp:revision>35</cp:revision>
  <dcterms:created xsi:type="dcterms:W3CDTF">2016-12-16T18:03:42Z</dcterms:created>
  <dcterms:modified xsi:type="dcterms:W3CDTF">2016-12-18T03:54:12Z</dcterms:modified>
</cp:coreProperties>
</file>