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3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A3CAEE-9619-4CE6-B1CF-522996B46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F34A673-5EF1-46FB-9B50-2D9CD3FC0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42EBAEE-CC64-4A27-9D0E-065717E68E85}"/>
              </a:ext>
            </a:extLst>
          </p:cNvPr>
          <p:cNvSpPr>
            <a:spLocks noGrp="1"/>
          </p:cNvSpPr>
          <p:nvPr>
            <p:ph type="dt" sz="half" idx="10"/>
          </p:nvPr>
        </p:nvSpPr>
        <p:spPr/>
        <p:txBody>
          <a:bodyPr/>
          <a:lstStyle/>
          <a:p>
            <a:fld id="{2F59B36B-A8DA-4A94-B313-FD28DB1827DB}" type="datetimeFigureOut">
              <a:rPr lang="en-US" smtClean="0"/>
              <a:t>08-Jun-20</a:t>
            </a:fld>
            <a:endParaRPr lang="en-US"/>
          </a:p>
        </p:txBody>
      </p:sp>
      <p:sp>
        <p:nvSpPr>
          <p:cNvPr id="5" name="Footer Placeholder 4">
            <a:extLst>
              <a:ext uri="{FF2B5EF4-FFF2-40B4-BE49-F238E27FC236}">
                <a16:creationId xmlns:a16="http://schemas.microsoft.com/office/drawing/2014/main" xmlns="" id="{336127B5-C3B8-4C26-8769-5DFE8AC80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8AF3FC8-01A0-454E-8E9F-B628D54745D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421807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FEED3D-8396-41D8-AEBF-3815DE7AA3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1713145-F213-4B60-95F1-79E174DBB6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1AEF3F2-7DB2-4D8D-86A4-3AC4FBAFAA41}"/>
              </a:ext>
            </a:extLst>
          </p:cNvPr>
          <p:cNvSpPr>
            <a:spLocks noGrp="1"/>
          </p:cNvSpPr>
          <p:nvPr>
            <p:ph type="dt" sz="half" idx="10"/>
          </p:nvPr>
        </p:nvSpPr>
        <p:spPr/>
        <p:txBody>
          <a:bodyPr/>
          <a:lstStyle/>
          <a:p>
            <a:fld id="{2F59B36B-A8DA-4A94-B313-FD28DB1827DB}" type="datetimeFigureOut">
              <a:rPr lang="en-US" smtClean="0"/>
              <a:t>08-Jun-20</a:t>
            </a:fld>
            <a:endParaRPr lang="en-US"/>
          </a:p>
        </p:txBody>
      </p:sp>
      <p:sp>
        <p:nvSpPr>
          <p:cNvPr id="5" name="Footer Placeholder 4">
            <a:extLst>
              <a:ext uri="{FF2B5EF4-FFF2-40B4-BE49-F238E27FC236}">
                <a16:creationId xmlns:a16="http://schemas.microsoft.com/office/drawing/2014/main" xmlns="" id="{457B8FF5-1A8F-4C84-8ABF-4456625E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762FB89-6D40-4235-BE51-6F876070D9EF}"/>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8834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B1C7D46-6341-45A2-ADF0-CFDA0495D7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509FCE8-DB49-4C40-AEBC-538B687DBF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4E9A4A6-3A81-4758-A4D6-3AF568182D27}"/>
              </a:ext>
            </a:extLst>
          </p:cNvPr>
          <p:cNvSpPr>
            <a:spLocks noGrp="1"/>
          </p:cNvSpPr>
          <p:nvPr>
            <p:ph type="dt" sz="half" idx="10"/>
          </p:nvPr>
        </p:nvSpPr>
        <p:spPr/>
        <p:txBody>
          <a:bodyPr/>
          <a:lstStyle/>
          <a:p>
            <a:fld id="{2F59B36B-A8DA-4A94-B313-FD28DB1827DB}" type="datetimeFigureOut">
              <a:rPr lang="en-US" smtClean="0"/>
              <a:t>08-Jun-20</a:t>
            </a:fld>
            <a:endParaRPr lang="en-US"/>
          </a:p>
        </p:txBody>
      </p:sp>
      <p:sp>
        <p:nvSpPr>
          <p:cNvPr id="5" name="Footer Placeholder 4">
            <a:extLst>
              <a:ext uri="{FF2B5EF4-FFF2-40B4-BE49-F238E27FC236}">
                <a16:creationId xmlns:a16="http://schemas.microsoft.com/office/drawing/2014/main" xmlns="" id="{10EC9E17-0C0E-4E3A-B2DB-59B49018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1B96713-D303-4F6C-BCB1-C9F1286BCDEA}"/>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87129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1D100E-FC2D-40BE-B9D7-34E91DD54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C55FD58-44B0-4119-8A93-85E721FD07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F05FFA3-DF7A-41E3-93BE-B10127A71B8A}"/>
              </a:ext>
            </a:extLst>
          </p:cNvPr>
          <p:cNvSpPr>
            <a:spLocks noGrp="1"/>
          </p:cNvSpPr>
          <p:nvPr>
            <p:ph type="dt" sz="half" idx="10"/>
          </p:nvPr>
        </p:nvSpPr>
        <p:spPr/>
        <p:txBody>
          <a:bodyPr/>
          <a:lstStyle/>
          <a:p>
            <a:fld id="{2F59B36B-A8DA-4A94-B313-FD28DB1827DB}" type="datetimeFigureOut">
              <a:rPr lang="en-US" smtClean="0"/>
              <a:t>08-Jun-20</a:t>
            </a:fld>
            <a:endParaRPr lang="en-US"/>
          </a:p>
        </p:txBody>
      </p:sp>
      <p:sp>
        <p:nvSpPr>
          <p:cNvPr id="5" name="Footer Placeholder 4">
            <a:extLst>
              <a:ext uri="{FF2B5EF4-FFF2-40B4-BE49-F238E27FC236}">
                <a16:creationId xmlns:a16="http://schemas.microsoft.com/office/drawing/2014/main" xmlns="" id="{B985E5D2-113F-4501-9937-29323CF9D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0E51608-5F4C-4B4F-98DE-7D6B3AB7B92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446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24034C-819F-4096-B533-1439FEBF0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1C8E2F51-F390-40FA-8D4C-61E98BB68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AB6C91B5-4561-4CFC-9B90-514154DE3064}"/>
              </a:ext>
            </a:extLst>
          </p:cNvPr>
          <p:cNvSpPr>
            <a:spLocks noGrp="1"/>
          </p:cNvSpPr>
          <p:nvPr>
            <p:ph type="dt" sz="half" idx="10"/>
          </p:nvPr>
        </p:nvSpPr>
        <p:spPr/>
        <p:txBody>
          <a:bodyPr/>
          <a:lstStyle/>
          <a:p>
            <a:fld id="{2F59B36B-A8DA-4A94-B313-FD28DB1827DB}" type="datetimeFigureOut">
              <a:rPr lang="en-US" smtClean="0"/>
              <a:t>08-Jun-20</a:t>
            </a:fld>
            <a:endParaRPr lang="en-US"/>
          </a:p>
        </p:txBody>
      </p:sp>
      <p:sp>
        <p:nvSpPr>
          <p:cNvPr id="5" name="Footer Placeholder 4">
            <a:extLst>
              <a:ext uri="{FF2B5EF4-FFF2-40B4-BE49-F238E27FC236}">
                <a16:creationId xmlns:a16="http://schemas.microsoft.com/office/drawing/2014/main" xmlns="" id="{B4A4A9C7-1D92-483F-9C8B-D703E82F2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CFFA98B-095C-4CB6-B6A9-9B951842E66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99758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01B13C-7DD2-4C82-98C9-BB48DE082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7F940CA-9366-4E70-B401-212DC9CAE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3C98D21-8EB7-4611-8F7D-7F8B5360F9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30B343C-2A21-4F7D-AC68-6B87F3FBFE8B}"/>
              </a:ext>
            </a:extLst>
          </p:cNvPr>
          <p:cNvSpPr>
            <a:spLocks noGrp="1"/>
          </p:cNvSpPr>
          <p:nvPr>
            <p:ph type="dt" sz="half" idx="10"/>
          </p:nvPr>
        </p:nvSpPr>
        <p:spPr/>
        <p:txBody>
          <a:bodyPr/>
          <a:lstStyle/>
          <a:p>
            <a:fld id="{2F59B36B-A8DA-4A94-B313-FD28DB1827DB}" type="datetimeFigureOut">
              <a:rPr lang="en-US" smtClean="0"/>
              <a:t>08-Jun-20</a:t>
            </a:fld>
            <a:endParaRPr lang="en-US"/>
          </a:p>
        </p:txBody>
      </p:sp>
      <p:sp>
        <p:nvSpPr>
          <p:cNvPr id="6" name="Footer Placeholder 5">
            <a:extLst>
              <a:ext uri="{FF2B5EF4-FFF2-40B4-BE49-F238E27FC236}">
                <a16:creationId xmlns:a16="http://schemas.microsoft.com/office/drawing/2014/main" xmlns="" id="{853E8041-D938-410A-908B-F15F43E77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ED974B7-F4BD-4DA8-9E68-52641CB1EB9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6878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CDAE3E-6EEA-4AA7-B75C-2F4EDCBEE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4ADFA4A-D76D-47DA-BC8F-3E0691D20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69AAB59-9104-4FA5-803E-116A29536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22701B9-9E52-4667-9722-98E7027B9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3A8E5084-85B1-452A-A7F1-B47745D52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56619A1-3DB5-4DF3-8EA4-40F16E1079A3}"/>
              </a:ext>
            </a:extLst>
          </p:cNvPr>
          <p:cNvSpPr>
            <a:spLocks noGrp="1"/>
          </p:cNvSpPr>
          <p:nvPr>
            <p:ph type="dt" sz="half" idx="10"/>
          </p:nvPr>
        </p:nvSpPr>
        <p:spPr/>
        <p:txBody>
          <a:bodyPr/>
          <a:lstStyle/>
          <a:p>
            <a:fld id="{2F59B36B-A8DA-4A94-B313-FD28DB1827DB}" type="datetimeFigureOut">
              <a:rPr lang="en-US" smtClean="0"/>
              <a:t>08-Jun-20</a:t>
            </a:fld>
            <a:endParaRPr lang="en-US"/>
          </a:p>
        </p:txBody>
      </p:sp>
      <p:sp>
        <p:nvSpPr>
          <p:cNvPr id="8" name="Footer Placeholder 7">
            <a:extLst>
              <a:ext uri="{FF2B5EF4-FFF2-40B4-BE49-F238E27FC236}">
                <a16:creationId xmlns:a16="http://schemas.microsoft.com/office/drawing/2014/main" xmlns="" id="{17C130CC-06E3-4ABD-9D0C-F0DABA0AF6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5494291-22CF-459A-B63B-130D0A7D4EB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6686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B1FA5B-009B-4DCB-BFAD-4B83223D74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724EE9B-B9B9-435D-930E-787B27D70598}"/>
              </a:ext>
            </a:extLst>
          </p:cNvPr>
          <p:cNvSpPr>
            <a:spLocks noGrp="1"/>
          </p:cNvSpPr>
          <p:nvPr>
            <p:ph type="dt" sz="half" idx="10"/>
          </p:nvPr>
        </p:nvSpPr>
        <p:spPr/>
        <p:txBody>
          <a:bodyPr/>
          <a:lstStyle/>
          <a:p>
            <a:fld id="{2F59B36B-A8DA-4A94-B313-FD28DB1827DB}" type="datetimeFigureOut">
              <a:rPr lang="en-US" smtClean="0"/>
              <a:t>08-Jun-20</a:t>
            </a:fld>
            <a:endParaRPr lang="en-US"/>
          </a:p>
        </p:txBody>
      </p:sp>
      <p:sp>
        <p:nvSpPr>
          <p:cNvPr id="4" name="Footer Placeholder 3">
            <a:extLst>
              <a:ext uri="{FF2B5EF4-FFF2-40B4-BE49-F238E27FC236}">
                <a16:creationId xmlns:a16="http://schemas.microsoft.com/office/drawing/2014/main" xmlns="" id="{4DD744C1-DBC5-4362-ABBA-F2C6689C9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E5C9D98-1973-4F0B-8C0D-DE98E896D4A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5304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88B77C2-EF83-4275-A93C-391A8DAA0DA3}"/>
              </a:ext>
            </a:extLst>
          </p:cNvPr>
          <p:cNvSpPr>
            <a:spLocks noGrp="1"/>
          </p:cNvSpPr>
          <p:nvPr>
            <p:ph type="dt" sz="half" idx="10"/>
          </p:nvPr>
        </p:nvSpPr>
        <p:spPr/>
        <p:txBody>
          <a:bodyPr/>
          <a:lstStyle/>
          <a:p>
            <a:fld id="{2F59B36B-A8DA-4A94-B313-FD28DB1827DB}" type="datetimeFigureOut">
              <a:rPr lang="en-US" smtClean="0"/>
              <a:t>08-Jun-20</a:t>
            </a:fld>
            <a:endParaRPr lang="en-US"/>
          </a:p>
        </p:txBody>
      </p:sp>
      <p:sp>
        <p:nvSpPr>
          <p:cNvPr id="3" name="Footer Placeholder 2">
            <a:extLst>
              <a:ext uri="{FF2B5EF4-FFF2-40B4-BE49-F238E27FC236}">
                <a16:creationId xmlns:a16="http://schemas.microsoft.com/office/drawing/2014/main" xmlns="" id="{09346AA0-FB09-4861-8B7F-69AF6B6B6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84EFC57-563E-4B3C-9CA3-85DE343337E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85270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5A5C65-39FC-4F29-BF18-F8B801014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D7A624C0-F2E1-4204-938C-8D21A2102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7F076AE-5D16-4BBE-ACB1-425707590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96C3071-CC0B-4864-8AD4-0DEB54AB7944}"/>
              </a:ext>
            </a:extLst>
          </p:cNvPr>
          <p:cNvSpPr>
            <a:spLocks noGrp="1"/>
          </p:cNvSpPr>
          <p:nvPr>
            <p:ph type="dt" sz="half" idx="10"/>
          </p:nvPr>
        </p:nvSpPr>
        <p:spPr/>
        <p:txBody>
          <a:bodyPr/>
          <a:lstStyle/>
          <a:p>
            <a:fld id="{2F59B36B-A8DA-4A94-B313-FD28DB1827DB}" type="datetimeFigureOut">
              <a:rPr lang="en-US" smtClean="0"/>
              <a:t>08-Jun-20</a:t>
            </a:fld>
            <a:endParaRPr lang="en-US"/>
          </a:p>
        </p:txBody>
      </p:sp>
      <p:sp>
        <p:nvSpPr>
          <p:cNvPr id="6" name="Footer Placeholder 5">
            <a:extLst>
              <a:ext uri="{FF2B5EF4-FFF2-40B4-BE49-F238E27FC236}">
                <a16:creationId xmlns:a16="http://schemas.microsoft.com/office/drawing/2014/main" xmlns="" id="{1EBA3F37-503C-479D-A326-91889A7A5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008BF16-9367-41BC-BCD5-9F0FDEB74B2D}"/>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191057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67D7B-FBAF-4C1E-A7F4-ABD7D7604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C51DFE6-CC7F-4E62-A00B-C693C33BB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6AEFB04-E555-435C-A2A0-9E09A7CBC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53DFAE3B-584C-449B-B2C0-4B8CC9933AE0}"/>
              </a:ext>
            </a:extLst>
          </p:cNvPr>
          <p:cNvSpPr>
            <a:spLocks noGrp="1"/>
          </p:cNvSpPr>
          <p:nvPr>
            <p:ph type="dt" sz="half" idx="10"/>
          </p:nvPr>
        </p:nvSpPr>
        <p:spPr/>
        <p:txBody>
          <a:bodyPr/>
          <a:lstStyle/>
          <a:p>
            <a:fld id="{2F59B36B-A8DA-4A94-B313-FD28DB1827DB}" type="datetimeFigureOut">
              <a:rPr lang="en-US" smtClean="0"/>
              <a:t>08-Jun-20</a:t>
            </a:fld>
            <a:endParaRPr lang="en-US"/>
          </a:p>
        </p:txBody>
      </p:sp>
      <p:sp>
        <p:nvSpPr>
          <p:cNvPr id="6" name="Footer Placeholder 5">
            <a:extLst>
              <a:ext uri="{FF2B5EF4-FFF2-40B4-BE49-F238E27FC236}">
                <a16:creationId xmlns:a16="http://schemas.microsoft.com/office/drawing/2014/main" xmlns="" id="{587FBAB4-ED5D-490E-80A1-3FF5C7904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7DE9E70-2780-40A0-9EA2-D5FFD5D4046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6467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6EF95C8-04DD-4C84-8DD3-2967DA400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3062BA1D-0874-4C17-9524-E05832D54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33B754A-9EEA-4A8A-AA3F-FDA04010D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9B36B-A8DA-4A94-B313-FD28DB1827DB}" type="datetimeFigureOut">
              <a:rPr lang="en-US" smtClean="0"/>
              <a:t>08-Jun-20</a:t>
            </a:fld>
            <a:endParaRPr lang="en-US"/>
          </a:p>
        </p:txBody>
      </p:sp>
      <p:sp>
        <p:nvSpPr>
          <p:cNvPr id="5" name="Footer Placeholder 4">
            <a:extLst>
              <a:ext uri="{FF2B5EF4-FFF2-40B4-BE49-F238E27FC236}">
                <a16:creationId xmlns:a16="http://schemas.microsoft.com/office/drawing/2014/main" xmlns="" id="{BB18E826-32D6-44AF-8C83-B5888E9BD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4EA04D1-6A0A-4B9E-A251-EE58DDE35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FB326-FE97-489C-96E8-A0B2B51C7CCC}" type="slidenum">
              <a:rPr lang="en-US" smtClean="0"/>
              <a:t>‹#›</a:t>
            </a:fld>
            <a:endParaRPr lang="en-US"/>
          </a:p>
        </p:txBody>
      </p:sp>
    </p:spTree>
    <p:extLst>
      <p:ext uri="{BB962C8B-B14F-4D97-AF65-F5344CB8AC3E}">
        <p14:creationId xmlns:p14="http://schemas.microsoft.com/office/powerpoint/2010/main" val="647359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CACE76-4532-4A94-A95B-B08F4A658427}"/>
              </a:ext>
            </a:extLst>
          </p:cNvPr>
          <p:cNvSpPr>
            <a:spLocks noGrp="1"/>
          </p:cNvSpPr>
          <p:nvPr>
            <p:ph type="ctrTitle"/>
          </p:nvPr>
        </p:nvSpPr>
        <p:spPr/>
        <p:txBody>
          <a:bodyPr/>
          <a:lstStyle/>
          <a:p>
            <a:r>
              <a:rPr lang="en-US" b="1" dirty="0" smtClean="0"/>
              <a:t>Heritage Places and Forts</a:t>
            </a:r>
            <a:endParaRPr lang="en-US" dirty="0"/>
          </a:p>
        </p:txBody>
      </p:sp>
      <p:sp>
        <p:nvSpPr>
          <p:cNvPr id="3" name="Subtitle 2">
            <a:extLst>
              <a:ext uri="{FF2B5EF4-FFF2-40B4-BE49-F238E27FC236}">
                <a16:creationId xmlns:a16="http://schemas.microsoft.com/office/drawing/2014/main" xmlns="" id="{27F97697-AE67-4729-9166-1212E3B283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576798-0ED3-4F8C-B3F7-9C107C8DC81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59A640C6-8E92-4029-AB4B-1F8A7E39A0DF}"/>
              </a:ext>
            </a:extLst>
          </p:cNvPr>
          <p:cNvSpPr>
            <a:spLocks noGrp="1"/>
          </p:cNvSpPr>
          <p:nvPr>
            <p:ph idx="1"/>
          </p:nvPr>
        </p:nvSpPr>
        <p:spPr/>
        <p:txBody>
          <a:bodyPr/>
          <a:lstStyle/>
          <a:p>
            <a:r>
              <a:rPr lang="en-US" dirty="0"/>
              <a:t>This project is to take a glimpse at </a:t>
            </a:r>
            <a:r>
              <a:rPr lang="en-US" dirty="0" smtClean="0"/>
              <a:t>different heritage places and Forts in India .</a:t>
            </a:r>
            <a:endParaRPr lang="en-US" dirty="0"/>
          </a:p>
          <a:p>
            <a:endParaRPr lang="en-US" dirty="0"/>
          </a:p>
          <a:p>
            <a:r>
              <a:rPr lang="en-US" dirty="0"/>
              <a:t>Travelers from inside and outside of </a:t>
            </a:r>
            <a:r>
              <a:rPr lang="en-US" dirty="0" smtClean="0"/>
              <a:t>India</a:t>
            </a:r>
            <a:r>
              <a:rPr lang="en-US" dirty="0" smtClean="0"/>
              <a:t> </a:t>
            </a:r>
            <a:r>
              <a:rPr lang="en-US" dirty="0"/>
              <a:t>who want to decide where to </a:t>
            </a:r>
            <a:r>
              <a:rPr lang="en-US" dirty="0" smtClean="0"/>
              <a:t>visit </a:t>
            </a:r>
            <a:r>
              <a:rPr lang="en-US" dirty="0"/>
              <a:t>may be interested in the project.</a:t>
            </a:r>
          </a:p>
        </p:txBody>
      </p:sp>
    </p:spTree>
    <p:extLst>
      <p:ext uri="{BB962C8B-B14F-4D97-AF65-F5344CB8AC3E}">
        <p14:creationId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3D63A4-D554-4F0F-9A38-AA0557EB9FE9}"/>
              </a:ext>
            </a:extLst>
          </p:cNvPr>
          <p:cNvSpPr>
            <a:spLocks noGrp="1"/>
          </p:cNvSpPr>
          <p:nvPr>
            <p:ph type="title"/>
          </p:nvPr>
        </p:nvSpPr>
        <p:spPr/>
        <p:txBody>
          <a:bodyPr/>
          <a:lstStyle/>
          <a:p>
            <a:r>
              <a:rPr lang="en-US" b="1" dirty="0"/>
              <a:t>Data</a:t>
            </a:r>
            <a:br>
              <a:rPr lang="en-US" b="1" dirty="0"/>
            </a:br>
            <a:endParaRPr lang="en-US" dirty="0"/>
          </a:p>
        </p:txBody>
      </p:sp>
      <p:sp>
        <p:nvSpPr>
          <p:cNvPr id="3" name="Content Placeholder 2">
            <a:extLst>
              <a:ext uri="{FF2B5EF4-FFF2-40B4-BE49-F238E27FC236}">
                <a16:creationId xmlns:a16="http://schemas.microsoft.com/office/drawing/2014/main" xmlns="" id="{1D94F5E6-F7F8-44FF-9A4F-EBBBED9743E9}"/>
              </a:ext>
            </a:extLst>
          </p:cNvPr>
          <p:cNvSpPr>
            <a:spLocks noGrp="1"/>
          </p:cNvSpPr>
          <p:nvPr>
            <p:ph idx="1"/>
          </p:nvPr>
        </p:nvSpPr>
        <p:spPr/>
        <p:txBody>
          <a:bodyPr/>
          <a:lstStyle/>
          <a:p>
            <a:r>
              <a:rPr lang="en-US" dirty="0" smtClean="0"/>
              <a:t>I arranged data from Wikipedia </a:t>
            </a:r>
          </a:p>
          <a:p>
            <a:r>
              <a:rPr lang="en-US" dirty="0" smtClean="0"/>
              <a:t>Heritage sites all over </a:t>
            </a:r>
            <a:r>
              <a:rPr lang="en-US" dirty="0"/>
              <a:t>I</a:t>
            </a:r>
            <a:r>
              <a:rPr lang="en-US" dirty="0" smtClean="0"/>
              <a:t>ndia .</a:t>
            </a:r>
          </a:p>
          <a:p>
            <a:endParaRPr lang="en-US" b="1" dirty="0"/>
          </a:p>
        </p:txBody>
      </p:sp>
    </p:spTree>
    <p:extLst>
      <p:ext uri="{BB962C8B-B14F-4D97-AF65-F5344CB8AC3E}">
        <p14:creationId xmlns:p14="http://schemas.microsoft.com/office/powerpoint/2010/main" val="250377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94CFA6-9CAA-45CC-A09F-A7E04B1E387B}"/>
              </a:ext>
            </a:extLst>
          </p:cNvPr>
          <p:cNvSpPr>
            <a:spLocks noGrp="1"/>
          </p:cNvSpPr>
          <p:nvPr>
            <p:ph type="title"/>
          </p:nvPr>
        </p:nvSpPr>
        <p:spPr/>
        <p:txBody>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xmlns="" id="{C56E4322-EA45-4A38-9CA7-B31D22882841}"/>
              </a:ext>
            </a:extLst>
          </p:cNvPr>
          <p:cNvSpPr>
            <a:spLocks noGrp="1"/>
          </p:cNvSpPr>
          <p:nvPr>
            <p:ph idx="1"/>
          </p:nvPr>
        </p:nvSpPr>
        <p:spPr/>
        <p:txBody>
          <a:bodyPr/>
          <a:lstStyle/>
          <a:p>
            <a:r>
              <a:rPr lang="en-US" dirty="0"/>
              <a:t>Basic skills from week 3 lab</a:t>
            </a:r>
          </a:p>
          <a:p>
            <a:r>
              <a:rPr lang="en-US" dirty="0"/>
              <a:t>Majorly relied on Foursquare API to retrieve all venues of each neighborhoods, then group by each neighborhoods and to count how many venues before filter top 10 most common venue types of each neighborhoods</a:t>
            </a:r>
          </a:p>
          <a:p>
            <a:endParaRPr lang="en-US" dirty="0"/>
          </a:p>
        </p:txBody>
      </p:sp>
    </p:spTree>
    <p:extLst>
      <p:ext uri="{BB962C8B-B14F-4D97-AF65-F5344CB8AC3E}">
        <p14:creationId xmlns:p14="http://schemas.microsoft.com/office/powerpoint/2010/main" val="374324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EFAC26-E64D-4750-B03D-89098A72D5D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xmlns="" id="{78BDDC58-3177-4482-83F5-30C27B3E977B}"/>
              </a:ext>
            </a:extLst>
          </p:cNvPr>
          <p:cNvSpPr>
            <a:spLocks noGrp="1"/>
          </p:cNvSpPr>
          <p:nvPr>
            <p:ph idx="1"/>
          </p:nvPr>
        </p:nvSpPr>
        <p:spPr/>
        <p:txBody>
          <a:bodyPr/>
          <a:lstStyle/>
          <a:p>
            <a:pPr marL="0" indent="0">
              <a:buNone/>
            </a:pPr>
            <a:r>
              <a:rPr lang="en-US" dirty="0" smtClean="0"/>
              <a:t>When the traveler searches for heritage places the directions and their Description is presented.</a:t>
            </a:r>
            <a:endParaRPr lang="en-US" dirty="0"/>
          </a:p>
        </p:txBody>
      </p:sp>
    </p:spTree>
    <p:extLst>
      <p:ext uri="{BB962C8B-B14F-4D97-AF65-F5344CB8AC3E}">
        <p14:creationId xmlns:p14="http://schemas.microsoft.com/office/powerpoint/2010/main" val="312758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F51AAF-31EF-451C-83CC-66046738CBF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xmlns="" id="{D59B18D8-A8C2-4BAC-A540-76221EF41F1C}"/>
              </a:ext>
            </a:extLst>
          </p:cNvPr>
          <p:cNvSpPr>
            <a:spLocks noGrp="1"/>
          </p:cNvSpPr>
          <p:nvPr>
            <p:ph idx="1"/>
          </p:nvPr>
        </p:nvSpPr>
        <p:spPr/>
        <p:txBody>
          <a:bodyPr/>
          <a:lstStyle/>
          <a:p>
            <a:r>
              <a:rPr lang="en-US" dirty="0"/>
              <a:t>For travelers:</a:t>
            </a:r>
          </a:p>
          <a:p>
            <a:r>
              <a:rPr lang="en-US" dirty="0"/>
              <a:t>Providence may more suitable to spend a good amount time of enjoy the local </a:t>
            </a:r>
            <a:r>
              <a:rPr lang="en-US" dirty="0"/>
              <a:t>h</a:t>
            </a:r>
            <a:r>
              <a:rPr lang="en-US" dirty="0" smtClean="0"/>
              <a:t>eritage and history of </a:t>
            </a:r>
            <a:r>
              <a:rPr lang="en-US" smtClean="0"/>
              <a:t>the place.</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48234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137</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Heritage Places and Forts</vt:lpstr>
      <vt:lpstr>Introduction</vt:lpstr>
      <vt:lpstr>Data </vt:lpstr>
      <vt:lpstr>Methodology </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lalitha</cp:lastModifiedBy>
  <cp:revision>4</cp:revision>
  <dcterms:created xsi:type="dcterms:W3CDTF">2018-12-27T16:20:20Z</dcterms:created>
  <dcterms:modified xsi:type="dcterms:W3CDTF">2020-06-08T16:48:35Z</dcterms:modified>
</cp:coreProperties>
</file>