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5C2A1-458C-49B2-BDE4-18D50BDBBA22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C2AB6A-5BD2-41DF-882C-3BD94A3F22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 Oriented</a:t>
          </a:r>
        </a:p>
      </dgm:t>
    </dgm:pt>
    <dgm:pt modelId="{505F5CAA-9EF9-4260-B111-E87F6987EC51}" type="parTrans" cxnId="{0237016C-9B13-4654-97BF-A2D0494AF8B1}">
      <dgm:prSet/>
      <dgm:spPr/>
      <dgm:t>
        <a:bodyPr/>
        <a:lstStyle/>
        <a:p>
          <a:endParaRPr lang="en-US"/>
        </a:p>
      </dgm:t>
    </dgm:pt>
    <dgm:pt modelId="{8EF4F289-7230-4D0A-B40E-A9CD58F06B70}" type="sibTrans" cxnId="{0237016C-9B13-4654-97BF-A2D0494AF8B1}">
      <dgm:prSet/>
      <dgm:spPr/>
      <dgm:t>
        <a:bodyPr/>
        <a:lstStyle/>
        <a:p>
          <a:endParaRPr lang="en-US"/>
        </a:p>
      </dgm:t>
    </dgm:pt>
    <dgm:pt modelId="{AB4ED600-B5FF-48A3-B466-039E900F66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Autonomnous Execution</a:t>
          </a:r>
        </a:p>
      </dgm:t>
    </dgm:pt>
    <dgm:pt modelId="{1568596C-44C6-47CE-BD20-0FB9399BF56D}" type="parTrans" cxnId="{A4C446C2-6A73-460F-97E3-9A2FA57555DE}">
      <dgm:prSet/>
      <dgm:spPr/>
      <dgm:t>
        <a:bodyPr/>
        <a:lstStyle/>
        <a:p>
          <a:endParaRPr lang="en-US"/>
        </a:p>
      </dgm:t>
    </dgm:pt>
    <dgm:pt modelId="{BF2DD9F6-4C9E-4E95-A61C-BDEEBD2946D0}" type="sibTrans" cxnId="{A4C446C2-6A73-460F-97E3-9A2FA57555DE}">
      <dgm:prSet/>
      <dgm:spPr/>
      <dgm:t>
        <a:bodyPr/>
        <a:lstStyle/>
        <a:p>
          <a:endParaRPr lang="en-US"/>
        </a:p>
      </dgm:t>
    </dgm:pt>
    <dgm:pt modelId="{8203D181-1900-4A17-AE53-9DCB009236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integration</a:t>
          </a:r>
        </a:p>
      </dgm:t>
    </dgm:pt>
    <dgm:pt modelId="{B48FA05A-BD73-4641-9128-043A32A1C3D2}" type="parTrans" cxnId="{25F05376-80BF-4480-90ED-035A4B374166}">
      <dgm:prSet/>
      <dgm:spPr/>
      <dgm:t>
        <a:bodyPr/>
        <a:lstStyle/>
        <a:p>
          <a:endParaRPr lang="en-US"/>
        </a:p>
      </dgm:t>
    </dgm:pt>
    <dgm:pt modelId="{FD1167DA-4CEF-474D-8157-E2B0A45ADA79}" type="sibTrans" cxnId="{25F05376-80BF-4480-90ED-035A4B374166}">
      <dgm:prSet/>
      <dgm:spPr/>
      <dgm:t>
        <a:bodyPr/>
        <a:lstStyle/>
        <a:p>
          <a:endParaRPr lang="en-US"/>
        </a:p>
      </dgm:t>
    </dgm:pt>
    <dgm:pt modelId="{07672FDF-8C52-43B0-9D54-EE1577BC0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Usage</a:t>
          </a:r>
        </a:p>
      </dgm:t>
    </dgm:pt>
    <dgm:pt modelId="{0F568675-4762-455B-8906-6223811EA6A2}" type="parTrans" cxnId="{C8640833-EDFC-4DD0-ADDB-F7C689BDE77A}">
      <dgm:prSet/>
      <dgm:spPr/>
      <dgm:t>
        <a:bodyPr/>
        <a:lstStyle/>
        <a:p>
          <a:endParaRPr lang="en-US"/>
        </a:p>
      </dgm:t>
    </dgm:pt>
    <dgm:pt modelId="{EAD67129-3519-4720-B72D-3336FEED95F1}" type="sibTrans" cxnId="{C8640833-EDFC-4DD0-ADDB-F7C689BDE77A}">
      <dgm:prSet/>
      <dgm:spPr/>
      <dgm:t>
        <a:bodyPr/>
        <a:lstStyle/>
        <a:p>
          <a:endParaRPr lang="en-US"/>
        </a:p>
      </dgm:t>
    </dgm:pt>
    <dgm:pt modelId="{B8024D53-4A1F-4B22-AFD0-9E85D2EF8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</a:t>
          </a:r>
        </a:p>
      </dgm:t>
    </dgm:pt>
    <dgm:pt modelId="{46941D23-F84E-4D86-BDFD-B0CE9FD0A4FC}" type="parTrans" cxnId="{0E204A19-6EC7-4DBB-90FA-D708FECEC009}">
      <dgm:prSet/>
      <dgm:spPr/>
      <dgm:t>
        <a:bodyPr/>
        <a:lstStyle/>
        <a:p>
          <a:endParaRPr lang="en-US"/>
        </a:p>
      </dgm:t>
    </dgm:pt>
    <dgm:pt modelId="{6072EB96-B736-437D-9963-AEE265279511}" type="sibTrans" cxnId="{0E204A19-6EC7-4DBB-90FA-D708FECEC009}">
      <dgm:prSet/>
      <dgm:spPr/>
      <dgm:t>
        <a:bodyPr/>
        <a:lstStyle/>
        <a:p>
          <a:endParaRPr lang="en-US"/>
        </a:p>
      </dgm:t>
    </dgm:pt>
    <dgm:pt modelId="{BA3EBA67-65AA-4DE0-9DC0-AE74836D9A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Evaluation</a:t>
          </a:r>
        </a:p>
      </dgm:t>
    </dgm:pt>
    <dgm:pt modelId="{4998C50D-8474-4130-9631-408F4DD0A98B}" type="parTrans" cxnId="{CDFD77EA-9FA1-4E14-ACF6-44284AB769E8}">
      <dgm:prSet/>
      <dgm:spPr/>
      <dgm:t>
        <a:bodyPr/>
        <a:lstStyle/>
        <a:p>
          <a:endParaRPr lang="en-US"/>
        </a:p>
      </dgm:t>
    </dgm:pt>
    <dgm:pt modelId="{6A6FDA31-6B66-42A7-B6EF-13ABD82924E2}" type="sibTrans" cxnId="{CDFD77EA-9FA1-4E14-ACF6-44284AB769E8}">
      <dgm:prSet/>
      <dgm:spPr/>
      <dgm:t>
        <a:bodyPr/>
        <a:lstStyle/>
        <a:p>
          <a:endParaRPr lang="en-US"/>
        </a:p>
      </dgm:t>
    </dgm:pt>
    <dgm:pt modelId="{269BAB3D-1AEE-4917-9DEB-5322A4DF59FA}" type="pres">
      <dgm:prSet presAssocID="{6BF5C2A1-458C-49B2-BDE4-18D50BDBBA22}" presName="root" presStyleCnt="0">
        <dgm:presLayoutVars>
          <dgm:dir/>
          <dgm:resizeHandles val="exact"/>
        </dgm:presLayoutVars>
      </dgm:prSet>
      <dgm:spPr/>
    </dgm:pt>
    <dgm:pt modelId="{B97EBB8D-6FE6-4778-8C44-371D5AC627F5}" type="pres">
      <dgm:prSet presAssocID="{03C2AB6A-5BD2-41DF-882C-3BD94A3F2275}" presName="compNode" presStyleCnt="0"/>
      <dgm:spPr/>
    </dgm:pt>
    <dgm:pt modelId="{F536A2EC-0848-424F-BB73-1098418090FB}" type="pres">
      <dgm:prSet presAssocID="{03C2AB6A-5BD2-41DF-882C-3BD94A3F227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3D38C42-5BE7-4962-8AB0-9505E64B777C}" type="pres">
      <dgm:prSet presAssocID="{03C2AB6A-5BD2-41DF-882C-3BD94A3F2275}" presName="spaceRect" presStyleCnt="0"/>
      <dgm:spPr/>
    </dgm:pt>
    <dgm:pt modelId="{0C945262-470D-4821-B45C-64B62B71B154}" type="pres">
      <dgm:prSet presAssocID="{03C2AB6A-5BD2-41DF-882C-3BD94A3F2275}" presName="textRect" presStyleLbl="revTx" presStyleIdx="0" presStyleCnt="6">
        <dgm:presLayoutVars>
          <dgm:chMax val="1"/>
          <dgm:chPref val="1"/>
        </dgm:presLayoutVars>
      </dgm:prSet>
      <dgm:spPr/>
    </dgm:pt>
    <dgm:pt modelId="{324E464C-26EC-45C6-A129-56CE47FA42C4}" type="pres">
      <dgm:prSet presAssocID="{8EF4F289-7230-4D0A-B40E-A9CD58F06B70}" presName="sibTrans" presStyleCnt="0"/>
      <dgm:spPr/>
    </dgm:pt>
    <dgm:pt modelId="{D5BDF981-2679-4ADE-BF95-2DB82A09A67E}" type="pres">
      <dgm:prSet presAssocID="{AB4ED600-B5FF-48A3-B466-039E900F669B}" presName="compNode" presStyleCnt="0"/>
      <dgm:spPr/>
    </dgm:pt>
    <dgm:pt modelId="{FF4F0363-7B5E-4057-85C7-E590133F1CDD}" type="pres">
      <dgm:prSet presAssocID="{AB4ED600-B5FF-48A3-B466-039E900F66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762226-214D-4D86-96F5-178FF9E1DBF0}" type="pres">
      <dgm:prSet presAssocID="{AB4ED600-B5FF-48A3-B466-039E900F669B}" presName="spaceRect" presStyleCnt="0"/>
      <dgm:spPr/>
    </dgm:pt>
    <dgm:pt modelId="{72EC9379-47AE-4C68-A89C-D29D03115D00}" type="pres">
      <dgm:prSet presAssocID="{AB4ED600-B5FF-48A3-B466-039E900F669B}" presName="textRect" presStyleLbl="revTx" presStyleIdx="1" presStyleCnt="6">
        <dgm:presLayoutVars>
          <dgm:chMax val="1"/>
          <dgm:chPref val="1"/>
        </dgm:presLayoutVars>
      </dgm:prSet>
      <dgm:spPr/>
    </dgm:pt>
    <dgm:pt modelId="{4B6581B0-F591-4D77-96C0-2DE1CB5A5419}" type="pres">
      <dgm:prSet presAssocID="{BF2DD9F6-4C9E-4E95-A61C-BDEEBD2946D0}" presName="sibTrans" presStyleCnt="0"/>
      <dgm:spPr/>
    </dgm:pt>
    <dgm:pt modelId="{7ADB1451-1740-498D-86C8-9484EB126670}" type="pres">
      <dgm:prSet presAssocID="{8203D181-1900-4A17-AE53-9DCB00923617}" presName="compNode" presStyleCnt="0"/>
      <dgm:spPr/>
    </dgm:pt>
    <dgm:pt modelId="{8BC139DB-9784-4360-8C73-DCD95E96A6DE}" type="pres">
      <dgm:prSet presAssocID="{8203D181-1900-4A17-AE53-9DCB009236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74C8D3E-02D0-41CC-98D2-1C75AE07B8CC}" type="pres">
      <dgm:prSet presAssocID="{8203D181-1900-4A17-AE53-9DCB00923617}" presName="spaceRect" presStyleCnt="0"/>
      <dgm:spPr/>
    </dgm:pt>
    <dgm:pt modelId="{32DDC307-DE81-449F-B55F-B8A4E9EBE49B}" type="pres">
      <dgm:prSet presAssocID="{8203D181-1900-4A17-AE53-9DCB00923617}" presName="textRect" presStyleLbl="revTx" presStyleIdx="2" presStyleCnt="6">
        <dgm:presLayoutVars>
          <dgm:chMax val="1"/>
          <dgm:chPref val="1"/>
        </dgm:presLayoutVars>
      </dgm:prSet>
      <dgm:spPr/>
    </dgm:pt>
    <dgm:pt modelId="{3A586E6C-4612-4229-81BA-69DA5FBCF445}" type="pres">
      <dgm:prSet presAssocID="{FD1167DA-4CEF-474D-8157-E2B0A45ADA79}" presName="sibTrans" presStyleCnt="0"/>
      <dgm:spPr/>
    </dgm:pt>
    <dgm:pt modelId="{D616FCE4-88F2-48E5-A84A-24E938B369CB}" type="pres">
      <dgm:prSet presAssocID="{07672FDF-8C52-43B0-9D54-EE1577BC05C4}" presName="compNode" presStyleCnt="0"/>
      <dgm:spPr/>
    </dgm:pt>
    <dgm:pt modelId="{0BDFE394-ACF7-4025-8613-4C72F2BAC4B4}" type="pres">
      <dgm:prSet presAssocID="{07672FDF-8C52-43B0-9D54-EE1577BC05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35E128E-2D22-47AD-8A84-E9B208E550F9}" type="pres">
      <dgm:prSet presAssocID="{07672FDF-8C52-43B0-9D54-EE1577BC05C4}" presName="spaceRect" presStyleCnt="0"/>
      <dgm:spPr/>
    </dgm:pt>
    <dgm:pt modelId="{28915CBB-BD16-4498-9C9E-9AA32BC096C4}" type="pres">
      <dgm:prSet presAssocID="{07672FDF-8C52-43B0-9D54-EE1577BC05C4}" presName="textRect" presStyleLbl="revTx" presStyleIdx="3" presStyleCnt="6">
        <dgm:presLayoutVars>
          <dgm:chMax val="1"/>
          <dgm:chPref val="1"/>
        </dgm:presLayoutVars>
      </dgm:prSet>
      <dgm:spPr/>
    </dgm:pt>
    <dgm:pt modelId="{34E4DAAA-488A-4A4D-82D6-8AE0FE35E4A4}" type="pres">
      <dgm:prSet presAssocID="{EAD67129-3519-4720-B72D-3336FEED95F1}" presName="sibTrans" presStyleCnt="0"/>
      <dgm:spPr/>
    </dgm:pt>
    <dgm:pt modelId="{DA04A691-C67B-4851-AB1D-53B329809B22}" type="pres">
      <dgm:prSet presAssocID="{B8024D53-4A1F-4B22-AFD0-9E85D2EF8B33}" presName="compNode" presStyleCnt="0"/>
      <dgm:spPr/>
    </dgm:pt>
    <dgm:pt modelId="{41CB2810-72D3-4ECD-86DE-59525A69A940}" type="pres">
      <dgm:prSet presAssocID="{B8024D53-4A1F-4B22-AFD0-9E85D2EF8B3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D1EC78-351D-473D-83A7-E8AB31560E6A}" type="pres">
      <dgm:prSet presAssocID="{B8024D53-4A1F-4B22-AFD0-9E85D2EF8B33}" presName="spaceRect" presStyleCnt="0"/>
      <dgm:spPr/>
    </dgm:pt>
    <dgm:pt modelId="{1723B37E-5CCF-481A-AC56-AC23FCE3A46F}" type="pres">
      <dgm:prSet presAssocID="{B8024D53-4A1F-4B22-AFD0-9E85D2EF8B33}" presName="textRect" presStyleLbl="revTx" presStyleIdx="4" presStyleCnt="6">
        <dgm:presLayoutVars>
          <dgm:chMax val="1"/>
          <dgm:chPref val="1"/>
        </dgm:presLayoutVars>
      </dgm:prSet>
      <dgm:spPr/>
    </dgm:pt>
    <dgm:pt modelId="{878F59C6-8A1C-4CA8-A7B0-06A023F5DFDB}" type="pres">
      <dgm:prSet presAssocID="{6072EB96-B736-437D-9963-AEE265279511}" presName="sibTrans" presStyleCnt="0"/>
      <dgm:spPr/>
    </dgm:pt>
    <dgm:pt modelId="{CB3F16F0-5FFF-40B3-926B-3F8E1DB9FF28}" type="pres">
      <dgm:prSet presAssocID="{BA3EBA67-65AA-4DE0-9DC0-AE74836D9AEA}" presName="compNode" presStyleCnt="0"/>
      <dgm:spPr/>
    </dgm:pt>
    <dgm:pt modelId="{9625C2B9-32FF-4EC1-BC5B-6DDF5D254EA6}" type="pres">
      <dgm:prSet presAssocID="{BA3EBA67-65AA-4DE0-9DC0-AE74836D9AE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5E2C3E5-8518-483B-9201-4FFC86AA5215}" type="pres">
      <dgm:prSet presAssocID="{BA3EBA67-65AA-4DE0-9DC0-AE74836D9AEA}" presName="spaceRect" presStyleCnt="0"/>
      <dgm:spPr/>
    </dgm:pt>
    <dgm:pt modelId="{F8213EEC-D3FC-49A1-9878-FB452A6C91FB}" type="pres">
      <dgm:prSet presAssocID="{BA3EBA67-65AA-4DE0-9DC0-AE74836D9AE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E204A19-6EC7-4DBB-90FA-D708FECEC009}" srcId="{6BF5C2A1-458C-49B2-BDE4-18D50BDBBA22}" destId="{B8024D53-4A1F-4B22-AFD0-9E85D2EF8B33}" srcOrd="4" destOrd="0" parTransId="{46941D23-F84E-4D86-BDFD-B0CE9FD0A4FC}" sibTransId="{6072EB96-B736-437D-9963-AEE265279511}"/>
    <dgm:cxn modelId="{30CA711F-D04A-6643-9437-3C3753FAB47B}" type="presOf" srcId="{8203D181-1900-4A17-AE53-9DCB00923617}" destId="{32DDC307-DE81-449F-B55F-B8A4E9EBE49B}" srcOrd="0" destOrd="0" presId="urn:microsoft.com/office/officeart/2018/2/layout/IconLabelList"/>
    <dgm:cxn modelId="{C8640833-EDFC-4DD0-ADDB-F7C689BDE77A}" srcId="{6BF5C2A1-458C-49B2-BDE4-18D50BDBBA22}" destId="{07672FDF-8C52-43B0-9D54-EE1577BC05C4}" srcOrd="3" destOrd="0" parTransId="{0F568675-4762-455B-8906-6223811EA6A2}" sibTransId="{EAD67129-3519-4720-B72D-3336FEED95F1}"/>
    <dgm:cxn modelId="{40A68E38-B763-1748-BBB1-78C942824849}" type="presOf" srcId="{6BF5C2A1-458C-49B2-BDE4-18D50BDBBA22}" destId="{269BAB3D-1AEE-4917-9DEB-5322A4DF59FA}" srcOrd="0" destOrd="0" presId="urn:microsoft.com/office/officeart/2018/2/layout/IconLabelList"/>
    <dgm:cxn modelId="{D6F2034C-B03E-6B4A-B836-651677391EB0}" type="presOf" srcId="{07672FDF-8C52-43B0-9D54-EE1577BC05C4}" destId="{28915CBB-BD16-4498-9C9E-9AA32BC096C4}" srcOrd="0" destOrd="0" presId="urn:microsoft.com/office/officeart/2018/2/layout/IconLabelList"/>
    <dgm:cxn modelId="{55DEE74F-3C20-3244-90AC-8FFDF6659C16}" type="presOf" srcId="{AB4ED600-B5FF-48A3-B466-039E900F669B}" destId="{72EC9379-47AE-4C68-A89C-D29D03115D00}" srcOrd="0" destOrd="0" presId="urn:microsoft.com/office/officeart/2018/2/layout/IconLabelList"/>
    <dgm:cxn modelId="{9D46F261-DDEA-3D43-AA71-7234EA4171CA}" type="presOf" srcId="{03C2AB6A-5BD2-41DF-882C-3BD94A3F2275}" destId="{0C945262-470D-4821-B45C-64B62B71B154}" srcOrd="0" destOrd="0" presId="urn:microsoft.com/office/officeart/2018/2/layout/IconLabelList"/>
    <dgm:cxn modelId="{E2484066-65E0-1C4C-A54F-AF49A4B254DB}" type="presOf" srcId="{B8024D53-4A1F-4B22-AFD0-9E85D2EF8B33}" destId="{1723B37E-5CCF-481A-AC56-AC23FCE3A46F}" srcOrd="0" destOrd="0" presId="urn:microsoft.com/office/officeart/2018/2/layout/IconLabelList"/>
    <dgm:cxn modelId="{0237016C-9B13-4654-97BF-A2D0494AF8B1}" srcId="{6BF5C2A1-458C-49B2-BDE4-18D50BDBBA22}" destId="{03C2AB6A-5BD2-41DF-882C-3BD94A3F2275}" srcOrd="0" destOrd="0" parTransId="{505F5CAA-9EF9-4260-B111-E87F6987EC51}" sibTransId="{8EF4F289-7230-4D0A-B40E-A9CD58F06B70}"/>
    <dgm:cxn modelId="{25F05376-80BF-4480-90ED-035A4B374166}" srcId="{6BF5C2A1-458C-49B2-BDE4-18D50BDBBA22}" destId="{8203D181-1900-4A17-AE53-9DCB00923617}" srcOrd="2" destOrd="0" parTransId="{B48FA05A-BD73-4641-9128-043A32A1C3D2}" sibTransId="{FD1167DA-4CEF-474D-8157-E2B0A45ADA79}"/>
    <dgm:cxn modelId="{B5B69699-AC3C-B24E-BB43-134E436F988A}" type="presOf" srcId="{BA3EBA67-65AA-4DE0-9DC0-AE74836D9AEA}" destId="{F8213EEC-D3FC-49A1-9878-FB452A6C91FB}" srcOrd="0" destOrd="0" presId="urn:microsoft.com/office/officeart/2018/2/layout/IconLabelList"/>
    <dgm:cxn modelId="{A4C446C2-6A73-460F-97E3-9A2FA57555DE}" srcId="{6BF5C2A1-458C-49B2-BDE4-18D50BDBBA22}" destId="{AB4ED600-B5FF-48A3-B466-039E900F669B}" srcOrd="1" destOrd="0" parTransId="{1568596C-44C6-47CE-BD20-0FB9399BF56D}" sibTransId="{BF2DD9F6-4C9E-4E95-A61C-BDEEBD2946D0}"/>
    <dgm:cxn modelId="{CDFD77EA-9FA1-4E14-ACF6-44284AB769E8}" srcId="{6BF5C2A1-458C-49B2-BDE4-18D50BDBBA22}" destId="{BA3EBA67-65AA-4DE0-9DC0-AE74836D9AEA}" srcOrd="5" destOrd="0" parTransId="{4998C50D-8474-4130-9631-408F4DD0A98B}" sibTransId="{6A6FDA31-6B66-42A7-B6EF-13ABD82924E2}"/>
    <dgm:cxn modelId="{4B67824A-96F7-FB48-824A-A5D93C8B33B8}" type="presParOf" srcId="{269BAB3D-1AEE-4917-9DEB-5322A4DF59FA}" destId="{B97EBB8D-6FE6-4778-8C44-371D5AC627F5}" srcOrd="0" destOrd="0" presId="urn:microsoft.com/office/officeart/2018/2/layout/IconLabelList"/>
    <dgm:cxn modelId="{5EF260CE-AE7C-4F4D-AC80-3024E197C370}" type="presParOf" srcId="{B97EBB8D-6FE6-4778-8C44-371D5AC627F5}" destId="{F536A2EC-0848-424F-BB73-1098418090FB}" srcOrd="0" destOrd="0" presId="urn:microsoft.com/office/officeart/2018/2/layout/IconLabelList"/>
    <dgm:cxn modelId="{62145B8E-D1CE-6B4B-B795-A7D9C2B05B26}" type="presParOf" srcId="{B97EBB8D-6FE6-4778-8C44-371D5AC627F5}" destId="{E3D38C42-5BE7-4962-8AB0-9505E64B777C}" srcOrd="1" destOrd="0" presId="urn:microsoft.com/office/officeart/2018/2/layout/IconLabelList"/>
    <dgm:cxn modelId="{A661DF1F-C94A-BD4C-9738-9BDCA82810AF}" type="presParOf" srcId="{B97EBB8D-6FE6-4778-8C44-371D5AC627F5}" destId="{0C945262-470D-4821-B45C-64B62B71B154}" srcOrd="2" destOrd="0" presId="urn:microsoft.com/office/officeart/2018/2/layout/IconLabelList"/>
    <dgm:cxn modelId="{1AD3859D-C44B-FA4B-9DF3-4EFC7C609883}" type="presParOf" srcId="{269BAB3D-1AEE-4917-9DEB-5322A4DF59FA}" destId="{324E464C-26EC-45C6-A129-56CE47FA42C4}" srcOrd="1" destOrd="0" presId="urn:microsoft.com/office/officeart/2018/2/layout/IconLabelList"/>
    <dgm:cxn modelId="{6B13D4A7-0889-AD47-B6E6-33B50DD5B79F}" type="presParOf" srcId="{269BAB3D-1AEE-4917-9DEB-5322A4DF59FA}" destId="{D5BDF981-2679-4ADE-BF95-2DB82A09A67E}" srcOrd="2" destOrd="0" presId="urn:microsoft.com/office/officeart/2018/2/layout/IconLabelList"/>
    <dgm:cxn modelId="{7A7E99C7-0325-1246-A98D-19AF21B8987D}" type="presParOf" srcId="{D5BDF981-2679-4ADE-BF95-2DB82A09A67E}" destId="{FF4F0363-7B5E-4057-85C7-E590133F1CDD}" srcOrd="0" destOrd="0" presId="urn:microsoft.com/office/officeart/2018/2/layout/IconLabelList"/>
    <dgm:cxn modelId="{C9C8AC54-D9F5-7048-8C94-FB62ABD613CE}" type="presParOf" srcId="{D5BDF981-2679-4ADE-BF95-2DB82A09A67E}" destId="{14762226-214D-4D86-96F5-178FF9E1DBF0}" srcOrd="1" destOrd="0" presId="urn:microsoft.com/office/officeart/2018/2/layout/IconLabelList"/>
    <dgm:cxn modelId="{9B6F9659-9C5E-AC4F-AF32-6E5DEE6A972C}" type="presParOf" srcId="{D5BDF981-2679-4ADE-BF95-2DB82A09A67E}" destId="{72EC9379-47AE-4C68-A89C-D29D03115D00}" srcOrd="2" destOrd="0" presId="urn:microsoft.com/office/officeart/2018/2/layout/IconLabelList"/>
    <dgm:cxn modelId="{A286E691-4DB7-034B-9B82-FB9179C7FD8D}" type="presParOf" srcId="{269BAB3D-1AEE-4917-9DEB-5322A4DF59FA}" destId="{4B6581B0-F591-4D77-96C0-2DE1CB5A5419}" srcOrd="3" destOrd="0" presId="urn:microsoft.com/office/officeart/2018/2/layout/IconLabelList"/>
    <dgm:cxn modelId="{B1491336-22C9-8B44-B1F0-92DFF00333EE}" type="presParOf" srcId="{269BAB3D-1AEE-4917-9DEB-5322A4DF59FA}" destId="{7ADB1451-1740-498D-86C8-9484EB126670}" srcOrd="4" destOrd="0" presId="urn:microsoft.com/office/officeart/2018/2/layout/IconLabelList"/>
    <dgm:cxn modelId="{38CB11FE-F7A1-1F44-9D2D-3819C174A5E3}" type="presParOf" srcId="{7ADB1451-1740-498D-86C8-9484EB126670}" destId="{8BC139DB-9784-4360-8C73-DCD95E96A6DE}" srcOrd="0" destOrd="0" presId="urn:microsoft.com/office/officeart/2018/2/layout/IconLabelList"/>
    <dgm:cxn modelId="{853D4C09-268D-834C-80E7-9990B2294667}" type="presParOf" srcId="{7ADB1451-1740-498D-86C8-9484EB126670}" destId="{674C8D3E-02D0-41CC-98D2-1C75AE07B8CC}" srcOrd="1" destOrd="0" presId="urn:microsoft.com/office/officeart/2018/2/layout/IconLabelList"/>
    <dgm:cxn modelId="{04B8E692-F6F2-9641-B291-7C476017C203}" type="presParOf" srcId="{7ADB1451-1740-498D-86C8-9484EB126670}" destId="{32DDC307-DE81-449F-B55F-B8A4E9EBE49B}" srcOrd="2" destOrd="0" presId="urn:microsoft.com/office/officeart/2018/2/layout/IconLabelList"/>
    <dgm:cxn modelId="{ADC22555-24BA-5343-9247-C928EB60CCF9}" type="presParOf" srcId="{269BAB3D-1AEE-4917-9DEB-5322A4DF59FA}" destId="{3A586E6C-4612-4229-81BA-69DA5FBCF445}" srcOrd="5" destOrd="0" presId="urn:microsoft.com/office/officeart/2018/2/layout/IconLabelList"/>
    <dgm:cxn modelId="{0CE55172-5B36-9241-B76F-9F16B85C5E15}" type="presParOf" srcId="{269BAB3D-1AEE-4917-9DEB-5322A4DF59FA}" destId="{D616FCE4-88F2-48E5-A84A-24E938B369CB}" srcOrd="6" destOrd="0" presId="urn:microsoft.com/office/officeart/2018/2/layout/IconLabelList"/>
    <dgm:cxn modelId="{6DB583FD-42C0-3F41-AF58-7445B931CAF1}" type="presParOf" srcId="{D616FCE4-88F2-48E5-A84A-24E938B369CB}" destId="{0BDFE394-ACF7-4025-8613-4C72F2BAC4B4}" srcOrd="0" destOrd="0" presId="urn:microsoft.com/office/officeart/2018/2/layout/IconLabelList"/>
    <dgm:cxn modelId="{C2A730DB-9121-AE4F-823D-0728954E546B}" type="presParOf" srcId="{D616FCE4-88F2-48E5-A84A-24E938B369CB}" destId="{235E128E-2D22-47AD-8A84-E9B208E550F9}" srcOrd="1" destOrd="0" presId="urn:microsoft.com/office/officeart/2018/2/layout/IconLabelList"/>
    <dgm:cxn modelId="{48EC6A6D-6EF4-2D40-A626-8A775080EFCF}" type="presParOf" srcId="{D616FCE4-88F2-48E5-A84A-24E938B369CB}" destId="{28915CBB-BD16-4498-9C9E-9AA32BC096C4}" srcOrd="2" destOrd="0" presId="urn:microsoft.com/office/officeart/2018/2/layout/IconLabelList"/>
    <dgm:cxn modelId="{E2849E3E-9064-4843-9DA5-3F277A6508AF}" type="presParOf" srcId="{269BAB3D-1AEE-4917-9DEB-5322A4DF59FA}" destId="{34E4DAAA-488A-4A4D-82D6-8AE0FE35E4A4}" srcOrd="7" destOrd="0" presId="urn:microsoft.com/office/officeart/2018/2/layout/IconLabelList"/>
    <dgm:cxn modelId="{137A5727-B629-0249-93EC-B17F82B1719E}" type="presParOf" srcId="{269BAB3D-1AEE-4917-9DEB-5322A4DF59FA}" destId="{DA04A691-C67B-4851-AB1D-53B329809B22}" srcOrd="8" destOrd="0" presId="urn:microsoft.com/office/officeart/2018/2/layout/IconLabelList"/>
    <dgm:cxn modelId="{138209D2-D9B8-B74C-967B-2D52AE5F5E72}" type="presParOf" srcId="{DA04A691-C67B-4851-AB1D-53B329809B22}" destId="{41CB2810-72D3-4ECD-86DE-59525A69A940}" srcOrd="0" destOrd="0" presId="urn:microsoft.com/office/officeart/2018/2/layout/IconLabelList"/>
    <dgm:cxn modelId="{08D386FC-F4CE-044F-B09D-1D5B096B0947}" type="presParOf" srcId="{DA04A691-C67B-4851-AB1D-53B329809B22}" destId="{90D1EC78-351D-473D-83A7-E8AB31560E6A}" srcOrd="1" destOrd="0" presId="urn:microsoft.com/office/officeart/2018/2/layout/IconLabelList"/>
    <dgm:cxn modelId="{492EAA02-7FD0-4C4A-88EA-CE9E5DFA8ECD}" type="presParOf" srcId="{DA04A691-C67B-4851-AB1D-53B329809B22}" destId="{1723B37E-5CCF-481A-AC56-AC23FCE3A46F}" srcOrd="2" destOrd="0" presId="urn:microsoft.com/office/officeart/2018/2/layout/IconLabelList"/>
    <dgm:cxn modelId="{5B8BF241-DA41-EE49-B888-9CE529DBE2D4}" type="presParOf" srcId="{269BAB3D-1AEE-4917-9DEB-5322A4DF59FA}" destId="{878F59C6-8A1C-4CA8-A7B0-06A023F5DFDB}" srcOrd="9" destOrd="0" presId="urn:microsoft.com/office/officeart/2018/2/layout/IconLabelList"/>
    <dgm:cxn modelId="{05B28F8F-E509-5C4C-A5DB-97434A8E1B67}" type="presParOf" srcId="{269BAB3D-1AEE-4917-9DEB-5322A4DF59FA}" destId="{CB3F16F0-5FFF-40B3-926B-3F8E1DB9FF28}" srcOrd="10" destOrd="0" presId="urn:microsoft.com/office/officeart/2018/2/layout/IconLabelList"/>
    <dgm:cxn modelId="{EBEBCF55-3EE8-5242-95D2-FAB9050B863E}" type="presParOf" srcId="{CB3F16F0-5FFF-40B3-926B-3F8E1DB9FF28}" destId="{9625C2B9-32FF-4EC1-BC5B-6DDF5D254EA6}" srcOrd="0" destOrd="0" presId="urn:microsoft.com/office/officeart/2018/2/layout/IconLabelList"/>
    <dgm:cxn modelId="{AAAC0DB5-FECD-FC45-8BEF-831D724A84F0}" type="presParOf" srcId="{CB3F16F0-5FFF-40B3-926B-3F8E1DB9FF28}" destId="{45E2C3E5-8518-483B-9201-4FFC86AA5215}" srcOrd="1" destOrd="0" presId="urn:microsoft.com/office/officeart/2018/2/layout/IconLabelList"/>
    <dgm:cxn modelId="{FFBE0E77-E5B7-A140-9AC4-797CF33450CA}" type="presParOf" srcId="{CB3F16F0-5FFF-40B3-926B-3F8E1DB9FF28}" destId="{F8213EEC-D3FC-49A1-9878-FB452A6C91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317FF-11CA-4C0D-A6A7-14A3383F2B88}" type="doc">
      <dgm:prSet loTypeId="urn:microsoft.com/office/officeart/2005/8/layout/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29A6B5-7CD1-4DE4-B417-97054C514325}">
      <dgm:prSet/>
      <dgm:spPr/>
      <dgm:t>
        <a:bodyPr/>
        <a:lstStyle/>
        <a:p>
          <a:r>
            <a:rPr lang="en-US" b="1"/>
            <a:t>Perception Layer		</a:t>
          </a:r>
          <a:r>
            <a:rPr lang="en-US"/>
            <a:t>Understands user input or environment (e.g., resume, goals).</a:t>
          </a:r>
        </a:p>
      </dgm:t>
    </dgm:pt>
    <dgm:pt modelId="{D5D313CD-E12B-4FDF-9356-867A3E26B921}" type="parTrans" cxnId="{682BBD89-4663-466F-94D6-E4881C3C0E72}">
      <dgm:prSet/>
      <dgm:spPr/>
      <dgm:t>
        <a:bodyPr/>
        <a:lstStyle/>
        <a:p>
          <a:endParaRPr lang="en-US"/>
        </a:p>
      </dgm:t>
    </dgm:pt>
    <dgm:pt modelId="{5C7C2839-CBAF-4B09-AE5C-0937EDFE2849}" type="sibTrans" cxnId="{682BBD89-4663-466F-94D6-E4881C3C0E72}">
      <dgm:prSet/>
      <dgm:spPr/>
      <dgm:t>
        <a:bodyPr/>
        <a:lstStyle/>
        <a:p>
          <a:endParaRPr lang="en-US"/>
        </a:p>
      </dgm:t>
    </dgm:pt>
    <dgm:pt modelId="{29F1B828-61E3-493F-8D23-5C83FE0254AC}">
      <dgm:prSet/>
      <dgm:spPr/>
      <dgm:t>
        <a:bodyPr/>
        <a:lstStyle/>
        <a:p>
          <a:r>
            <a:rPr lang="en-US" b="1"/>
            <a:t>Planning Layer			</a:t>
          </a:r>
          <a:r>
            <a:rPr lang="en-US"/>
            <a:t>Decides what tasks to do and in what order (e.g., Task Planner Agent).</a:t>
          </a:r>
        </a:p>
      </dgm:t>
    </dgm:pt>
    <dgm:pt modelId="{F7988F78-11B2-4E18-B71D-91228CC935FA}" type="parTrans" cxnId="{07708082-54B9-403B-8E29-0F56C97B3AC2}">
      <dgm:prSet/>
      <dgm:spPr/>
      <dgm:t>
        <a:bodyPr/>
        <a:lstStyle/>
        <a:p>
          <a:endParaRPr lang="en-US"/>
        </a:p>
      </dgm:t>
    </dgm:pt>
    <dgm:pt modelId="{BC8BF8E2-F06F-4D16-8879-EB2B8B1166F4}" type="sibTrans" cxnId="{07708082-54B9-403B-8E29-0F56C97B3AC2}">
      <dgm:prSet/>
      <dgm:spPr/>
      <dgm:t>
        <a:bodyPr/>
        <a:lstStyle/>
        <a:p>
          <a:endParaRPr lang="en-US"/>
        </a:p>
      </dgm:t>
    </dgm:pt>
    <dgm:pt modelId="{1061732D-D08B-4A61-922E-4AEEE4A6D5BD}">
      <dgm:prSet/>
      <dgm:spPr/>
      <dgm:t>
        <a:bodyPr/>
        <a:lstStyle/>
        <a:p>
          <a:r>
            <a:rPr lang="en-US" b="1"/>
            <a:t>Execution Layer		</a:t>
          </a:r>
          <a:r>
            <a:rPr lang="en-US"/>
            <a:t>Performs the actual task (e.g., Resume Agent, Learning Agent).</a:t>
          </a:r>
        </a:p>
      </dgm:t>
    </dgm:pt>
    <dgm:pt modelId="{4DE5A002-6F50-485E-BECD-93FBFF849AA4}" type="parTrans" cxnId="{488DD7CC-B450-41BE-BF01-E783229DE7C1}">
      <dgm:prSet/>
      <dgm:spPr/>
      <dgm:t>
        <a:bodyPr/>
        <a:lstStyle/>
        <a:p>
          <a:endParaRPr lang="en-US"/>
        </a:p>
      </dgm:t>
    </dgm:pt>
    <dgm:pt modelId="{2BA00FF2-A0D6-4C90-BF77-88C436D4FF4C}" type="sibTrans" cxnId="{488DD7CC-B450-41BE-BF01-E783229DE7C1}">
      <dgm:prSet/>
      <dgm:spPr/>
      <dgm:t>
        <a:bodyPr/>
        <a:lstStyle/>
        <a:p>
          <a:endParaRPr lang="en-US"/>
        </a:p>
      </dgm:t>
    </dgm:pt>
    <dgm:pt modelId="{EE8E954F-6764-4A5B-9979-4BA82854B1C2}">
      <dgm:prSet/>
      <dgm:spPr/>
      <dgm:t>
        <a:bodyPr/>
        <a:lstStyle/>
        <a:p>
          <a:r>
            <a:rPr lang="en-US" b="1"/>
            <a:t>Critique Layer			</a:t>
          </a:r>
          <a:r>
            <a:rPr lang="en-US"/>
            <a:t>Evaluates outputs for quality and improvement (e.g., Critic Agent).</a:t>
          </a:r>
        </a:p>
      </dgm:t>
    </dgm:pt>
    <dgm:pt modelId="{587A4C2D-4C94-48B8-9523-30CB016B3A42}" type="parTrans" cxnId="{34AEB10B-F970-4247-BA26-5CAF73BC490F}">
      <dgm:prSet/>
      <dgm:spPr/>
      <dgm:t>
        <a:bodyPr/>
        <a:lstStyle/>
        <a:p>
          <a:endParaRPr lang="en-US"/>
        </a:p>
      </dgm:t>
    </dgm:pt>
    <dgm:pt modelId="{9299231F-4202-40D8-8AAC-396773AC27AD}" type="sibTrans" cxnId="{34AEB10B-F970-4247-BA26-5CAF73BC490F}">
      <dgm:prSet/>
      <dgm:spPr/>
      <dgm:t>
        <a:bodyPr/>
        <a:lstStyle/>
        <a:p>
          <a:endParaRPr lang="en-US"/>
        </a:p>
      </dgm:t>
    </dgm:pt>
    <dgm:pt modelId="{A0FC55F2-C092-43D6-B29E-90F67F418AFB}">
      <dgm:prSet/>
      <dgm:spPr/>
      <dgm:t>
        <a:bodyPr/>
        <a:lstStyle/>
        <a:p>
          <a:r>
            <a:rPr lang="en-US" b="1"/>
            <a:t>Memory Layer			</a:t>
          </a:r>
          <a:r>
            <a:rPr lang="en-US"/>
            <a:t>Stores and retrieves past data, using:</a:t>
          </a:r>
        </a:p>
      </dgm:t>
    </dgm:pt>
    <dgm:pt modelId="{48230004-DA39-4673-8B55-771C8F577C90}" type="parTrans" cxnId="{48B8A34E-46F1-484B-8F9A-D7837274A07A}">
      <dgm:prSet/>
      <dgm:spPr/>
      <dgm:t>
        <a:bodyPr/>
        <a:lstStyle/>
        <a:p>
          <a:endParaRPr lang="en-US"/>
        </a:p>
      </dgm:t>
    </dgm:pt>
    <dgm:pt modelId="{E4D4724F-7D9F-4A86-957F-97148D6DFC9C}" type="sibTrans" cxnId="{48B8A34E-46F1-484B-8F9A-D7837274A07A}">
      <dgm:prSet/>
      <dgm:spPr/>
      <dgm:t>
        <a:bodyPr/>
        <a:lstStyle/>
        <a:p>
          <a:endParaRPr lang="en-US"/>
        </a:p>
      </dgm:t>
    </dgm:pt>
    <dgm:pt modelId="{27FE9036-8554-4D38-8900-610B1C59C870}">
      <dgm:prSet/>
      <dgm:spPr/>
      <dgm:t>
        <a:bodyPr/>
        <a:lstStyle/>
        <a:p>
          <a:r>
            <a:rPr lang="en-US" b="1"/>
            <a:t>Short-term memory (STM):</a:t>
          </a:r>
          <a:r>
            <a:rPr lang="en-US"/>
            <a:t> For current session/task context</a:t>
          </a:r>
        </a:p>
      </dgm:t>
    </dgm:pt>
    <dgm:pt modelId="{6344A56B-65F5-4DB5-9B55-484CE54EE958}" type="parTrans" cxnId="{3742FAD7-E91C-45AA-B608-3B223AFCD8DB}">
      <dgm:prSet/>
      <dgm:spPr/>
      <dgm:t>
        <a:bodyPr/>
        <a:lstStyle/>
        <a:p>
          <a:endParaRPr lang="en-US"/>
        </a:p>
      </dgm:t>
    </dgm:pt>
    <dgm:pt modelId="{32ACD6DF-B2EA-436C-9CBE-33E12A726032}" type="sibTrans" cxnId="{3742FAD7-E91C-45AA-B608-3B223AFCD8DB}">
      <dgm:prSet/>
      <dgm:spPr/>
      <dgm:t>
        <a:bodyPr/>
        <a:lstStyle/>
        <a:p>
          <a:endParaRPr lang="en-US"/>
        </a:p>
      </dgm:t>
    </dgm:pt>
    <dgm:pt modelId="{E7544875-921E-46E0-820F-10ECF58649D3}">
      <dgm:prSet/>
      <dgm:spPr/>
      <dgm:t>
        <a:bodyPr/>
        <a:lstStyle/>
        <a:p>
          <a:r>
            <a:rPr lang="en-US" b="1"/>
            <a:t>Long-term memory (LTM):</a:t>
          </a:r>
          <a:r>
            <a:rPr lang="en-US"/>
            <a:t> For persistent learning and history</a:t>
          </a:r>
        </a:p>
      </dgm:t>
    </dgm:pt>
    <dgm:pt modelId="{07D41D3B-9C7C-4131-BCF6-9DA57507DE1A}" type="parTrans" cxnId="{0578356B-B365-418D-8656-3382FCE36046}">
      <dgm:prSet/>
      <dgm:spPr/>
      <dgm:t>
        <a:bodyPr/>
        <a:lstStyle/>
        <a:p>
          <a:endParaRPr lang="en-US"/>
        </a:p>
      </dgm:t>
    </dgm:pt>
    <dgm:pt modelId="{8F8F4743-E0CF-47EF-A15E-B25C32282F70}" type="sibTrans" cxnId="{0578356B-B365-418D-8656-3382FCE36046}">
      <dgm:prSet/>
      <dgm:spPr/>
      <dgm:t>
        <a:bodyPr/>
        <a:lstStyle/>
        <a:p>
          <a:endParaRPr lang="en-US"/>
        </a:p>
      </dgm:t>
    </dgm:pt>
    <dgm:pt modelId="{64593D07-10EC-554B-A06A-A6AA67EDBAB3}" type="pres">
      <dgm:prSet presAssocID="{6CA317FF-11CA-4C0D-A6A7-14A3383F2B88}" presName="diagram" presStyleCnt="0">
        <dgm:presLayoutVars>
          <dgm:dir/>
          <dgm:resizeHandles val="exact"/>
        </dgm:presLayoutVars>
      </dgm:prSet>
      <dgm:spPr/>
    </dgm:pt>
    <dgm:pt modelId="{E0C0F317-8C50-164D-9CCA-059DAE4CA085}" type="pres">
      <dgm:prSet presAssocID="{3629A6B5-7CD1-4DE4-B417-97054C514325}" presName="node" presStyleLbl="node1" presStyleIdx="0" presStyleCnt="5">
        <dgm:presLayoutVars>
          <dgm:bulletEnabled val="1"/>
        </dgm:presLayoutVars>
      </dgm:prSet>
      <dgm:spPr/>
    </dgm:pt>
    <dgm:pt modelId="{3FE3E7C1-457C-FD46-8C88-2BE5729AE613}" type="pres">
      <dgm:prSet presAssocID="{5C7C2839-CBAF-4B09-AE5C-0937EDFE2849}" presName="sibTrans" presStyleLbl="sibTrans2D1" presStyleIdx="0" presStyleCnt="4"/>
      <dgm:spPr/>
    </dgm:pt>
    <dgm:pt modelId="{46BEB3AE-5530-1E43-A413-859471038FA0}" type="pres">
      <dgm:prSet presAssocID="{5C7C2839-CBAF-4B09-AE5C-0937EDFE2849}" presName="connectorText" presStyleLbl="sibTrans2D1" presStyleIdx="0" presStyleCnt="4"/>
      <dgm:spPr/>
    </dgm:pt>
    <dgm:pt modelId="{32F14E98-38B1-B24A-8917-3F1D525F1D57}" type="pres">
      <dgm:prSet presAssocID="{29F1B828-61E3-493F-8D23-5C83FE0254AC}" presName="node" presStyleLbl="node1" presStyleIdx="1" presStyleCnt="5">
        <dgm:presLayoutVars>
          <dgm:bulletEnabled val="1"/>
        </dgm:presLayoutVars>
      </dgm:prSet>
      <dgm:spPr/>
    </dgm:pt>
    <dgm:pt modelId="{CB3CB2C3-0509-D448-AA09-20D771351FF0}" type="pres">
      <dgm:prSet presAssocID="{BC8BF8E2-F06F-4D16-8879-EB2B8B1166F4}" presName="sibTrans" presStyleLbl="sibTrans2D1" presStyleIdx="1" presStyleCnt="4"/>
      <dgm:spPr/>
    </dgm:pt>
    <dgm:pt modelId="{1EEF0F04-9AC7-D24F-816D-12153D127F69}" type="pres">
      <dgm:prSet presAssocID="{BC8BF8E2-F06F-4D16-8879-EB2B8B1166F4}" presName="connectorText" presStyleLbl="sibTrans2D1" presStyleIdx="1" presStyleCnt="4"/>
      <dgm:spPr/>
    </dgm:pt>
    <dgm:pt modelId="{0F55EBC6-BD0F-FA43-804D-47E80EFA08AD}" type="pres">
      <dgm:prSet presAssocID="{1061732D-D08B-4A61-922E-4AEEE4A6D5BD}" presName="node" presStyleLbl="node1" presStyleIdx="2" presStyleCnt="5">
        <dgm:presLayoutVars>
          <dgm:bulletEnabled val="1"/>
        </dgm:presLayoutVars>
      </dgm:prSet>
      <dgm:spPr/>
    </dgm:pt>
    <dgm:pt modelId="{D567DF42-908D-AD43-AC94-03B74E24C9FC}" type="pres">
      <dgm:prSet presAssocID="{2BA00FF2-A0D6-4C90-BF77-88C436D4FF4C}" presName="sibTrans" presStyleLbl="sibTrans2D1" presStyleIdx="2" presStyleCnt="4"/>
      <dgm:spPr/>
    </dgm:pt>
    <dgm:pt modelId="{91254DEE-B5EA-9B45-B4A7-C9CF3D1C2DAE}" type="pres">
      <dgm:prSet presAssocID="{2BA00FF2-A0D6-4C90-BF77-88C436D4FF4C}" presName="connectorText" presStyleLbl="sibTrans2D1" presStyleIdx="2" presStyleCnt="4"/>
      <dgm:spPr/>
    </dgm:pt>
    <dgm:pt modelId="{9E84A57D-919B-A849-A6F8-7AC84C13F4C5}" type="pres">
      <dgm:prSet presAssocID="{EE8E954F-6764-4A5B-9979-4BA82854B1C2}" presName="node" presStyleLbl="node1" presStyleIdx="3" presStyleCnt="5">
        <dgm:presLayoutVars>
          <dgm:bulletEnabled val="1"/>
        </dgm:presLayoutVars>
      </dgm:prSet>
      <dgm:spPr/>
    </dgm:pt>
    <dgm:pt modelId="{D7A8600F-2F17-2344-A060-5B2A4FC18815}" type="pres">
      <dgm:prSet presAssocID="{9299231F-4202-40D8-8AAC-396773AC27AD}" presName="sibTrans" presStyleLbl="sibTrans2D1" presStyleIdx="3" presStyleCnt="4"/>
      <dgm:spPr/>
    </dgm:pt>
    <dgm:pt modelId="{F76D790E-5EAB-4549-9629-B7E635EBD3C4}" type="pres">
      <dgm:prSet presAssocID="{9299231F-4202-40D8-8AAC-396773AC27AD}" presName="connectorText" presStyleLbl="sibTrans2D1" presStyleIdx="3" presStyleCnt="4"/>
      <dgm:spPr/>
    </dgm:pt>
    <dgm:pt modelId="{07F645BD-A27F-3942-948B-DD2DF4152FE6}" type="pres">
      <dgm:prSet presAssocID="{A0FC55F2-C092-43D6-B29E-90F67F418AFB}" presName="node" presStyleLbl="node1" presStyleIdx="4" presStyleCnt="5">
        <dgm:presLayoutVars>
          <dgm:bulletEnabled val="1"/>
        </dgm:presLayoutVars>
      </dgm:prSet>
      <dgm:spPr/>
    </dgm:pt>
  </dgm:ptLst>
  <dgm:cxnLst>
    <dgm:cxn modelId="{34AEB10B-F970-4247-BA26-5CAF73BC490F}" srcId="{6CA317FF-11CA-4C0D-A6A7-14A3383F2B88}" destId="{EE8E954F-6764-4A5B-9979-4BA82854B1C2}" srcOrd="3" destOrd="0" parTransId="{587A4C2D-4C94-48B8-9523-30CB016B3A42}" sibTransId="{9299231F-4202-40D8-8AAC-396773AC27AD}"/>
    <dgm:cxn modelId="{76E21316-6569-1E47-9511-535F37F07744}" type="presOf" srcId="{E7544875-921E-46E0-820F-10ECF58649D3}" destId="{07F645BD-A27F-3942-948B-DD2DF4152FE6}" srcOrd="0" destOrd="2" presId="urn:microsoft.com/office/officeart/2005/8/layout/process5"/>
    <dgm:cxn modelId="{B0F14421-BB20-DB4A-AE44-6D3976ADC37E}" type="presOf" srcId="{5C7C2839-CBAF-4B09-AE5C-0937EDFE2849}" destId="{3FE3E7C1-457C-FD46-8C88-2BE5729AE613}" srcOrd="0" destOrd="0" presId="urn:microsoft.com/office/officeart/2005/8/layout/process5"/>
    <dgm:cxn modelId="{EBB4B63C-5756-214E-BD66-3BA02A8136D4}" type="presOf" srcId="{6CA317FF-11CA-4C0D-A6A7-14A3383F2B88}" destId="{64593D07-10EC-554B-A06A-A6AA67EDBAB3}" srcOrd="0" destOrd="0" presId="urn:microsoft.com/office/officeart/2005/8/layout/process5"/>
    <dgm:cxn modelId="{48B8A34E-46F1-484B-8F9A-D7837274A07A}" srcId="{6CA317FF-11CA-4C0D-A6A7-14A3383F2B88}" destId="{A0FC55F2-C092-43D6-B29E-90F67F418AFB}" srcOrd="4" destOrd="0" parTransId="{48230004-DA39-4673-8B55-771C8F577C90}" sibTransId="{E4D4724F-7D9F-4A86-957F-97148D6DFC9C}"/>
    <dgm:cxn modelId="{4064FE50-8F21-2B4B-8B2A-AA7A32231B76}" type="presOf" srcId="{5C7C2839-CBAF-4B09-AE5C-0937EDFE2849}" destId="{46BEB3AE-5530-1E43-A413-859471038FA0}" srcOrd="1" destOrd="0" presId="urn:microsoft.com/office/officeart/2005/8/layout/process5"/>
    <dgm:cxn modelId="{066D9255-765A-0242-B8F4-C194EE840C90}" type="presOf" srcId="{BC8BF8E2-F06F-4D16-8879-EB2B8B1166F4}" destId="{1EEF0F04-9AC7-D24F-816D-12153D127F69}" srcOrd="1" destOrd="0" presId="urn:microsoft.com/office/officeart/2005/8/layout/process5"/>
    <dgm:cxn modelId="{AAFD0959-DDFD-1747-A1BE-B94AB5841B6E}" type="presOf" srcId="{27FE9036-8554-4D38-8900-610B1C59C870}" destId="{07F645BD-A27F-3942-948B-DD2DF4152FE6}" srcOrd="0" destOrd="1" presId="urn:microsoft.com/office/officeart/2005/8/layout/process5"/>
    <dgm:cxn modelId="{0578356B-B365-418D-8656-3382FCE36046}" srcId="{A0FC55F2-C092-43D6-B29E-90F67F418AFB}" destId="{E7544875-921E-46E0-820F-10ECF58649D3}" srcOrd="1" destOrd="0" parTransId="{07D41D3B-9C7C-4131-BCF6-9DA57507DE1A}" sibTransId="{8F8F4743-E0CF-47EF-A15E-B25C32282F70}"/>
    <dgm:cxn modelId="{E3791E77-47D3-CE4C-B4FB-5A707E47AE00}" type="presOf" srcId="{1061732D-D08B-4A61-922E-4AEEE4A6D5BD}" destId="{0F55EBC6-BD0F-FA43-804D-47E80EFA08AD}" srcOrd="0" destOrd="0" presId="urn:microsoft.com/office/officeart/2005/8/layout/process5"/>
    <dgm:cxn modelId="{07708082-54B9-403B-8E29-0F56C97B3AC2}" srcId="{6CA317FF-11CA-4C0D-A6A7-14A3383F2B88}" destId="{29F1B828-61E3-493F-8D23-5C83FE0254AC}" srcOrd="1" destOrd="0" parTransId="{F7988F78-11B2-4E18-B71D-91228CC935FA}" sibTransId="{BC8BF8E2-F06F-4D16-8879-EB2B8B1166F4}"/>
    <dgm:cxn modelId="{6DC13388-34BE-814A-B4C6-52754A1B415B}" type="presOf" srcId="{3629A6B5-7CD1-4DE4-B417-97054C514325}" destId="{E0C0F317-8C50-164D-9CCA-059DAE4CA085}" srcOrd="0" destOrd="0" presId="urn:microsoft.com/office/officeart/2005/8/layout/process5"/>
    <dgm:cxn modelId="{682BBD89-4663-466F-94D6-E4881C3C0E72}" srcId="{6CA317FF-11CA-4C0D-A6A7-14A3383F2B88}" destId="{3629A6B5-7CD1-4DE4-B417-97054C514325}" srcOrd="0" destOrd="0" parTransId="{D5D313CD-E12B-4FDF-9356-867A3E26B921}" sibTransId="{5C7C2839-CBAF-4B09-AE5C-0937EDFE2849}"/>
    <dgm:cxn modelId="{7B7B818C-40FB-6843-9FEC-1C793E87088F}" type="presOf" srcId="{2BA00FF2-A0D6-4C90-BF77-88C436D4FF4C}" destId="{91254DEE-B5EA-9B45-B4A7-C9CF3D1C2DAE}" srcOrd="1" destOrd="0" presId="urn:microsoft.com/office/officeart/2005/8/layout/process5"/>
    <dgm:cxn modelId="{808E2096-F868-DC44-B20A-0CBEED4962A5}" type="presOf" srcId="{EE8E954F-6764-4A5B-9979-4BA82854B1C2}" destId="{9E84A57D-919B-A849-A6F8-7AC84C13F4C5}" srcOrd="0" destOrd="0" presId="urn:microsoft.com/office/officeart/2005/8/layout/process5"/>
    <dgm:cxn modelId="{D1399996-B925-D04A-9928-27F17714D2B6}" type="presOf" srcId="{A0FC55F2-C092-43D6-B29E-90F67F418AFB}" destId="{07F645BD-A27F-3942-948B-DD2DF4152FE6}" srcOrd="0" destOrd="0" presId="urn:microsoft.com/office/officeart/2005/8/layout/process5"/>
    <dgm:cxn modelId="{C1C4DBA2-4417-7A48-8080-F103948CF312}" type="presOf" srcId="{29F1B828-61E3-493F-8D23-5C83FE0254AC}" destId="{32F14E98-38B1-B24A-8917-3F1D525F1D57}" srcOrd="0" destOrd="0" presId="urn:microsoft.com/office/officeart/2005/8/layout/process5"/>
    <dgm:cxn modelId="{BA3D96B3-3351-064F-B82F-C556E5B7E335}" type="presOf" srcId="{BC8BF8E2-F06F-4D16-8879-EB2B8B1166F4}" destId="{CB3CB2C3-0509-D448-AA09-20D771351FF0}" srcOrd="0" destOrd="0" presId="urn:microsoft.com/office/officeart/2005/8/layout/process5"/>
    <dgm:cxn modelId="{C5D1FDBF-2C89-D44E-8C4E-B633499C11D1}" type="presOf" srcId="{9299231F-4202-40D8-8AAC-396773AC27AD}" destId="{D7A8600F-2F17-2344-A060-5B2A4FC18815}" srcOrd="0" destOrd="0" presId="urn:microsoft.com/office/officeart/2005/8/layout/process5"/>
    <dgm:cxn modelId="{488DD7CC-B450-41BE-BF01-E783229DE7C1}" srcId="{6CA317FF-11CA-4C0D-A6A7-14A3383F2B88}" destId="{1061732D-D08B-4A61-922E-4AEEE4A6D5BD}" srcOrd="2" destOrd="0" parTransId="{4DE5A002-6F50-485E-BECD-93FBFF849AA4}" sibTransId="{2BA00FF2-A0D6-4C90-BF77-88C436D4FF4C}"/>
    <dgm:cxn modelId="{3742FAD7-E91C-45AA-B608-3B223AFCD8DB}" srcId="{A0FC55F2-C092-43D6-B29E-90F67F418AFB}" destId="{27FE9036-8554-4D38-8900-610B1C59C870}" srcOrd="0" destOrd="0" parTransId="{6344A56B-65F5-4DB5-9B55-484CE54EE958}" sibTransId="{32ACD6DF-B2EA-436C-9CBE-33E12A726032}"/>
    <dgm:cxn modelId="{1CBB90E3-A602-504D-A118-5C3D3EDD88B7}" type="presOf" srcId="{9299231F-4202-40D8-8AAC-396773AC27AD}" destId="{F76D790E-5EAB-4549-9629-B7E635EBD3C4}" srcOrd="1" destOrd="0" presId="urn:microsoft.com/office/officeart/2005/8/layout/process5"/>
    <dgm:cxn modelId="{21C6C9F3-5AE2-5F4D-8F69-8911CD3CE437}" type="presOf" srcId="{2BA00FF2-A0D6-4C90-BF77-88C436D4FF4C}" destId="{D567DF42-908D-AD43-AC94-03B74E24C9FC}" srcOrd="0" destOrd="0" presId="urn:microsoft.com/office/officeart/2005/8/layout/process5"/>
    <dgm:cxn modelId="{7EE1089C-10A1-3A41-B703-B990925B64C8}" type="presParOf" srcId="{64593D07-10EC-554B-A06A-A6AA67EDBAB3}" destId="{E0C0F317-8C50-164D-9CCA-059DAE4CA085}" srcOrd="0" destOrd="0" presId="urn:microsoft.com/office/officeart/2005/8/layout/process5"/>
    <dgm:cxn modelId="{7FBF5560-B4DA-FB44-9514-9AF920C1C575}" type="presParOf" srcId="{64593D07-10EC-554B-A06A-A6AA67EDBAB3}" destId="{3FE3E7C1-457C-FD46-8C88-2BE5729AE613}" srcOrd="1" destOrd="0" presId="urn:microsoft.com/office/officeart/2005/8/layout/process5"/>
    <dgm:cxn modelId="{BD38CB16-9858-E049-8D61-6EF8AD7AF0AD}" type="presParOf" srcId="{3FE3E7C1-457C-FD46-8C88-2BE5729AE613}" destId="{46BEB3AE-5530-1E43-A413-859471038FA0}" srcOrd="0" destOrd="0" presId="urn:microsoft.com/office/officeart/2005/8/layout/process5"/>
    <dgm:cxn modelId="{30186802-1BCE-B24F-BDF7-830530A0F562}" type="presParOf" srcId="{64593D07-10EC-554B-A06A-A6AA67EDBAB3}" destId="{32F14E98-38B1-B24A-8917-3F1D525F1D57}" srcOrd="2" destOrd="0" presId="urn:microsoft.com/office/officeart/2005/8/layout/process5"/>
    <dgm:cxn modelId="{47172F18-01D0-714F-A409-2C6A3E385499}" type="presParOf" srcId="{64593D07-10EC-554B-A06A-A6AA67EDBAB3}" destId="{CB3CB2C3-0509-D448-AA09-20D771351FF0}" srcOrd="3" destOrd="0" presId="urn:microsoft.com/office/officeart/2005/8/layout/process5"/>
    <dgm:cxn modelId="{ABB2247C-4EE2-1941-93EB-3EB82FBD8C5B}" type="presParOf" srcId="{CB3CB2C3-0509-D448-AA09-20D771351FF0}" destId="{1EEF0F04-9AC7-D24F-816D-12153D127F69}" srcOrd="0" destOrd="0" presId="urn:microsoft.com/office/officeart/2005/8/layout/process5"/>
    <dgm:cxn modelId="{C8D6751C-63A1-5C44-89CC-E4C1B116C4F4}" type="presParOf" srcId="{64593D07-10EC-554B-A06A-A6AA67EDBAB3}" destId="{0F55EBC6-BD0F-FA43-804D-47E80EFA08AD}" srcOrd="4" destOrd="0" presId="urn:microsoft.com/office/officeart/2005/8/layout/process5"/>
    <dgm:cxn modelId="{83D9C37C-9ED6-A84D-ABF7-377B15A1EF82}" type="presParOf" srcId="{64593D07-10EC-554B-A06A-A6AA67EDBAB3}" destId="{D567DF42-908D-AD43-AC94-03B74E24C9FC}" srcOrd="5" destOrd="0" presId="urn:microsoft.com/office/officeart/2005/8/layout/process5"/>
    <dgm:cxn modelId="{84A2DAE0-FF62-7B41-9FD5-3D9146703F22}" type="presParOf" srcId="{D567DF42-908D-AD43-AC94-03B74E24C9FC}" destId="{91254DEE-B5EA-9B45-B4A7-C9CF3D1C2DAE}" srcOrd="0" destOrd="0" presId="urn:microsoft.com/office/officeart/2005/8/layout/process5"/>
    <dgm:cxn modelId="{6AECADB7-8F11-6D47-A406-4B5FD6108522}" type="presParOf" srcId="{64593D07-10EC-554B-A06A-A6AA67EDBAB3}" destId="{9E84A57D-919B-A849-A6F8-7AC84C13F4C5}" srcOrd="6" destOrd="0" presId="urn:microsoft.com/office/officeart/2005/8/layout/process5"/>
    <dgm:cxn modelId="{51E770BF-E895-A04E-AE76-C14B47DB34D8}" type="presParOf" srcId="{64593D07-10EC-554B-A06A-A6AA67EDBAB3}" destId="{D7A8600F-2F17-2344-A060-5B2A4FC18815}" srcOrd="7" destOrd="0" presId="urn:microsoft.com/office/officeart/2005/8/layout/process5"/>
    <dgm:cxn modelId="{975F1454-2D50-2044-9A46-7E35D84BC017}" type="presParOf" srcId="{D7A8600F-2F17-2344-A060-5B2A4FC18815}" destId="{F76D790E-5EAB-4549-9629-B7E635EBD3C4}" srcOrd="0" destOrd="0" presId="urn:microsoft.com/office/officeart/2005/8/layout/process5"/>
    <dgm:cxn modelId="{D61326F3-F5BC-CE49-8892-E1E5BD06611E}" type="presParOf" srcId="{64593D07-10EC-554B-A06A-A6AA67EDBAB3}" destId="{07F645BD-A27F-3942-948B-DD2DF4152FE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FB889F-529D-4024-A64F-C1D2EF95EFD0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C565D7-1BBE-493F-AD82-3FFE8117E3D4}">
      <dgm:prSet/>
      <dgm:spPr/>
      <dgm:t>
        <a:bodyPr/>
        <a:lstStyle/>
        <a:p>
          <a:pPr algn="l"/>
          <a:r>
            <a:rPr lang="en-US"/>
            <a:t>Without memory, agents are stateless. </a:t>
          </a:r>
          <a:br>
            <a:rPr lang="en-US"/>
          </a:br>
          <a:br>
            <a:rPr lang="en-US"/>
          </a:br>
          <a:r>
            <a:rPr lang="en-US" b="1"/>
            <a:t>Autonomy requires memory to avoid repetition, recall context, and adapt behavior.</a:t>
          </a:r>
          <a:endParaRPr lang="en-US" dirty="0"/>
        </a:p>
      </dgm:t>
    </dgm:pt>
    <dgm:pt modelId="{4DBC3467-C8BD-40E7-81F6-2E6262CB0802}" type="parTrans" cxnId="{170C1861-0B17-4815-968A-66F711C50884}">
      <dgm:prSet/>
      <dgm:spPr/>
      <dgm:t>
        <a:bodyPr/>
        <a:lstStyle/>
        <a:p>
          <a:endParaRPr lang="en-US"/>
        </a:p>
      </dgm:t>
    </dgm:pt>
    <dgm:pt modelId="{BFAE8011-1F87-4E7A-8FD3-F734901F8A79}" type="sibTrans" cxnId="{170C1861-0B17-4815-968A-66F711C50884}">
      <dgm:prSet/>
      <dgm:spPr/>
      <dgm:t>
        <a:bodyPr/>
        <a:lstStyle/>
        <a:p>
          <a:endParaRPr lang="en-US"/>
        </a:p>
      </dgm:t>
    </dgm:pt>
    <dgm:pt modelId="{23EB713D-6CED-4C8D-AC73-DE1DAF8A9EA8}">
      <dgm:prSet/>
      <dgm:spPr/>
      <dgm:t>
        <a:bodyPr/>
        <a:lstStyle/>
        <a:p>
          <a:r>
            <a:rPr lang="en-US" b="1" dirty="0"/>
            <a:t>Short-Term Memory (STM):</a:t>
          </a:r>
          <a:endParaRPr lang="en-US" dirty="0"/>
        </a:p>
      </dgm:t>
    </dgm:pt>
    <dgm:pt modelId="{E49F3EEF-ACFD-43FC-9814-E4F7A74FA7F3}" type="parTrans" cxnId="{A49F6B05-AC24-4145-B556-BA547C7DCFAD}">
      <dgm:prSet/>
      <dgm:spPr/>
      <dgm:t>
        <a:bodyPr/>
        <a:lstStyle/>
        <a:p>
          <a:endParaRPr lang="en-US"/>
        </a:p>
      </dgm:t>
    </dgm:pt>
    <dgm:pt modelId="{FD600DC6-5EB7-4C8A-9A3D-C04CA6D9D2D1}" type="sibTrans" cxnId="{A49F6B05-AC24-4145-B556-BA547C7DCFAD}">
      <dgm:prSet/>
      <dgm:spPr/>
      <dgm:t>
        <a:bodyPr/>
        <a:lstStyle/>
        <a:p>
          <a:endParaRPr lang="en-US"/>
        </a:p>
      </dgm:t>
    </dgm:pt>
    <dgm:pt modelId="{6AFA37BB-1596-44DA-B642-1FD5FA525131}">
      <dgm:prSet/>
      <dgm:spPr/>
      <dgm:t>
        <a:bodyPr/>
        <a:lstStyle/>
        <a:p>
          <a:r>
            <a:rPr lang="en-US" dirty="0"/>
            <a:t>Maintains session context </a:t>
          </a:r>
          <a:br>
            <a:rPr lang="en-US" dirty="0"/>
          </a:br>
          <a:r>
            <a:rPr lang="en-US" dirty="0"/>
            <a:t>(e.g., Redis, Python </a:t>
          </a:r>
          <a:r>
            <a:rPr lang="en-US" dirty="0" err="1"/>
            <a:t>dict</a:t>
          </a:r>
          <a:r>
            <a:rPr lang="en-US" dirty="0"/>
            <a:t>, </a:t>
          </a:r>
          <a:r>
            <a:rPr lang="en-US" dirty="0" err="1"/>
            <a:t>LangChain</a:t>
          </a:r>
          <a:r>
            <a:rPr lang="en-US" dirty="0"/>
            <a:t> </a:t>
          </a:r>
          <a:r>
            <a:rPr lang="en-US" dirty="0" err="1"/>
            <a:t>ConversationBuffer</a:t>
          </a:r>
          <a:r>
            <a:rPr lang="en-US" dirty="0"/>
            <a:t>)</a:t>
          </a:r>
        </a:p>
      </dgm:t>
    </dgm:pt>
    <dgm:pt modelId="{67D60F12-7B98-4BC8-B1F7-9C7816039B35}" type="parTrans" cxnId="{8F1357B8-25FB-4C00-AC6C-6DF0A5C862AD}">
      <dgm:prSet/>
      <dgm:spPr/>
      <dgm:t>
        <a:bodyPr/>
        <a:lstStyle/>
        <a:p>
          <a:endParaRPr lang="en-US"/>
        </a:p>
      </dgm:t>
    </dgm:pt>
    <dgm:pt modelId="{F81C8CD1-DAEB-457E-A169-C9660647B43D}" type="sibTrans" cxnId="{8F1357B8-25FB-4C00-AC6C-6DF0A5C862AD}">
      <dgm:prSet/>
      <dgm:spPr/>
      <dgm:t>
        <a:bodyPr/>
        <a:lstStyle/>
        <a:p>
          <a:endParaRPr lang="en-US"/>
        </a:p>
      </dgm:t>
    </dgm:pt>
    <dgm:pt modelId="{6AEAED1A-BAC7-483D-99F9-F78A2F27BD44}">
      <dgm:prSet/>
      <dgm:spPr/>
      <dgm:t>
        <a:bodyPr/>
        <a:lstStyle/>
        <a:p>
          <a:r>
            <a:rPr lang="en-US" b="1"/>
            <a:t>Long-Term Memory (LTM):</a:t>
          </a:r>
          <a:endParaRPr lang="en-US"/>
        </a:p>
      </dgm:t>
    </dgm:pt>
    <dgm:pt modelId="{48F29B48-0583-4C4C-9A66-7BBEFD10A8DF}" type="parTrans" cxnId="{60956D1B-BB5A-4A03-B497-F6135B0F66A0}">
      <dgm:prSet/>
      <dgm:spPr/>
      <dgm:t>
        <a:bodyPr/>
        <a:lstStyle/>
        <a:p>
          <a:endParaRPr lang="en-US"/>
        </a:p>
      </dgm:t>
    </dgm:pt>
    <dgm:pt modelId="{FBF6A05E-ABD0-4AC2-BED2-35CDC0196F71}" type="sibTrans" cxnId="{60956D1B-BB5A-4A03-B497-F6135B0F66A0}">
      <dgm:prSet/>
      <dgm:spPr/>
      <dgm:t>
        <a:bodyPr/>
        <a:lstStyle/>
        <a:p>
          <a:endParaRPr lang="en-US"/>
        </a:p>
      </dgm:t>
    </dgm:pt>
    <dgm:pt modelId="{D9F4A242-21DF-45E9-830E-011F28810F48}">
      <dgm:prSet/>
      <dgm:spPr/>
      <dgm:t>
        <a:bodyPr/>
        <a:lstStyle/>
        <a:p>
          <a:pPr algn="l"/>
          <a:r>
            <a:rPr lang="en-US"/>
            <a:t>Stores facts, prior conversations, documents </a:t>
          </a:r>
          <a:br>
            <a:rPr lang="en-US"/>
          </a:br>
          <a:r>
            <a:rPr lang="en-US"/>
            <a:t>(e.g., ChromaDB, Weaviate, Pinecone)</a:t>
          </a:r>
          <a:endParaRPr lang="en-US" dirty="0"/>
        </a:p>
      </dgm:t>
    </dgm:pt>
    <dgm:pt modelId="{22F3D0AF-B969-4095-9B11-4A0CAA729528}" type="parTrans" cxnId="{7755E977-DE82-4E80-A06E-5FD8A7B5717E}">
      <dgm:prSet/>
      <dgm:spPr/>
      <dgm:t>
        <a:bodyPr/>
        <a:lstStyle/>
        <a:p>
          <a:endParaRPr lang="en-US"/>
        </a:p>
      </dgm:t>
    </dgm:pt>
    <dgm:pt modelId="{A472DF4D-05DC-4FAC-8F20-B4C46C4B0A5E}" type="sibTrans" cxnId="{7755E977-DE82-4E80-A06E-5FD8A7B5717E}">
      <dgm:prSet/>
      <dgm:spPr/>
      <dgm:t>
        <a:bodyPr/>
        <a:lstStyle/>
        <a:p>
          <a:endParaRPr lang="en-US"/>
        </a:p>
      </dgm:t>
    </dgm:pt>
    <dgm:pt modelId="{1525A7E9-8108-4ECA-AD11-B76632D80667}">
      <dgm:prSet/>
      <dgm:spPr/>
      <dgm:t>
        <a:bodyPr/>
        <a:lstStyle/>
        <a:p>
          <a:r>
            <a:rPr lang="en-US" b="1"/>
            <a:t>Episodic/Semantic:</a:t>
          </a:r>
          <a:endParaRPr lang="en-US"/>
        </a:p>
      </dgm:t>
    </dgm:pt>
    <dgm:pt modelId="{B7E6572F-369E-4ACF-9B3F-79F4FB1D273C}" type="parTrans" cxnId="{9EC5B29C-57A3-4CC2-B219-789DD47E48A2}">
      <dgm:prSet/>
      <dgm:spPr/>
      <dgm:t>
        <a:bodyPr/>
        <a:lstStyle/>
        <a:p>
          <a:endParaRPr lang="en-US"/>
        </a:p>
      </dgm:t>
    </dgm:pt>
    <dgm:pt modelId="{23B7C91E-870F-42DC-AE4A-760E0661E382}" type="sibTrans" cxnId="{9EC5B29C-57A3-4CC2-B219-789DD47E48A2}">
      <dgm:prSet/>
      <dgm:spPr/>
      <dgm:t>
        <a:bodyPr/>
        <a:lstStyle/>
        <a:p>
          <a:endParaRPr lang="en-US"/>
        </a:p>
      </dgm:t>
    </dgm:pt>
    <dgm:pt modelId="{A34ACB7C-749E-460C-A9C9-BEC48EB0A5FC}">
      <dgm:prSet/>
      <dgm:spPr/>
      <dgm:t>
        <a:bodyPr/>
        <a:lstStyle/>
        <a:p>
          <a:r>
            <a:rPr lang="en-US" dirty="0"/>
            <a:t>Episodic = time-sequenced interactions</a:t>
          </a:r>
        </a:p>
      </dgm:t>
    </dgm:pt>
    <dgm:pt modelId="{42E21029-5D1D-4F37-8C76-98C6B6082869}" type="parTrans" cxnId="{9CF77102-B539-403E-BA36-7D68D8E792CF}">
      <dgm:prSet/>
      <dgm:spPr/>
      <dgm:t>
        <a:bodyPr/>
        <a:lstStyle/>
        <a:p>
          <a:endParaRPr lang="en-US"/>
        </a:p>
      </dgm:t>
    </dgm:pt>
    <dgm:pt modelId="{DF7F26EF-1992-47D2-80E2-B073551387CD}" type="sibTrans" cxnId="{9CF77102-B539-403E-BA36-7D68D8E792CF}">
      <dgm:prSet/>
      <dgm:spPr/>
      <dgm:t>
        <a:bodyPr/>
        <a:lstStyle/>
        <a:p>
          <a:endParaRPr lang="en-US"/>
        </a:p>
      </dgm:t>
    </dgm:pt>
    <dgm:pt modelId="{291BCBEF-0665-4977-BEC1-3B65DCDD08E5}">
      <dgm:prSet/>
      <dgm:spPr/>
      <dgm:t>
        <a:bodyPr/>
        <a:lstStyle/>
        <a:p>
          <a:r>
            <a:rPr lang="en-US"/>
            <a:t>Semantic = factual/knowledge graph</a:t>
          </a:r>
        </a:p>
      </dgm:t>
    </dgm:pt>
    <dgm:pt modelId="{47BC9DE8-738D-4D5A-9C82-1E57514A78A1}" type="parTrans" cxnId="{A9777919-4699-4AC0-BB03-5B9A520EA3B3}">
      <dgm:prSet/>
      <dgm:spPr/>
      <dgm:t>
        <a:bodyPr/>
        <a:lstStyle/>
        <a:p>
          <a:endParaRPr lang="en-US"/>
        </a:p>
      </dgm:t>
    </dgm:pt>
    <dgm:pt modelId="{0B8D5245-174E-460C-A6BE-7E68A96EF346}" type="sibTrans" cxnId="{A9777919-4699-4AC0-BB03-5B9A520EA3B3}">
      <dgm:prSet/>
      <dgm:spPr/>
      <dgm:t>
        <a:bodyPr/>
        <a:lstStyle/>
        <a:p>
          <a:endParaRPr lang="en-US"/>
        </a:p>
      </dgm:t>
    </dgm:pt>
    <dgm:pt modelId="{A4E14588-DD4A-5F47-BD8B-0CCBE40D7DA5}" type="pres">
      <dgm:prSet presAssocID="{7BFB889F-529D-4024-A64F-C1D2EF95EFD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B8A25C-C14F-944C-9F8A-0C35A2D177EA}" type="pres">
      <dgm:prSet presAssocID="{DBC565D7-1BBE-493F-AD82-3FFE8117E3D4}" presName="root" presStyleCnt="0"/>
      <dgm:spPr/>
    </dgm:pt>
    <dgm:pt modelId="{DF8B018B-86DD-D943-B871-C9CFBD26C26C}" type="pres">
      <dgm:prSet presAssocID="{DBC565D7-1BBE-493F-AD82-3FFE8117E3D4}" presName="rootComposite" presStyleCnt="0"/>
      <dgm:spPr/>
    </dgm:pt>
    <dgm:pt modelId="{12F52335-E157-4E40-8781-BB5CFBAF32CC}" type="pres">
      <dgm:prSet presAssocID="{DBC565D7-1BBE-493F-AD82-3FFE8117E3D4}" presName="rootText" presStyleLbl="node1" presStyleIdx="0" presStyleCnt="4" custScaleX="145080" custScaleY="326503"/>
      <dgm:spPr/>
    </dgm:pt>
    <dgm:pt modelId="{D5CA434C-4AB2-254A-AFDD-A5D9A85C6EAE}" type="pres">
      <dgm:prSet presAssocID="{DBC565D7-1BBE-493F-AD82-3FFE8117E3D4}" presName="rootConnector" presStyleLbl="node1" presStyleIdx="0" presStyleCnt="4"/>
      <dgm:spPr/>
    </dgm:pt>
    <dgm:pt modelId="{716DED2A-472B-7742-B4AC-29556B4D37C3}" type="pres">
      <dgm:prSet presAssocID="{DBC565D7-1BBE-493F-AD82-3FFE8117E3D4}" presName="childShape" presStyleCnt="0"/>
      <dgm:spPr/>
    </dgm:pt>
    <dgm:pt modelId="{64747DFC-ACF0-4449-B058-112EC5BD32E7}" type="pres">
      <dgm:prSet presAssocID="{23EB713D-6CED-4C8D-AC73-DE1DAF8A9EA8}" presName="root" presStyleCnt="0"/>
      <dgm:spPr/>
    </dgm:pt>
    <dgm:pt modelId="{F34AA30C-8D83-2747-A02B-638B9423A594}" type="pres">
      <dgm:prSet presAssocID="{23EB713D-6CED-4C8D-AC73-DE1DAF8A9EA8}" presName="rootComposite" presStyleCnt="0"/>
      <dgm:spPr/>
    </dgm:pt>
    <dgm:pt modelId="{32346987-3FDA-EE40-AE4E-4C28F2ECA585}" type="pres">
      <dgm:prSet presAssocID="{23EB713D-6CED-4C8D-AC73-DE1DAF8A9EA8}" presName="rootText" presStyleLbl="node1" presStyleIdx="1" presStyleCnt="4"/>
      <dgm:spPr/>
    </dgm:pt>
    <dgm:pt modelId="{27BB7C9B-16D7-4F47-81B6-9755E147EB76}" type="pres">
      <dgm:prSet presAssocID="{23EB713D-6CED-4C8D-AC73-DE1DAF8A9EA8}" presName="rootConnector" presStyleLbl="node1" presStyleIdx="1" presStyleCnt="4"/>
      <dgm:spPr/>
    </dgm:pt>
    <dgm:pt modelId="{399EC6FA-24B6-E64C-9BDC-470B40970C42}" type="pres">
      <dgm:prSet presAssocID="{23EB713D-6CED-4C8D-AC73-DE1DAF8A9EA8}" presName="childShape" presStyleCnt="0"/>
      <dgm:spPr/>
    </dgm:pt>
    <dgm:pt modelId="{D15B5ED8-3272-2248-9485-126CD420F537}" type="pres">
      <dgm:prSet presAssocID="{67D60F12-7B98-4BC8-B1F7-9C7816039B35}" presName="Name13" presStyleLbl="parChTrans1D2" presStyleIdx="0" presStyleCnt="4"/>
      <dgm:spPr/>
    </dgm:pt>
    <dgm:pt modelId="{6DF78325-BC51-F544-9A15-95D1A99059A1}" type="pres">
      <dgm:prSet presAssocID="{6AFA37BB-1596-44DA-B642-1FD5FA525131}" presName="childText" presStyleLbl="bgAcc1" presStyleIdx="0" presStyleCnt="4" custScaleX="122681" custScaleY="198928" custLinFactNeighborX="-12546" custLinFactNeighborY="58549">
        <dgm:presLayoutVars>
          <dgm:bulletEnabled val="1"/>
        </dgm:presLayoutVars>
      </dgm:prSet>
      <dgm:spPr/>
    </dgm:pt>
    <dgm:pt modelId="{D0DD8C1E-5966-F24A-BCD7-A1FC0D5027ED}" type="pres">
      <dgm:prSet presAssocID="{6AEAED1A-BAC7-483D-99F9-F78A2F27BD44}" presName="root" presStyleCnt="0"/>
      <dgm:spPr/>
    </dgm:pt>
    <dgm:pt modelId="{2184398A-12C0-6B4E-A455-9C52E6804D96}" type="pres">
      <dgm:prSet presAssocID="{6AEAED1A-BAC7-483D-99F9-F78A2F27BD44}" presName="rootComposite" presStyleCnt="0"/>
      <dgm:spPr/>
    </dgm:pt>
    <dgm:pt modelId="{FBE03A54-3208-624B-B5B7-4AD18747268C}" type="pres">
      <dgm:prSet presAssocID="{6AEAED1A-BAC7-483D-99F9-F78A2F27BD44}" presName="rootText" presStyleLbl="node1" presStyleIdx="2" presStyleCnt="4"/>
      <dgm:spPr/>
    </dgm:pt>
    <dgm:pt modelId="{5A883E25-7B40-F64A-8867-EA14CABD1C13}" type="pres">
      <dgm:prSet presAssocID="{6AEAED1A-BAC7-483D-99F9-F78A2F27BD44}" presName="rootConnector" presStyleLbl="node1" presStyleIdx="2" presStyleCnt="4"/>
      <dgm:spPr/>
    </dgm:pt>
    <dgm:pt modelId="{9EC9A814-10E7-0A48-AEAE-A0D690706DE6}" type="pres">
      <dgm:prSet presAssocID="{6AEAED1A-BAC7-483D-99F9-F78A2F27BD44}" presName="childShape" presStyleCnt="0"/>
      <dgm:spPr/>
    </dgm:pt>
    <dgm:pt modelId="{F33EC948-F2A6-4C43-B70B-7FDB5B1CA2B5}" type="pres">
      <dgm:prSet presAssocID="{22F3D0AF-B969-4095-9B11-4A0CAA729528}" presName="Name13" presStyleLbl="parChTrans1D2" presStyleIdx="1" presStyleCnt="4"/>
      <dgm:spPr/>
    </dgm:pt>
    <dgm:pt modelId="{77F4D4E3-FB91-9B49-8CC8-D9D3A96CF3FE}" type="pres">
      <dgm:prSet presAssocID="{D9F4A242-21DF-45E9-830E-011F28810F48}" presName="childText" presStyleLbl="bgAcc1" presStyleIdx="1" presStyleCnt="4" custScaleX="116747" custScaleY="166536" custLinFactNeighborX="-2617" custLinFactNeighborY="33499">
        <dgm:presLayoutVars>
          <dgm:bulletEnabled val="1"/>
        </dgm:presLayoutVars>
      </dgm:prSet>
      <dgm:spPr/>
    </dgm:pt>
    <dgm:pt modelId="{66316D77-57E9-8E43-86A8-A72345EF8EE0}" type="pres">
      <dgm:prSet presAssocID="{1525A7E9-8108-4ECA-AD11-B76632D80667}" presName="root" presStyleCnt="0"/>
      <dgm:spPr/>
    </dgm:pt>
    <dgm:pt modelId="{14920DFA-9573-A84B-97FE-AA09C78E80BA}" type="pres">
      <dgm:prSet presAssocID="{1525A7E9-8108-4ECA-AD11-B76632D80667}" presName="rootComposite" presStyleCnt="0"/>
      <dgm:spPr/>
    </dgm:pt>
    <dgm:pt modelId="{793A9C7E-2858-7D4E-B956-816D40459AD6}" type="pres">
      <dgm:prSet presAssocID="{1525A7E9-8108-4ECA-AD11-B76632D80667}" presName="rootText" presStyleLbl="node1" presStyleIdx="3" presStyleCnt="4"/>
      <dgm:spPr/>
    </dgm:pt>
    <dgm:pt modelId="{AEF5FAF9-11E1-E344-8BA2-8BB26B1AAA86}" type="pres">
      <dgm:prSet presAssocID="{1525A7E9-8108-4ECA-AD11-B76632D80667}" presName="rootConnector" presStyleLbl="node1" presStyleIdx="3" presStyleCnt="4"/>
      <dgm:spPr/>
    </dgm:pt>
    <dgm:pt modelId="{7687AD19-2EE0-484B-AAEE-23F0075D247B}" type="pres">
      <dgm:prSet presAssocID="{1525A7E9-8108-4ECA-AD11-B76632D80667}" presName="childShape" presStyleCnt="0"/>
      <dgm:spPr/>
    </dgm:pt>
    <dgm:pt modelId="{17794B4C-3F51-0643-B146-78874CA59026}" type="pres">
      <dgm:prSet presAssocID="{42E21029-5D1D-4F37-8C76-98C6B6082869}" presName="Name13" presStyleLbl="parChTrans1D2" presStyleIdx="2" presStyleCnt="4"/>
      <dgm:spPr/>
    </dgm:pt>
    <dgm:pt modelId="{C9A55C66-A517-DB48-ACF5-CB10C36F3A46}" type="pres">
      <dgm:prSet presAssocID="{A34ACB7C-749E-460C-A9C9-BEC48EB0A5FC}" presName="childText" presStyleLbl="bgAcc1" presStyleIdx="2" presStyleCnt="4">
        <dgm:presLayoutVars>
          <dgm:bulletEnabled val="1"/>
        </dgm:presLayoutVars>
      </dgm:prSet>
      <dgm:spPr/>
    </dgm:pt>
    <dgm:pt modelId="{8A7BBC5B-5370-0A42-96E8-1FDA40D47831}" type="pres">
      <dgm:prSet presAssocID="{47BC9DE8-738D-4D5A-9C82-1E57514A78A1}" presName="Name13" presStyleLbl="parChTrans1D2" presStyleIdx="3" presStyleCnt="4"/>
      <dgm:spPr/>
    </dgm:pt>
    <dgm:pt modelId="{8BB87C39-D0CE-2B45-92A3-72D414ECEEF2}" type="pres">
      <dgm:prSet presAssocID="{291BCBEF-0665-4977-BEC1-3B65DCDD08E5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CF77102-B539-403E-BA36-7D68D8E792CF}" srcId="{1525A7E9-8108-4ECA-AD11-B76632D80667}" destId="{A34ACB7C-749E-460C-A9C9-BEC48EB0A5FC}" srcOrd="0" destOrd="0" parTransId="{42E21029-5D1D-4F37-8C76-98C6B6082869}" sibTransId="{DF7F26EF-1992-47D2-80E2-B073551387CD}"/>
    <dgm:cxn modelId="{A49F6B05-AC24-4145-B556-BA547C7DCFAD}" srcId="{7BFB889F-529D-4024-A64F-C1D2EF95EFD0}" destId="{23EB713D-6CED-4C8D-AC73-DE1DAF8A9EA8}" srcOrd="1" destOrd="0" parTransId="{E49F3EEF-ACFD-43FC-9814-E4F7A74FA7F3}" sibTransId="{FD600DC6-5EB7-4C8A-9A3D-C04CA6D9D2D1}"/>
    <dgm:cxn modelId="{9B5C0A12-D135-9148-B771-B8F9DDA1F2CA}" type="presOf" srcId="{291BCBEF-0665-4977-BEC1-3B65DCDD08E5}" destId="{8BB87C39-D0CE-2B45-92A3-72D414ECEEF2}" srcOrd="0" destOrd="0" presId="urn:microsoft.com/office/officeart/2005/8/layout/hierarchy3"/>
    <dgm:cxn modelId="{BF62B212-8DF1-F64D-AD55-3577BC65CDC1}" type="presOf" srcId="{42E21029-5D1D-4F37-8C76-98C6B6082869}" destId="{17794B4C-3F51-0643-B146-78874CA59026}" srcOrd="0" destOrd="0" presId="urn:microsoft.com/office/officeart/2005/8/layout/hierarchy3"/>
    <dgm:cxn modelId="{A9777919-4699-4AC0-BB03-5B9A520EA3B3}" srcId="{1525A7E9-8108-4ECA-AD11-B76632D80667}" destId="{291BCBEF-0665-4977-BEC1-3B65DCDD08E5}" srcOrd="1" destOrd="0" parTransId="{47BC9DE8-738D-4D5A-9C82-1E57514A78A1}" sibTransId="{0B8D5245-174E-460C-A6BE-7E68A96EF346}"/>
    <dgm:cxn modelId="{60956D1B-BB5A-4A03-B497-F6135B0F66A0}" srcId="{7BFB889F-529D-4024-A64F-C1D2EF95EFD0}" destId="{6AEAED1A-BAC7-483D-99F9-F78A2F27BD44}" srcOrd="2" destOrd="0" parTransId="{48F29B48-0583-4C4C-9A66-7BBEFD10A8DF}" sibTransId="{FBF6A05E-ABD0-4AC2-BED2-35CDC0196F71}"/>
    <dgm:cxn modelId="{54EDF236-6122-9049-8EA8-1A4BB706DB69}" type="presOf" srcId="{6AFA37BB-1596-44DA-B642-1FD5FA525131}" destId="{6DF78325-BC51-F544-9A15-95D1A99059A1}" srcOrd="0" destOrd="0" presId="urn:microsoft.com/office/officeart/2005/8/layout/hierarchy3"/>
    <dgm:cxn modelId="{18E61342-008B-7F49-8238-EECF54C508C9}" type="presOf" srcId="{23EB713D-6CED-4C8D-AC73-DE1DAF8A9EA8}" destId="{27BB7C9B-16D7-4F47-81B6-9755E147EB76}" srcOrd="1" destOrd="0" presId="urn:microsoft.com/office/officeart/2005/8/layout/hierarchy3"/>
    <dgm:cxn modelId="{FAEDF355-D437-324F-8797-1566D8505936}" type="presOf" srcId="{47BC9DE8-738D-4D5A-9C82-1E57514A78A1}" destId="{8A7BBC5B-5370-0A42-96E8-1FDA40D47831}" srcOrd="0" destOrd="0" presId="urn:microsoft.com/office/officeart/2005/8/layout/hierarchy3"/>
    <dgm:cxn modelId="{170C1861-0B17-4815-968A-66F711C50884}" srcId="{7BFB889F-529D-4024-A64F-C1D2EF95EFD0}" destId="{DBC565D7-1BBE-493F-AD82-3FFE8117E3D4}" srcOrd="0" destOrd="0" parTransId="{4DBC3467-C8BD-40E7-81F6-2E6262CB0802}" sibTransId="{BFAE8011-1F87-4E7A-8FD3-F734901F8A79}"/>
    <dgm:cxn modelId="{83C2E162-FD53-FA47-8121-2D06CB63A632}" type="presOf" srcId="{7BFB889F-529D-4024-A64F-C1D2EF95EFD0}" destId="{A4E14588-DD4A-5F47-BD8B-0CCBE40D7DA5}" srcOrd="0" destOrd="0" presId="urn:microsoft.com/office/officeart/2005/8/layout/hierarchy3"/>
    <dgm:cxn modelId="{6FAE5C66-126D-AF40-8FF6-393ED3E113FA}" type="presOf" srcId="{DBC565D7-1BBE-493F-AD82-3FFE8117E3D4}" destId="{12F52335-E157-4E40-8781-BB5CFBAF32CC}" srcOrd="0" destOrd="0" presId="urn:microsoft.com/office/officeart/2005/8/layout/hierarchy3"/>
    <dgm:cxn modelId="{7755E977-DE82-4E80-A06E-5FD8A7B5717E}" srcId="{6AEAED1A-BAC7-483D-99F9-F78A2F27BD44}" destId="{D9F4A242-21DF-45E9-830E-011F28810F48}" srcOrd="0" destOrd="0" parTransId="{22F3D0AF-B969-4095-9B11-4A0CAA729528}" sibTransId="{A472DF4D-05DC-4FAC-8F20-B4C46C4B0A5E}"/>
    <dgm:cxn modelId="{9EC5B29C-57A3-4CC2-B219-789DD47E48A2}" srcId="{7BFB889F-529D-4024-A64F-C1D2EF95EFD0}" destId="{1525A7E9-8108-4ECA-AD11-B76632D80667}" srcOrd="3" destOrd="0" parTransId="{B7E6572F-369E-4ACF-9B3F-79F4FB1D273C}" sibTransId="{23B7C91E-870F-42DC-AE4A-760E0661E382}"/>
    <dgm:cxn modelId="{8175159D-C84D-C945-BD7A-8BED8C51958C}" type="presOf" srcId="{67D60F12-7B98-4BC8-B1F7-9C7816039B35}" destId="{D15B5ED8-3272-2248-9485-126CD420F537}" srcOrd="0" destOrd="0" presId="urn:microsoft.com/office/officeart/2005/8/layout/hierarchy3"/>
    <dgm:cxn modelId="{5EE66EB6-C167-9041-B92E-FE77FF4DC1CB}" type="presOf" srcId="{1525A7E9-8108-4ECA-AD11-B76632D80667}" destId="{AEF5FAF9-11E1-E344-8BA2-8BB26B1AAA86}" srcOrd="1" destOrd="0" presId="urn:microsoft.com/office/officeart/2005/8/layout/hierarchy3"/>
    <dgm:cxn modelId="{8F1357B8-25FB-4C00-AC6C-6DF0A5C862AD}" srcId="{23EB713D-6CED-4C8D-AC73-DE1DAF8A9EA8}" destId="{6AFA37BB-1596-44DA-B642-1FD5FA525131}" srcOrd="0" destOrd="0" parTransId="{67D60F12-7B98-4BC8-B1F7-9C7816039B35}" sibTransId="{F81C8CD1-DAEB-457E-A169-C9660647B43D}"/>
    <dgm:cxn modelId="{ECE1ACBE-A945-3148-A38E-F521434DBF22}" type="presOf" srcId="{DBC565D7-1BBE-493F-AD82-3FFE8117E3D4}" destId="{D5CA434C-4AB2-254A-AFDD-A5D9A85C6EAE}" srcOrd="1" destOrd="0" presId="urn:microsoft.com/office/officeart/2005/8/layout/hierarchy3"/>
    <dgm:cxn modelId="{1A4F68C0-C8A4-CD46-9731-FAFDEBA05DCD}" type="presOf" srcId="{A34ACB7C-749E-460C-A9C9-BEC48EB0A5FC}" destId="{C9A55C66-A517-DB48-ACF5-CB10C36F3A46}" srcOrd="0" destOrd="0" presId="urn:microsoft.com/office/officeart/2005/8/layout/hierarchy3"/>
    <dgm:cxn modelId="{6F5A98C2-8319-5340-AAE3-9718654E5B4C}" type="presOf" srcId="{1525A7E9-8108-4ECA-AD11-B76632D80667}" destId="{793A9C7E-2858-7D4E-B956-816D40459AD6}" srcOrd="0" destOrd="0" presId="urn:microsoft.com/office/officeart/2005/8/layout/hierarchy3"/>
    <dgm:cxn modelId="{6637FAC2-F5B2-7343-82FB-C2F3F91E73B5}" type="presOf" srcId="{22F3D0AF-B969-4095-9B11-4A0CAA729528}" destId="{F33EC948-F2A6-4C43-B70B-7FDB5B1CA2B5}" srcOrd="0" destOrd="0" presId="urn:microsoft.com/office/officeart/2005/8/layout/hierarchy3"/>
    <dgm:cxn modelId="{36F170ED-64AE-EF46-82A5-F55E5C08A361}" type="presOf" srcId="{D9F4A242-21DF-45E9-830E-011F28810F48}" destId="{77F4D4E3-FB91-9B49-8CC8-D9D3A96CF3FE}" srcOrd="0" destOrd="0" presId="urn:microsoft.com/office/officeart/2005/8/layout/hierarchy3"/>
    <dgm:cxn modelId="{F20338F7-9C8E-3249-8324-99451BE49F74}" type="presOf" srcId="{23EB713D-6CED-4C8D-AC73-DE1DAF8A9EA8}" destId="{32346987-3FDA-EE40-AE4E-4C28F2ECA585}" srcOrd="0" destOrd="0" presId="urn:microsoft.com/office/officeart/2005/8/layout/hierarchy3"/>
    <dgm:cxn modelId="{402844F7-0E3B-8C45-842D-EF1CEC4EC175}" type="presOf" srcId="{6AEAED1A-BAC7-483D-99F9-F78A2F27BD44}" destId="{FBE03A54-3208-624B-B5B7-4AD18747268C}" srcOrd="0" destOrd="0" presId="urn:microsoft.com/office/officeart/2005/8/layout/hierarchy3"/>
    <dgm:cxn modelId="{9D19E6FE-61B4-3447-856A-450FB807E238}" type="presOf" srcId="{6AEAED1A-BAC7-483D-99F9-F78A2F27BD44}" destId="{5A883E25-7B40-F64A-8867-EA14CABD1C13}" srcOrd="1" destOrd="0" presId="urn:microsoft.com/office/officeart/2005/8/layout/hierarchy3"/>
    <dgm:cxn modelId="{3E2D7361-2FFE-BB44-8DE8-8E7927C0F6EF}" type="presParOf" srcId="{A4E14588-DD4A-5F47-BD8B-0CCBE40D7DA5}" destId="{84B8A25C-C14F-944C-9F8A-0C35A2D177EA}" srcOrd="0" destOrd="0" presId="urn:microsoft.com/office/officeart/2005/8/layout/hierarchy3"/>
    <dgm:cxn modelId="{203217B1-7844-2A41-952E-ADABFB3BB780}" type="presParOf" srcId="{84B8A25C-C14F-944C-9F8A-0C35A2D177EA}" destId="{DF8B018B-86DD-D943-B871-C9CFBD26C26C}" srcOrd="0" destOrd="0" presId="urn:microsoft.com/office/officeart/2005/8/layout/hierarchy3"/>
    <dgm:cxn modelId="{E1E601BF-5C2F-CE48-913B-3C533ADD0818}" type="presParOf" srcId="{DF8B018B-86DD-D943-B871-C9CFBD26C26C}" destId="{12F52335-E157-4E40-8781-BB5CFBAF32CC}" srcOrd="0" destOrd="0" presId="urn:microsoft.com/office/officeart/2005/8/layout/hierarchy3"/>
    <dgm:cxn modelId="{55309F1B-96BF-7B48-96CF-3BBF5233EE62}" type="presParOf" srcId="{DF8B018B-86DD-D943-B871-C9CFBD26C26C}" destId="{D5CA434C-4AB2-254A-AFDD-A5D9A85C6EAE}" srcOrd="1" destOrd="0" presId="urn:microsoft.com/office/officeart/2005/8/layout/hierarchy3"/>
    <dgm:cxn modelId="{F6174F9F-2CF4-F546-9254-E9275C29741C}" type="presParOf" srcId="{84B8A25C-C14F-944C-9F8A-0C35A2D177EA}" destId="{716DED2A-472B-7742-B4AC-29556B4D37C3}" srcOrd="1" destOrd="0" presId="urn:microsoft.com/office/officeart/2005/8/layout/hierarchy3"/>
    <dgm:cxn modelId="{4525C206-344A-9F40-8EF2-94B1C34B752D}" type="presParOf" srcId="{A4E14588-DD4A-5F47-BD8B-0CCBE40D7DA5}" destId="{64747DFC-ACF0-4449-B058-112EC5BD32E7}" srcOrd="1" destOrd="0" presId="urn:microsoft.com/office/officeart/2005/8/layout/hierarchy3"/>
    <dgm:cxn modelId="{33943194-EAEC-9349-9B7E-035A2825F882}" type="presParOf" srcId="{64747DFC-ACF0-4449-B058-112EC5BD32E7}" destId="{F34AA30C-8D83-2747-A02B-638B9423A594}" srcOrd="0" destOrd="0" presId="urn:microsoft.com/office/officeart/2005/8/layout/hierarchy3"/>
    <dgm:cxn modelId="{5A6E3068-BC30-4842-A9D6-18025B55AB09}" type="presParOf" srcId="{F34AA30C-8D83-2747-A02B-638B9423A594}" destId="{32346987-3FDA-EE40-AE4E-4C28F2ECA585}" srcOrd="0" destOrd="0" presId="urn:microsoft.com/office/officeart/2005/8/layout/hierarchy3"/>
    <dgm:cxn modelId="{3D4F44F8-58B6-E843-9111-D80C6ED2457B}" type="presParOf" srcId="{F34AA30C-8D83-2747-A02B-638B9423A594}" destId="{27BB7C9B-16D7-4F47-81B6-9755E147EB76}" srcOrd="1" destOrd="0" presId="urn:microsoft.com/office/officeart/2005/8/layout/hierarchy3"/>
    <dgm:cxn modelId="{9FD95D84-913E-EB40-A8EE-77369EA016D8}" type="presParOf" srcId="{64747DFC-ACF0-4449-B058-112EC5BD32E7}" destId="{399EC6FA-24B6-E64C-9BDC-470B40970C42}" srcOrd="1" destOrd="0" presId="urn:microsoft.com/office/officeart/2005/8/layout/hierarchy3"/>
    <dgm:cxn modelId="{C5802F81-DC1F-F74C-831E-9B026B7D94A1}" type="presParOf" srcId="{399EC6FA-24B6-E64C-9BDC-470B40970C42}" destId="{D15B5ED8-3272-2248-9485-126CD420F537}" srcOrd="0" destOrd="0" presId="urn:microsoft.com/office/officeart/2005/8/layout/hierarchy3"/>
    <dgm:cxn modelId="{8E5A801C-E012-FB4C-A836-0564C1E8FF7B}" type="presParOf" srcId="{399EC6FA-24B6-E64C-9BDC-470B40970C42}" destId="{6DF78325-BC51-F544-9A15-95D1A99059A1}" srcOrd="1" destOrd="0" presId="urn:microsoft.com/office/officeart/2005/8/layout/hierarchy3"/>
    <dgm:cxn modelId="{A160E373-D7E3-CB40-AD10-3FF974EA6B12}" type="presParOf" srcId="{A4E14588-DD4A-5F47-BD8B-0CCBE40D7DA5}" destId="{D0DD8C1E-5966-F24A-BCD7-A1FC0D5027ED}" srcOrd="2" destOrd="0" presId="urn:microsoft.com/office/officeart/2005/8/layout/hierarchy3"/>
    <dgm:cxn modelId="{D4DED63E-665F-0E42-AD43-C61FE8800646}" type="presParOf" srcId="{D0DD8C1E-5966-F24A-BCD7-A1FC0D5027ED}" destId="{2184398A-12C0-6B4E-A455-9C52E6804D96}" srcOrd="0" destOrd="0" presId="urn:microsoft.com/office/officeart/2005/8/layout/hierarchy3"/>
    <dgm:cxn modelId="{111D2527-BF83-4A4D-AFC2-ECABFF63F244}" type="presParOf" srcId="{2184398A-12C0-6B4E-A455-9C52E6804D96}" destId="{FBE03A54-3208-624B-B5B7-4AD18747268C}" srcOrd="0" destOrd="0" presId="urn:microsoft.com/office/officeart/2005/8/layout/hierarchy3"/>
    <dgm:cxn modelId="{EB7098D7-8866-B840-AE89-BE2F482A1BB9}" type="presParOf" srcId="{2184398A-12C0-6B4E-A455-9C52E6804D96}" destId="{5A883E25-7B40-F64A-8867-EA14CABD1C13}" srcOrd="1" destOrd="0" presId="urn:microsoft.com/office/officeart/2005/8/layout/hierarchy3"/>
    <dgm:cxn modelId="{FFC1FE0E-6A3A-F146-B21C-EAA7BD29BE33}" type="presParOf" srcId="{D0DD8C1E-5966-F24A-BCD7-A1FC0D5027ED}" destId="{9EC9A814-10E7-0A48-AEAE-A0D690706DE6}" srcOrd="1" destOrd="0" presId="urn:microsoft.com/office/officeart/2005/8/layout/hierarchy3"/>
    <dgm:cxn modelId="{C2EB01A9-EF99-4748-A9DD-DB3A0FED8C76}" type="presParOf" srcId="{9EC9A814-10E7-0A48-AEAE-A0D690706DE6}" destId="{F33EC948-F2A6-4C43-B70B-7FDB5B1CA2B5}" srcOrd="0" destOrd="0" presId="urn:microsoft.com/office/officeart/2005/8/layout/hierarchy3"/>
    <dgm:cxn modelId="{07AC5CF0-BB46-FC4E-9458-4A5A632ADA2A}" type="presParOf" srcId="{9EC9A814-10E7-0A48-AEAE-A0D690706DE6}" destId="{77F4D4E3-FB91-9B49-8CC8-D9D3A96CF3FE}" srcOrd="1" destOrd="0" presId="urn:microsoft.com/office/officeart/2005/8/layout/hierarchy3"/>
    <dgm:cxn modelId="{74186BDF-E004-6243-9873-1DC0836065EC}" type="presParOf" srcId="{A4E14588-DD4A-5F47-BD8B-0CCBE40D7DA5}" destId="{66316D77-57E9-8E43-86A8-A72345EF8EE0}" srcOrd="3" destOrd="0" presId="urn:microsoft.com/office/officeart/2005/8/layout/hierarchy3"/>
    <dgm:cxn modelId="{F9EF3B69-E7BF-3644-9BC3-3F1C789CB763}" type="presParOf" srcId="{66316D77-57E9-8E43-86A8-A72345EF8EE0}" destId="{14920DFA-9573-A84B-97FE-AA09C78E80BA}" srcOrd="0" destOrd="0" presId="urn:microsoft.com/office/officeart/2005/8/layout/hierarchy3"/>
    <dgm:cxn modelId="{32E5FCA8-2F96-4847-95B5-CC629EFAE0E5}" type="presParOf" srcId="{14920DFA-9573-A84B-97FE-AA09C78E80BA}" destId="{793A9C7E-2858-7D4E-B956-816D40459AD6}" srcOrd="0" destOrd="0" presId="urn:microsoft.com/office/officeart/2005/8/layout/hierarchy3"/>
    <dgm:cxn modelId="{1E7070AE-572A-CF4D-9F19-8BAC9F5661A1}" type="presParOf" srcId="{14920DFA-9573-A84B-97FE-AA09C78E80BA}" destId="{AEF5FAF9-11E1-E344-8BA2-8BB26B1AAA86}" srcOrd="1" destOrd="0" presId="urn:microsoft.com/office/officeart/2005/8/layout/hierarchy3"/>
    <dgm:cxn modelId="{E5B43C38-212B-9A44-B007-60EDDAFF6E7F}" type="presParOf" srcId="{66316D77-57E9-8E43-86A8-A72345EF8EE0}" destId="{7687AD19-2EE0-484B-AAEE-23F0075D247B}" srcOrd="1" destOrd="0" presId="urn:microsoft.com/office/officeart/2005/8/layout/hierarchy3"/>
    <dgm:cxn modelId="{44108BC4-9A33-464B-A647-F4F8B6D8706D}" type="presParOf" srcId="{7687AD19-2EE0-484B-AAEE-23F0075D247B}" destId="{17794B4C-3F51-0643-B146-78874CA59026}" srcOrd="0" destOrd="0" presId="urn:microsoft.com/office/officeart/2005/8/layout/hierarchy3"/>
    <dgm:cxn modelId="{75BA229A-C461-804D-8F8C-7C476A3412A2}" type="presParOf" srcId="{7687AD19-2EE0-484B-AAEE-23F0075D247B}" destId="{C9A55C66-A517-DB48-ACF5-CB10C36F3A46}" srcOrd="1" destOrd="0" presId="urn:microsoft.com/office/officeart/2005/8/layout/hierarchy3"/>
    <dgm:cxn modelId="{8FF408A4-54F8-7949-BA1F-5E00B6261C62}" type="presParOf" srcId="{7687AD19-2EE0-484B-AAEE-23F0075D247B}" destId="{8A7BBC5B-5370-0A42-96E8-1FDA40D47831}" srcOrd="2" destOrd="0" presId="urn:microsoft.com/office/officeart/2005/8/layout/hierarchy3"/>
    <dgm:cxn modelId="{3E018774-8EB7-A541-BC85-618E535C88B2}" type="presParOf" srcId="{7687AD19-2EE0-484B-AAEE-23F0075D247B}" destId="{8BB87C39-D0CE-2B45-92A3-72D414ECEEF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7F0A78-4C0E-46EB-8597-92D5A50E8C6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E9A9CE-1B70-4F4F-B129-11F7E9B06476}">
      <dgm:prSet/>
      <dgm:spPr/>
      <dgm:t>
        <a:bodyPr/>
        <a:lstStyle/>
        <a:p>
          <a:r>
            <a:rPr lang="en-US"/>
            <a:t>Agents must be able to </a:t>
          </a:r>
          <a:r>
            <a:rPr lang="en-US" b="1"/>
            <a:t>take real-world actions</a:t>
          </a:r>
          <a:r>
            <a:rPr lang="en-US"/>
            <a:t> beyond generating text.</a:t>
          </a:r>
        </a:p>
      </dgm:t>
    </dgm:pt>
    <dgm:pt modelId="{9FC80855-ECC9-4C88-A7D8-F9DA2A6428A1}" type="parTrans" cxnId="{8B657797-7360-4194-9ED3-5A86E5D2DD26}">
      <dgm:prSet/>
      <dgm:spPr/>
      <dgm:t>
        <a:bodyPr/>
        <a:lstStyle/>
        <a:p>
          <a:endParaRPr lang="en-US"/>
        </a:p>
      </dgm:t>
    </dgm:pt>
    <dgm:pt modelId="{C47AA158-B45B-4F02-A801-F37014423A17}" type="sibTrans" cxnId="{8B657797-7360-4194-9ED3-5A86E5D2DD26}">
      <dgm:prSet/>
      <dgm:spPr/>
      <dgm:t>
        <a:bodyPr/>
        <a:lstStyle/>
        <a:p>
          <a:endParaRPr lang="en-US"/>
        </a:p>
      </dgm:t>
    </dgm:pt>
    <dgm:pt modelId="{4F392623-12DE-4B78-9B8C-F5D7A4F18D92}">
      <dgm:prSet/>
      <dgm:spPr/>
      <dgm:t>
        <a:bodyPr/>
        <a:lstStyle/>
        <a:p>
          <a:r>
            <a:rPr lang="en-US" b="1"/>
            <a:t>Tools</a:t>
          </a:r>
          <a:r>
            <a:rPr lang="en-US"/>
            <a:t>: APIs, databases, file systems, web scrapers, cloud SDKs</a:t>
          </a:r>
        </a:p>
      </dgm:t>
    </dgm:pt>
    <dgm:pt modelId="{27111924-D33B-4FB0-826E-BB3B70007E2B}" type="parTrans" cxnId="{E75D3C1D-2888-4A4D-8424-4283346EF0CC}">
      <dgm:prSet/>
      <dgm:spPr/>
      <dgm:t>
        <a:bodyPr/>
        <a:lstStyle/>
        <a:p>
          <a:endParaRPr lang="en-US"/>
        </a:p>
      </dgm:t>
    </dgm:pt>
    <dgm:pt modelId="{ADED65E7-51CB-4D80-BABF-C79775125CE2}" type="sibTrans" cxnId="{E75D3C1D-2888-4A4D-8424-4283346EF0CC}">
      <dgm:prSet/>
      <dgm:spPr/>
      <dgm:t>
        <a:bodyPr/>
        <a:lstStyle/>
        <a:p>
          <a:endParaRPr lang="en-US"/>
        </a:p>
      </dgm:t>
    </dgm:pt>
    <dgm:pt modelId="{66E98904-2291-4E2C-8D25-6DB9D0BE7368}">
      <dgm:prSet/>
      <dgm:spPr/>
      <dgm:t>
        <a:bodyPr/>
        <a:lstStyle/>
        <a:p>
          <a:r>
            <a:rPr lang="en-US" b="1"/>
            <a:t>Execution examples</a:t>
          </a:r>
          <a:r>
            <a:rPr lang="en-US"/>
            <a:t>:</a:t>
          </a:r>
        </a:p>
      </dgm:t>
    </dgm:pt>
    <dgm:pt modelId="{E2FEE4B0-ADA5-45C2-8DBE-87B8A22C8B1C}" type="parTrans" cxnId="{856FA83E-0572-46E8-8D8A-55ACC0C2F093}">
      <dgm:prSet/>
      <dgm:spPr/>
      <dgm:t>
        <a:bodyPr/>
        <a:lstStyle/>
        <a:p>
          <a:endParaRPr lang="en-US"/>
        </a:p>
      </dgm:t>
    </dgm:pt>
    <dgm:pt modelId="{CF24D2A8-FE36-40F2-8F69-D890B2816A98}" type="sibTrans" cxnId="{856FA83E-0572-46E8-8D8A-55ACC0C2F093}">
      <dgm:prSet/>
      <dgm:spPr/>
      <dgm:t>
        <a:bodyPr/>
        <a:lstStyle/>
        <a:p>
          <a:endParaRPr lang="en-US"/>
        </a:p>
      </dgm:t>
    </dgm:pt>
    <dgm:pt modelId="{4AF85BA2-BD2A-45A8-8C3A-52E3DD588B6A}">
      <dgm:prSet/>
      <dgm:spPr/>
      <dgm:t>
        <a:bodyPr/>
        <a:lstStyle/>
        <a:p>
          <a:r>
            <a:rPr lang="en-US"/>
            <a:t>Querying job listings</a:t>
          </a:r>
        </a:p>
      </dgm:t>
    </dgm:pt>
    <dgm:pt modelId="{2EED887D-6A9D-45BC-961D-BC8CC7C88FCC}" type="parTrans" cxnId="{29B17D9B-5AEA-4E43-B25E-4E97BE0BC526}">
      <dgm:prSet/>
      <dgm:spPr/>
      <dgm:t>
        <a:bodyPr/>
        <a:lstStyle/>
        <a:p>
          <a:endParaRPr lang="en-US"/>
        </a:p>
      </dgm:t>
    </dgm:pt>
    <dgm:pt modelId="{48D6065A-16BF-4C92-91CF-3410EB21AF89}" type="sibTrans" cxnId="{29B17D9B-5AEA-4E43-B25E-4E97BE0BC526}">
      <dgm:prSet/>
      <dgm:spPr/>
      <dgm:t>
        <a:bodyPr/>
        <a:lstStyle/>
        <a:p>
          <a:endParaRPr lang="en-US"/>
        </a:p>
      </dgm:t>
    </dgm:pt>
    <dgm:pt modelId="{FC0102B1-9943-4A52-AB5F-3A9EF18C6610}">
      <dgm:prSet/>
      <dgm:spPr/>
      <dgm:t>
        <a:bodyPr/>
        <a:lstStyle/>
        <a:p>
          <a:r>
            <a:rPr lang="en-US"/>
            <a:t>Calling resume parsers</a:t>
          </a:r>
        </a:p>
      </dgm:t>
    </dgm:pt>
    <dgm:pt modelId="{7A57AB78-372D-4597-A3F9-51269B52B556}" type="parTrans" cxnId="{CCDE6291-EE1B-4185-BDB6-DA47517CB64E}">
      <dgm:prSet/>
      <dgm:spPr/>
      <dgm:t>
        <a:bodyPr/>
        <a:lstStyle/>
        <a:p>
          <a:endParaRPr lang="en-US"/>
        </a:p>
      </dgm:t>
    </dgm:pt>
    <dgm:pt modelId="{A5DC8B7E-BA1F-4EC5-BB47-A6E9D37CED71}" type="sibTrans" cxnId="{CCDE6291-EE1B-4185-BDB6-DA47517CB64E}">
      <dgm:prSet/>
      <dgm:spPr/>
      <dgm:t>
        <a:bodyPr/>
        <a:lstStyle/>
        <a:p>
          <a:endParaRPr lang="en-US"/>
        </a:p>
      </dgm:t>
    </dgm:pt>
    <dgm:pt modelId="{D1BF0FFD-66F7-4E41-B784-5D4BDC8B7A98}">
      <dgm:prSet/>
      <dgm:spPr/>
      <dgm:t>
        <a:bodyPr/>
        <a:lstStyle/>
        <a:p>
          <a:r>
            <a:rPr lang="en-US"/>
            <a:t>Triggering cloud deployments</a:t>
          </a:r>
        </a:p>
      </dgm:t>
    </dgm:pt>
    <dgm:pt modelId="{9C5B5A80-933E-4330-9286-23B5BEEA4548}" type="parTrans" cxnId="{9EF42813-1FE7-4A95-AF5B-D3505DE7354D}">
      <dgm:prSet/>
      <dgm:spPr/>
      <dgm:t>
        <a:bodyPr/>
        <a:lstStyle/>
        <a:p>
          <a:endParaRPr lang="en-US"/>
        </a:p>
      </dgm:t>
    </dgm:pt>
    <dgm:pt modelId="{B62E11D5-0201-40CC-8C07-B07DBBAEFF88}" type="sibTrans" cxnId="{9EF42813-1FE7-4A95-AF5B-D3505DE7354D}">
      <dgm:prSet/>
      <dgm:spPr/>
      <dgm:t>
        <a:bodyPr/>
        <a:lstStyle/>
        <a:p>
          <a:endParaRPr lang="en-US"/>
        </a:p>
      </dgm:t>
    </dgm:pt>
    <dgm:pt modelId="{0BD2D28F-C044-4F48-BDB8-441EECD157F9}" type="pres">
      <dgm:prSet presAssocID="{057F0A78-4C0E-46EB-8597-92D5A50E8C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6290AA-55F0-094F-A148-D21751C23D67}" type="pres">
      <dgm:prSet presAssocID="{2FE9A9CE-1B70-4F4F-B129-11F7E9B06476}" presName="hierRoot1" presStyleCnt="0"/>
      <dgm:spPr/>
    </dgm:pt>
    <dgm:pt modelId="{B245BDFE-025D-F648-B5B6-D62D1802DC1F}" type="pres">
      <dgm:prSet presAssocID="{2FE9A9CE-1B70-4F4F-B129-11F7E9B06476}" presName="composite" presStyleCnt="0"/>
      <dgm:spPr/>
    </dgm:pt>
    <dgm:pt modelId="{960069E1-A291-9A4D-AD59-B8B1CB6CC8F2}" type="pres">
      <dgm:prSet presAssocID="{2FE9A9CE-1B70-4F4F-B129-11F7E9B06476}" presName="background" presStyleLbl="node0" presStyleIdx="0" presStyleCnt="3"/>
      <dgm:spPr/>
    </dgm:pt>
    <dgm:pt modelId="{1FE67D31-A4EE-FD43-B7BD-AE9CE06FFFE9}" type="pres">
      <dgm:prSet presAssocID="{2FE9A9CE-1B70-4F4F-B129-11F7E9B06476}" presName="text" presStyleLbl="fgAcc0" presStyleIdx="0" presStyleCnt="3">
        <dgm:presLayoutVars>
          <dgm:chPref val="3"/>
        </dgm:presLayoutVars>
      </dgm:prSet>
      <dgm:spPr/>
    </dgm:pt>
    <dgm:pt modelId="{A714A0E4-D122-A443-ACC0-010E7377B0C6}" type="pres">
      <dgm:prSet presAssocID="{2FE9A9CE-1B70-4F4F-B129-11F7E9B06476}" presName="hierChild2" presStyleCnt="0"/>
      <dgm:spPr/>
    </dgm:pt>
    <dgm:pt modelId="{87EABBC7-BC87-C543-AE13-DF48AC7B378F}" type="pres">
      <dgm:prSet presAssocID="{4F392623-12DE-4B78-9B8C-F5D7A4F18D92}" presName="hierRoot1" presStyleCnt="0"/>
      <dgm:spPr/>
    </dgm:pt>
    <dgm:pt modelId="{A9D1E6F1-2DB9-D64E-8E4E-4D008C1425B7}" type="pres">
      <dgm:prSet presAssocID="{4F392623-12DE-4B78-9B8C-F5D7A4F18D92}" presName="composite" presStyleCnt="0"/>
      <dgm:spPr/>
    </dgm:pt>
    <dgm:pt modelId="{11F4266D-B173-404C-971E-CEEFEFFA41B5}" type="pres">
      <dgm:prSet presAssocID="{4F392623-12DE-4B78-9B8C-F5D7A4F18D92}" presName="background" presStyleLbl="node0" presStyleIdx="1" presStyleCnt="3"/>
      <dgm:spPr/>
    </dgm:pt>
    <dgm:pt modelId="{638956E8-A2A9-4B49-B723-53BB26B6C6AA}" type="pres">
      <dgm:prSet presAssocID="{4F392623-12DE-4B78-9B8C-F5D7A4F18D92}" presName="text" presStyleLbl="fgAcc0" presStyleIdx="1" presStyleCnt="3">
        <dgm:presLayoutVars>
          <dgm:chPref val="3"/>
        </dgm:presLayoutVars>
      </dgm:prSet>
      <dgm:spPr/>
    </dgm:pt>
    <dgm:pt modelId="{A0CB2FAB-2154-784F-A03F-FE9D5931C14F}" type="pres">
      <dgm:prSet presAssocID="{4F392623-12DE-4B78-9B8C-F5D7A4F18D92}" presName="hierChild2" presStyleCnt="0"/>
      <dgm:spPr/>
    </dgm:pt>
    <dgm:pt modelId="{4048A159-1F70-244F-8058-573BD004C841}" type="pres">
      <dgm:prSet presAssocID="{66E98904-2291-4E2C-8D25-6DB9D0BE7368}" presName="hierRoot1" presStyleCnt="0"/>
      <dgm:spPr/>
    </dgm:pt>
    <dgm:pt modelId="{4D6E1EE6-EAC4-7B41-96D0-EDAC51C70EA1}" type="pres">
      <dgm:prSet presAssocID="{66E98904-2291-4E2C-8D25-6DB9D0BE7368}" presName="composite" presStyleCnt="0"/>
      <dgm:spPr/>
    </dgm:pt>
    <dgm:pt modelId="{3F3A1592-4BAE-1841-814E-BDB63C695A0A}" type="pres">
      <dgm:prSet presAssocID="{66E98904-2291-4E2C-8D25-6DB9D0BE7368}" presName="background" presStyleLbl="node0" presStyleIdx="2" presStyleCnt="3"/>
      <dgm:spPr/>
    </dgm:pt>
    <dgm:pt modelId="{FB5B798C-EEDB-B445-8E0A-026119125683}" type="pres">
      <dgm:prSet presAssocID="{66E98904-2291-4E2C-8D25-6DB9D0BE7368}" presName="text" presStyleLbl="fgAcc0" presStyleIdx="2" presStyleCnt="3">
        <dgm:presLayoutVars>
          <dgm:chPref val="3"/>
        </dgm:presLayoutVars>
      </dgm:prSet>
      <dgm:spPr/>
    </dgm:pt>
    <dgm:pt modelId="{4095CABA-3F27-1347-8D9A-033F7FA29249}" type="pres">
      <dgm:prSet presAssocID="{66E98904-2291-4E2C-8D25-6DB9D0BE7368}" presName="hierChild2" presStyleCnt="0"/>
      <dgm:spPr/>
    </dgm:pt>
    <dgm:pt modelId="{47230945-4B1D-964F-9BD7-A50E749AC5CF}" type="pres">
      <dgm:prSet presAssocID="{2EED887D-6A9D-45BC-961D-BC8CC7C88FCC}" presName="Name10" presStyleLbl="parChTrans1D2" presStyleIdx="0" presStyleCnt="3"/>
      <dgm:spPr/>
    </dgm:pt>
    <dgm:pt modelId="{75B77BA7-DDAC-BD4F-AA5B-C67692933845}" type="pres">
      <dgm:prSet presAssocID="{4AF85BA2-BD2A-45A8-8C3A-52E3DD588B6A}" presName="hierRoot2" presStyleCnt="0"/>
      <dgm:spPr/>
    </dgm:pt>
    <dgm:pt modelId="{891FC7AC-A196-4B41-9A8E-0EDC7ABE671A}" type="pres">
      <dgm:prSet presAssocID="{4AF85BA2-BD2A-45A8-8C3A-52E3DD588B6A}" presName="composite2" presStyleCnt="0"/>
      <dgm:spPr/>
    </dgm:pt>
    <dgm:pt modelId="{0E20DE70-8622-FD47-9FA5-9DAB6733BBB1}" type="pres">
      <dgm:prSet presAssocID="{4AF85BA2-BD2A-45A8-8C3A-52E3DD588B6A}" presName="background2" presStyleLbl="node2" presStyleIdx="0" presStyleCnt="3"/>
      <dgm:spPr/>
    </dgm:pt>
    <dgm:pt modelId="{399EF117-6009-7D4B-97CE-16F7F6496522}" type="pres">
      <dgm:prSet presAssocID="{4AF85BA2-BD2A-45A8-8C3A-52E3DD588B6A}" presName="text2" presStyleLbl="fgAcc2" presStyleIdx="0" presStyleCnt="3">
        <dgm:presLayoutVars>
          <dgm:chPref val="3"/>
        </dgm:presLayoutVars>
      </dgm:prSet>
      <dgm:spPr/>
    </dgm:pt>
    <dgm:pt modelId="{4CDCAD68-CEC3-B74B-AF11-3F4A28B0CBD6}" type="pres">
      <dgm:prSet presAssocID="{4AF85BA2-BD2A-45A8-8C3A-52E3DD588B6A}" presName="hierChild3" presStyleCnt="0"/>
      <dgm:spPr/>
    </dgm:pt>
    <dgm:pt modelId="{77BCB3FA-F324-6D4C-9F1C-BAB21E7A270B}" type="pres">
      <dgm:prSet presAssocID="{7A57AB78-372D-4597-A3F9-51269B52B556}" presName="Name10" presStyleLbl="parChTrans1D2" presStyleIdx="1" presStyleCnt="3"/>
      <dgm:spPr/>
    </dgm:pt>
    <dgm:pt modelId="{00FD5422-0A37-DB44-9240-E9AA477AE6DB}" type="pres">
      <dgm:prSet presAssocID="{FC0102B1-9943-4A52-AB5F-3A9EF18C6610}" presName="hierRoot2" presStyleCnt="0"/>
      <dgm:spPr/>
    </dgm:pt>
    <dgm:pt modelId="{82920583-DC74-DC4B-9C51-C1E5974869B1}" type="pres">
      <dgm:prSet presAssocID="{FC0102B1-9943-4A52-AB5F-3A9EF18C6610}" presName="composite2" presStyleCnt="0"/>
      <dgm:spPr/>
    </dgm:pt>
    <dgm:pt modelId="{2EB83BD3-8D33-554E-8B8F-90E06C6EEB7A}" type="pres">
      <dgm:prSet presAssocID="{FC0102B1-9943-4A52-AB5F-3A9EF18C6610}" presName="background2" presStyleLbl="node2" presStyleIdx="1" presStyleCnt="3"/>
      <dgm:spPr/>
    </dgm:pt>
    <dgm:pt modelId="{F8CE5585-A599-C948-AE31-EDB602DDA0CF}" type="pres">
      <dgm:prSet presAssocID="{FC0102B1-9943-4A52-AB5F-3A9EF18C6610}" presName="text2" presStyleLbl="fgAcc2" presStyleIdx="1" presStyleCnt="3">
        <dgm:presLayoutVars>
          <dgm:chPref val="3"/>
        </dgm:presLayoutVars>
      </dgm:prSet>
      <dgm:spPr/>
    </dgm:pt>
    <dgm:pt modelId="{607074F7-069F-104C-83CA-65C88395084E}" type="pres">
      <dgm:prSet presAssocID="{FC0102B1-9943-4A52-AB5F-3A9EF18C6610}" presName="hierChild3" presStyleCnt="0"/>
      <dgm:spPr/>
    </dgm:pt>
    <dgm:pt modelId="{F4F8D3D8-E151-484D-9DBB-1442627B6D73}" type="pres">
      <dgm:prSet presAssocID="{9C5B5A80-933E-4330-9286-23B5BEEA4548}" presName="Name10" presStyleLbl="parChTrans1D2" presStyleIdx="2" presStyleCnt="3"/>
      <dgm:spPr/>
    </dgm:pt>
    <dgm:pt modelId="{0FF4A54C-173C-AB4A-A030-2B880A2333A4}" type="pres">
      <dgm:prSet presAssocID="{D1BF0FFD-66F7-4E41-B784-5D4BDC8B7A98}" presName="hierRoot2" presStyleCnt="0"/>
      <dgm:spPr/>
    </dgm:pt>
    <dgm:pt modelId="{0AC0F6DA-8FA3-174E-9ADF-74722E0D8C69}" type="pres">
      <dgm:prSet presAssocID="{D1BF0FFD-66F7-4E41-B784-5D4BDC8B7A98}" presName="composite2" presStyleCnt="0"/>
      <dgm:spPr/>
    </dgm:pt>
    <dgm:pt modelId="{9C424531-6B42-DD43-930E-A6F02E1250BD}" type="pres">
      <dgm:prSet presAssocID="{D1BF0FFD-66F7-4E41-B784-5D4BDC8B7A98}" presName="background2" presStyleLbl="node2" presStyleIdx="2" presStyleCnt="3"/>
      <dgm:spPr/>
    </dgm:pt>
    <dgm:pt modelId="{099DE451-5D79-754C-BFCF-AD6E18F9C8C5}" type="pres">
      <dgm:prSet presAssocID="{D1BF0FFD-66F7-4E41-B784-5D4BDC8B7A98}" presName="text2" presStyleLbl="fgAcc2" presStyleIdx="2" presStyleCnt="3">
        <dgm:presLayoutVars>
          <dgm:chPref val="3"/>
        </dgm:presLayoutVars>
      </dgm:prSet>
      <dgm:spPr/>
    </dgm:pt>
    <dgm:pt modelId="{1F756535-7ADD-6849-8DFB-2F50C8D6CBC6}" type="pres">
      <dgm:prSet presAssocID="{D1BF0FFD-66F7-4E41-B784-5D4BDC8B7A98}" presName="hierChild3" presStyleCnt="0"/>
      <dgm:spPr/>
    </dgm:pt>
  </dgm:ptLst>
  <dgm:cxnLst>
    <dgm:cxn modelId="{9EF42813-1FE7-4A95-AF5B-D3505DE7354D}" srcId="{66E98904-2291-4E2C-8D25-6DB9D0BE7368}" destId="{D1BF0FFD-66F7-4E41-B784-5D4BDC8B7A98}" srcOrd="2" destOrd="0" parTransId="{9C5B5A80-933E-4330-9286-23B5BEEA4548}" sibTransId="{B62E11D5-0201-40CC-8C07-B07DBBAEFF88}"/>
    <dgm:cxn modelId="{00078B1A-9C05-BD48-9D64-8482F253EF6D}" type="presOf" srcId="{4F392623-12DE-4B78-9B8C-F5D7A4F18D92}" destId="{638956E8-A2A9-4B49-B723-53BB26B6C6AA}" srcOrd="0" destOrd="0" presId="urn:microsoft.com/office/officeart/2005/8/layout/hierarchy1"/>
    <dgm:cxn modelId="{E75D3C1D-2888-4A4D-8424-4283346EF0CC}" srcId="{057F0A78-4C0E-46EB-8597-92D5A50E8C65}" destId="{4F392623-12DE-4B78-9B8C-F5D7A4F18D92}" srcOrd="1" destOrd="0" parTransId="{27111924-D33B-4FB0-826E-BB3B70007E2B}" sibTransId="{ADED65E7-51CB-4D80-BABF-C79775125CE2}"/>
    <dgm:cxn modelId="{C2CA102D-B575-AC4D-BA06-6A6869EC46CC}" type="presOf" srcId="{66E98904-2291-4E2C-8D25-6DB9D0BE7368}" destId="{FB5B798C-EEDB-B445-8E0A-026119125683}" srcOrd="0" destOrd="0" presId="urn:microsoft.com/office/officeart/2005/8/layout/hierarchy1"/>
    <dgm:cxn modelId="{3F017C30-21E2-4F46-BD2F-9823D18A9668}" type="presOf" srcId="{D1BF0FFD-66F7-4E41-B784-5D4BDC8B7A98}" destId="{099DE451-5D79-754C-BFCF-AD6E18F9C8C5}" srcOrd="0" destOrd="0" presId="urn:microsoft.com/office/officeart/2005/8/layout/hierarchy1"/>
    <dgm:cxn modelId="{856FA83E-0572-46E8-8D8A-55ACC0C2F093}" srcId="{057F0A78-4C0E-46EB-8597-92D5A50E8C65}" destId="{66E98904-2291-4E2C-8D25-6DB9D0BE7368}" srcOrd="2" destOrd="0" parTransId="{E2FEE4B0-ADA5-45C2-8DBE-87B8A22C8B1C}" sibTransId="{CF24D2A8-FE36-40F2-8F69-D890B2816A98}"/>
    <dgm:cxn modelId="{E9211455-33EA-AA4B-AA89-BC532CFC517E}" type="presOf" srcId="{4AF85BA2-BD2A-45A8-8C3A-52E3DD588B6A}" destId="{399EF117-6009-7D4B-97CE-16F7F6496522}" srcOrd="0" destOrd="0" presId="urn:microsoft.com/office/officeart/2005/8/layout/hierarchy1"/>
    <dgm:cxn modelId="{2BA86B5B-0A27-2245-817B-57D7669EA6BA}" type="presOf" srcId="{9C5B5A80-933E-4330-9286-23B5BEEA4548}" destId="{F4F8D3D8-E151-484D-9DBB-1442627B6D73}" srcOrd="0" destOrd="0" presId="urn:microsoft.com/office/officeart/2005/8/layout/hierarchy1"/>
    <dgm:cxn modelId="{D42CA762-9742-5842-BC21-2854C7CB0F9F}" type="presOf" srcId="{2EED887D-6A9D-45BC-961D-BC8CC7C88FCC}" destId="{47230945-4B1D-964F-9BD7-A50E749AC5CF}" srcOrd="0" destOrd="0" presId="urn:microsoft.com/office/officeart/2005/8/layout/hierarchy1"/>
    <dgm:cxn modelId="{FDA64C6C-C439-6448-99A9-35CB4B0C2CFA}" type="presOf" srcId="{7A57AB78-372D-4597-A3F9-51269B52B556}" destId="{77BCB3FA-F324-6D4C-9F1C-BAB21E7A270B}" srcOrd="0" destOrd="0" presId="urn:microsoft.com/office/officeart/2005/8/layout/hierarchy1"/>
    <dgm:cxn modelId="{750FD87D-1835-CA49-A763-0AEE745B040F}" type="presOf" srcId="{FC0102B1-9943-4A52-AB5F-3A9EF18C6610}" destId="{F8CE5585-A599-C948-AE31-EDB602DDA0CF}" srcOrd="0" destOrd="0" presId="urn:microsoft.com/office/officeart/2005/8/layout/hierarchy1"/>
    <dgm:cxn modelId="{CCDE6291-EE1B-4185-BDB6-DA47517CB64E}" srcId="{66E98904-2291-4E2C-8D25-6DB9D0BE7368}" destId="{FC0102B1-9943-4A52-AB5F-3A9EF18C6610}" srcOrd="1" destOrd="0" parTransId="{7A57AB78-372D-4597-A3F9-51269B52B556}" sibTransId="{A5DC8B7E-BA1F-4EC5-BB47-A6E9D37CED71}"/>
    <dgm:cxn modelId="{8B657797-7360-4194-9ED3-5A86E5D2DD26}" srcId="{057F0A78-4C0E-46EB-8597-92D5A50E8C65}" destId="{2FE9A9CE-1B70-4F4F-B129-11F7E9B06476}" srcOrd="0" destOrd="0" parTransId="{9FC80855-ECC9-4C88-A7D8-F9DA2A6428A1}" sibTransId="{C47AA158-B45B-4F02-A801-F37014423A17}"/>
    <dgm:cxn modelId="{29B17D9B-5AEA-4E43-B25E-4E97BE0BC526}" srcId="{66E98904-2291-4E2C-8D25-6DB9D0BE7368}" destId="{4AF85BA2-BD2A-45A8-8C3A-52E3DD588B6A}" srcOrd="0" destOrd="0" parTransId="{2EED887D-6A9D-45BC-961D-BC8CC7C88FCC}" sibTransId="{48D6065A-16BF-4C92-91CF-3410EB21AF89}"/>
    <dgm:cxn modelId="{26F046C0-6CEC-3141-8388-9AD4870AC3A7}" type="presOf" srcId="{057F0A78-4C0E-46EB-8597-92D5A50E8C65}" destId="{0BD2D28F-C044-4F48-BDB8-441EECD157F9}" srcOrd="0" destOrd="0" presId="urn:microsoft.com/office/officeart/2005/8/layout/hierarchy1"/>
    <dgm:cxn modelId="{851E37F2-D767-AF48-8E32-D628BB1F1575}" type="presOf" srcId="{2FE9A9CE-1B70-4F4F-B129-11F7E9B06476}" destId="{1FE67D31-A4EE-FD43-B7BD-AE9CE06FFFE9}" srcOrd="0" destOrd="0" presId="urn:microsoft.com/office/officeart/2005/8/layout/hierarchy1"/>
    <dgm:cxn modelId="{3B599B32-84FC-7C4E-B421-D1DA220EAEB1}" type="presParOf" srcId="{0BD2D28F-C044-4F48-BDB8-441EECD157F9}" destId="{3F6290AA-55F0-094F-A148-D21751C23D67}" srcOrd="0" destOrd="0" presId="urn:microsoft.com/office/officeart/2005/8/layout/hierarchy1"/>
    <dgm:cxn modelId="{6DFB349B-BB7D-3545-BE54-0FB3A26D9405}" type="presParOf" srcId="{3F6290AA-55F0-094F-A148-D21751C23D67}" destId="{B245BDFE-025D-F648-B5B6-D62D1802DC1F}" srcOrd="0" destOrd="0" presId="urn:microsoft.com/office/officeart/2005/8/layout/hierarchy1"/>
    <dgm:cxn modelId="{E105513D-5812-F447-8759-2CB4DF43EB39}" type="presParOf" srcId="{B245BDFE-025D-F648-B5B6-D62D1802DC1F}" destId="{960069E1-A291-9A4D-AD59-B8B1CB6CC8F2}" srcOrd="0" destOrd="0" presId="urn:microsoft.com/office/officeart/2005/8/layout/hierarchy1"/>
    <dgm:cxn modelId="{E11F0C6E-4DA8-0D46-B3A5-1F8FE50AD70E}" type="presParOf" srcId="{B245BDFE-025D-F648-B5B6-D62D1802DC1F}" destId="{1FE67D31-A4EE-FD43-B7BD-AE9CE06FFFE9}" srcOrd="1" destOrd="0" presId="urn:microsoft.com/office/officeart/2005/8/layout/hierarchy1"/>
    <dgm:cxn modelId="{374C01A0-94D2-0A49-AD1F-CFB912BF389E}" type="presParOf" srcId="{3F6290AA-55F0-094F-A148-D21751C23D67}" destId="{A714A0E4-D122-A443-ACC0-010E7377B0C6}" srcOrd="1" destOrd="0" presId="urn:microsoft.com/office/officeart/2005/8/layout/hierarchy1"/>
    <dgm:cxn modelId="{19992AF3-912D-4847-8A81-8AD593264EDD}" type="presParOf" srcId="{0BD2D28F-C044-4F48-BDB8-441EECD157F9}" destId="{87EABBC7-BC87-C543-AE13-DF48AC7B378F}" srcOrd="1" destOrd="0" presId="urn:microsoft.com/office/officeart/2005/8/layout/hierarchy1"/>
    <dgm:cxn modelId="{B2D6C574-6A8F-514D-B2EA-9ED46A584878}" type="presParOf" srcId="{87EABBC7-BC87-C543-AE13-DF48AC7B378F}" destId="{A9D1E6F1-2DB9-D64E-8E4E-4D008C1425B7}" srcOrd="0" destOrd="0" presId="urn:microsoft.com/office/officeart/2005/8/layout/hierarchy1"/>
    <dgm:cxn modelId="{8FF62061-0233-EA4D-ADB0-93C3FA1D201E}" type="presParOf" srcId="{A9D1E6F1-2DB9-D64E-8E4E-4D008C1425B7}" destId="{11F4266D-B173-404C-971E-CEEFEFFA41B5}" srcOrd="0" destOrd="0" presId="urn:microsoft.com/office/officeart/2005/8/layout/hierarchy1"/>
    <dgm:cxn modelId="{360A4D88-B88F-B144-9791-B5D11912F185}" type="presParOf" srcId="{A9D1E6F1-2DB9-D64E-8E4E-4D008C1425B7}" destId="{638956E8-A2A9-4B49-B723-53BB26B6C6AA}" srcOrd="1" destOrd="0" presId="urn:microsoft.com/office/officeart/2005/8/layout/hierarchy1"/>
    <dgm:cxn modelId="{AB34C080-CEB9-D946-84E0-8AEB56E16DD8}" type="presParOf" srcId="{87EABBC7-BC87-C543-AE13-DF48AC7B378F}" destId="{A0CB2FAB-2154-784F-A03F-FE9D5931C14F}" srcOrd="1" destOrd="0" presId="urn:microsoft.com/office/officeart/2005/8/layout/hierarchy1"/>
    <dgm:cxn modelId="{02EE958A-5A83-F54A-9D5F-C1129D5A0E5A}" type="presParOf" srcId="{0BD2D28F-C044-4F48-BDB8-441EECD157F9}" destId="{4048A159-1F70-244F-8058-573BD004C841}" srcOrd="2" destOrd="0" presId="urn:microsoft.com/office/officeart/2005/8/layout/hierarchy1"/>
    <dgm:cxn modelId="{3103A2F4-7F80-6C43-AB6A-DDE678B3B170}" type="presParOf" srcId="{4048A159-1F70-244F-8058-573BD004C841}" destId="{4D6E1EE6-EAC4-7B41-96D0-EDAC51C70EA1}" srcOrd="0" destOrd="0" presId="urn:microsoft.com/office/officeart/2005/8/layout/hierarchy1"/>
    <dgm:cxn modelId="{D0A114DA-7E53-E344-9769-EF7FC751118D}" type="presParOf" srcId="{4D6E1EE6-EAC4-7B41-96D0-EDAC51C70EA1}" destId="{3F3A1592-4BAE-1841-814E-BDB63C695A0A}" srcOrd="0" destOrd="0" presId="urn:microsoft.com/office/officeart/2005/8/layout/hierarchy1"/>
    <dgm:cxn modelId="{5A2F81C7-00E8-F845-8DF9-E8BE66A9666A}" type="presParOf" srcId="{4D6E1EE6-EAC4-7B41-96D0-EDAC51C70EA1}" destId="{FB5B798C-EEDB-B445-8E0A-026119125683}" srcOrd="1" destOrd="0" presId="urn:microsoft.com/office/officeart/2005/8/layout/hierarchy1"/>
    <dgm:cxn modelId="{05ABF010-BCC4-9E43-AB52-E4579F46B473}" type="presParOf" srcId="{4048A159-1F70-244F-8058-573BD004C841}" destId="{4095CABA-3F27-1347-8D9A-033F7FA29249}" srcOrd="1" destOrd="0" presId="urn:microsoft.com/office/officeart/2005/8/layout/hierarchy1"/>
    <dgm:cxn modelId="{B3325141-0305-1642-9A6C-A1D586C9D638}" type="presParOf" srcId="{4095CABA-3F27-1347-8D9A-033F7FA29249}" destId="{47230945-4B1D-964F-9BD7-A50E749AC5CF}" srcOrd="0" destOrd="0" presId="urn:microsoft.com/office/officeart/2005/8/layout/hierarchy1"/>
    <dgm:cxn modelId="{B59E5F12-CF31-F945-8217-E8873B0E4A27}" type="presParOf" srcId="{4095CABA-3F27-1347-8D9A-033F7FA29249}" destId="{75B77BA7-DDAC-BD4F-AA5B-C67692933845}" srcOrd="1" destOrd="0" presId="urn:microsoft.com/office/officeart/2005/8/layout/hierarchy1"/>
    <dgm:cxn modelId="{CA89AD3E-4906-184E-8A02-F8C39AE9D43B}" type="presParOf" srcId="{75B77BA7-DDAC-BD4F-AA5B-C67692933845}" destId="{891FC7AC-A196-4B41-9A8E-0EDC7ABE671A}" srcOrd="0" destOrd="0" presId="urn:microsoft.com/office/officeart/2005/8/layout/hierarchy1"/>
    <dgm:cxn modelId="{D3C71FEE-FD4E-0142-BF68-C32CA2106247}" type="presParOf" srcId="{891FC7AC-A196-4B41-9A8E-0EDC7ABE671A}" destId="{0E20DE70-8622-FD47-9FA5-9DAB6733BBB1}" srcOrd="0" destOrd="0" presId="urn:microsoft.com/office/officeart/2005/8/layout/hierarchy1"/>
    <dgm:cxn modelId="{9B35D066-58ED-024C-9F23-924949D1FAF2}" type="presParOf" srcId="{891FC7AC-A196-4B41-9A8E-0EDC7ABE671A}" destId="{399EF117-6009-7D4B-97CE-16F7F6496522}" srcOrd="1" destOrd="0" presId="urn:microsoft.com/office/officeart/2005/8/layout/hierarchy1"/>
    <dgm:cxn modelId="{66C98E44-6F10-784A-87FE-2B80EB80C02E}" type="presParOf" srcId="{75B77BA7-DDAC-BD4F-AA5B-C67692933845}" destId="{4CDCAD68-CEC3-B74B-AF11-3F4A28B0CBD6}" srcOrd="1" destOrd="0" presId="urn:microsoft.com/office/officeart/2005/8/layout/hierarchy1"/>
    <dgm:cxn modelId="{4BFB1D2B-EC97-4B49-9D40-312A8EBD50E9}" type="presParOf" srcId="{4095CABA-3F27-1347-8D9A-033F7FA29249}" destId="{77BCB3FA-F324-6D4C-9F1C-BAB21E7A270B}" srcOrd="2" destOrd="0" presId="urn:microsoft.com/office/officeart/2005/8/layout/hierarchy1"/>
    <dgm:cxn modelId="{1F6E2600-115E-AC4C-BCDE-C6FA9C99DD3B}" type="presParOf" srcId="{4095CABA-3F27-1347-8D9A-033F7FA29249}" destId="{00FD5422-0A37-DB44-9240-E9AA477AE6DB}" srcOrd="3" destOrd="0" presId="urn:microsoft.com/office/officeart/2005/8/layout/hierarchy1"/>
    <dgm:cxn modelId="{C2C0CC53-EBCD-2847-AA6B-B036DB39DDB8}" type="presParOf" srcId="{00FD5422-0A37-DB44-9240-E9AA477AE6DB}" destId="{82920583-DC74-DC4B-9C51-C1E5974869B1}" srcOrd="0" destOrd="0" presId="urn:microsoft.com/office/officeart/2005/8/layout/hierarchy1"/>
    <dgm:cxn modelId="{052049A6-53EC-F745-8DE7-A5E837B740A9}" type="presParOf" srcId="{82920583-DC74-DC4B-9C51-C1E5974869B1}" destId="{2EB83BD3-8D33-554E-8B8F-90E06C6EEB7A}" srcOrd="0" destOrd="0" presId="urn:microsoft.com/office/officeart/2005/8/layout/hierarchy1"/>
    <dgm:cxn modelId="{EE13A7DF-9F44-9841-9051-FDE5B1287159}" type="presParOf" srcId="{82920583-DC74-DC4B-9C51-C1E5974869B1}" destId="{F8CE5585-A599-C948-AE31-EDB602DDA0CF}" srcOrd="1" destOrd="0" presId="urn:microsoft.com/office/officeart/2005/8/layout/hierarchy1"/>
    <dgm:cxn modelId="{034B4529-F380-084E-97C6-F21166DE3638}" type="presParOf" srcId="{00FD5422-0A37-DB44-9240-E9AA477AE6DB}" destId="{607074F7-069F-104C-83CA-65C88395084E}" srcOrd="1" destOrd="0" presId="urn:microsoft.com/office/officeart/2005/8/layout/hierarchy1"/>
    <dgm:cxn modelId="{C669309F-336F-8F4E-B427-DEE97EC6B5A7}" type="presParOf" srcId="{4095CABA-3F27-1347-8D9A-033F7FA29249}" destId="{F4F8D3D8-E151-484D-9DBB-1442627B6D73}" srcOrd="4" destOrd="0" presId="urn:microsoft.com/office/officeart/2005/8/layout/hierarchy1"/>
    <dgm:cxn modelId="{625F371A-252D-A140-9780-C712C7D8BFA7}" type="presParOf" srcId="{4095CABA-3F27-1347-8D9A-033F7FA29249}" destId="{0FF4A54C-173C-AB4A-A030-2B880A2333A4}" srcOrd="5" destOrd="0" presId="urn:microsoft.com/office/officeart/2005/8/layout/hierarchy1"/>
    <dgm:cxn modelId="{773D2817-8ACB-3748-A71F-C269A5C02AAA}" type="presParOf" srcId="{0FF4A54C-173C-AB4A-A030-2B880A2333A4}" destId="{0AC0F6DA-8FA3-174E-9ADF-74722E0D8C69}" srcOrd="0" destOrd="0" presId="urn:microsoft.com/office/officeart/2005/8/layout/hierarchy1"/>
    <dgm:cxn modelId="{5E83E8D6-C05B-094B-99AB-7C621BCB1E14}" type="presParOf" srcId="{0AC0F6DA-8FA3-174E-9ADF-74722E0D8C69}" destId="{9C424531-6B42-DD43-930E-A6F02E1250BD}" srcOrd="0" destOrd="0" presId="urn:microsoft.com/office/officeart/2005/8/layout/hierarchy1"/>
    <dgm:cxn modelId="{54990E80-E5AD-694D-90E3-2BE40C398677}" type="presParOf" srcId="{0AC0F6DA-8FA3-174E-9ADF-74722E0D8C69}" destId="{099DE451-5D79-754C-BFCF-AD6E18F9C8C5}" srcOrd="1" destOrd="0" presId="urn:microsoft.com/office/officeart/2005/8/layout/hierarchy1"/>
    <dgm:cxn modelId="{B99A4091-7369-984B-AE51-93A9D6734ED1}" type="presParOf" srcId="{0FF4A54C-173C-AB4A-A030-2B880A2333A4}" destId="{1F756535-7ADD-6849-8DFB-2F50C8D6CB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E97980-6530-4AF0-9168-22E913E1A2B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A4CEEE-50F7-450F-8D1D-6C4F32A5D5FD}">
      <dgm:prSet/>
      <dgm:spPr/>
      <dgm:t>
        <a:bodyPr/>
        <a:lstStyle/>
        <a:p>
          <a:r>
            <a:rPr lang="en-US" dirty="0"/>
            <a:t>Autonomous agents </a:t>
          </a:r>
          <a:r>
            <a:rPr lang="en-US" b="1" dirty="0"/>
            <a:t>evaluate their own output</a:t>
          </a:r>
          <a:r>
            <a:rPr lang="en-US" dirty="0"/>
            <a:t> — using a </a:t>
          </a:r>
          <a:r>
            <a:rPr lang="en-US" b="1" dirty="0"/>
            <a:t>Critic Agent</a:t>
          </a:r>
          <a:r>
            <a:rPr lang="en-US" dirty="0"/>
            <a:t> or a built-in validation module.</a:t>
          </a:r>
        </a:p>
      </dgm:t>
    </dgm:pt>
    <dgm:pt modelId="{C952EB84-7677-41E0-B442-DDE813A7559A}" type="parTrans" cxnId="{0ABB3C0D-591C-46F7-A3BB-75D7FEAD4E4A}">
      <dgm:prSet/>
      <dgm:spPr/>
      <dgm:t>
        <a:bodyPr/>
        <a:lstStyle/>
        <a:p>
          <a:endParaRPr lang="en-US"/>
        </a:p>
      </dgm:t>
    </dgm:pt>
    <dgm:pt modelId="{53C57859-25E9-46BB-8FB1-E0E99D5EA52D}" type="sibTrans" cxnId="{0ABB3C0D-591C-46F7-A3BB-75D7FEAD4E4A}">
      <dgm:prSet/>
      <dgm:spPr/>
      <dgm:t>
        <a:bodyPr/>
        <a:lstStyle/>
        <a:p>
          <a:endParaRPr lang="en-US"/>
        </a:p>
      </dgm:t>
    </dgm:pt>
    <dgm:pt modelId="{41300836-A9F8-43E6-89D3-96B7B2553D50}">
      <dgm:prSet/>
      <dgm:spPr/>
      <dgm:t>
        <a:bodyPr/>
        <a:lstStyle/>
        <a:p>
          <a:r>
            <a:rPr lang="en-US"/>
            <a:t>Checks for:</a:t>
          </a:r>
        </a:p>
      </dgm:t>
    </dgm:pt>
    <dgm:pt modelId="{6DD2F345-2ADD-4924-952F-87D59FD0FD09}" type="parTrans" cxnId="{20418632-54DC-4866-8DCF-BBDC1FF02406}">
      <dgm:prSet/>
      <dgm:spPr/>
      <dgm:t>
        <a:bodyPr/>
        <a:lstStyle/>
        <a:p>
          <a:endParaRPr lang="en-US"/>
        </a:p>
      </dgm:t>
    </dgm:pt>
    <dgm:pt modelId="{1235B6EC-DDEA-45E3-9BEE-D6F2E10BB8BD}" type="sibTrans" cxnId="{20418632-54DC-4866-8DCF-BBDC1FF02406}">
      <dgm:prSet/>
      <dgm:spPr/>
      <dgm:t>
        <a:bodyPr/>
        <a:lstStyle/>
        <a:p>
          <a:endParaRPr lang="en-US"/>
        </a:p>
      </dgm:t>
    </dgm:pt>
    <dgm:pt modelId="{9CF1B560-C8B0-4066-A992-D8E7DC20EA0E}">
      <dgm:prSet/>
      <dgm:spPr/>
      <dgm:t>
        <a:bodyPr/>
        <a:lstStyle/>
        <a:p>
          <a:r>
            <a:rPr lang="en-US"/>
            <a:t>Accuracy</a:t>
          </a:r>
        </a:p>
      </dgm:t>
    </dgm:pt>
    <dgm:pt modelId="{79F872FD-D780-46B5-884A-85BD0720CF69}" type="parTrans" cxnId="{03857513-F64E-4490-B60F-E0E524905046}">
      <dgm:prSet/>
      <dgm:spPr/>
      <dgm:t>
        <a:bodyPr/>
        <a:lstStyle/>
        <a:p>
          <a:endParaRPr lang="en-US"/>
        </a:p>
      </dgm:t>
    </dgm:pt>
    <dgm:pt modelId="{877C23B3-A895-4145-9A33-17771C68B56E}" type="sibTrans" cxnId="{03857513-F64E-4490-B60F-E0E524905046}">
      <dgm:prSet/>
      <dgm:spPr/>
      <dgm:t>
        <a:bodyPr/>
        <a:lstStyle/>
        <a:p>
          <a:endParaRPr lang="en-US"/>
        </a:p>
      </dgm:t>
    </dgm:pt>
    <dgm:pt modelId="{DB0BF2B0-6E97-450C-9C95-B7E29D00714B}">
      <dgm:prSet/>
      <dgm:spPr/>
      <dgm:t>
        <a:bodyPr/>
        <a:lstStyle/>
        <a:p>
          <a:r>
            <a:rPr lang="en-US"/>
            <a:t>Completeness</a:t>
          </a:r>
        </a:p>
      </dgm:t>
    </dgm:pt>
    <dgm:pt modelId="{5AF1F245-1CDD-4BC1-A4C2-DCF0231CE349}" type="parTrans" cxnId="{4B706596-7072-40BE-953E-006357266710}">
      <dgm:prSet/>
      <dgm:spPr/>
      <dgm:t>
        <a:bodyPr/>
        <a:lstStyle/>
        <a:p>
          <a:endParaRPr lang="en-US"/>
        </a:p>
      </dgm:t>
    </dgm:pt>
    <dgm:pt modelId="{F616F6CF-8627-456E-A73F-81F40FAB00D9}" type="sibTrans" cxnId="{4B706596-7072-40BE-953E-006357266710}">
      <dgm:prSet/>
      <dgm:spPr/>
      <dgm:t>
        <a:bodyPr/>
        <a:lstStyle/>
        <a:p>
          <a:endParaRPr lang="en-US"/>
        </a:p>
      </dgm:t>
    </dgm:pt>
    <dgm:pt modelId="{4E8F3C75-96F8-498D-88DB-79F55A6D8692}">
      <dgm:prSet/>
      <dgm:spPr/>
      <dgm:t>
        <a:bodyPr/>
        <a:lstStyle/>
        <a:p>
          <a:r>
            <a:rPr lang="en-US"/>
            <a:t>Relevance to original goal</a:t>
          </a:r>
        </a:p>
      </dgm:t>
    </dgm:pt>
    <dgm:pt modelId="{7680C217-9DF8-479A-B357-1C1007D1DEEF}" type="parTrans" cxnId="{E552E56C-4CF8-4FCB-AC72-91721CDE341A}">
      <dgm:prSet/>
      <dgm:spPr/>
      <dgm:t>
        <a:bodyPr/>
        <a:lstStyle/>
        <a:p>
          <a:endParaRPr lang="en-US"/>
        </a:p>
      </dgm:t>
    </dgm:pt>
    <dgm:pt modelId="{32CF51D2-F965-48DE-8A16-6D295BC4F03E}" type="sibTrans" cxnId="{E552E56C-4CF8-4FCB-AC72-91721CDE341A}">
      <dgm:prSet/>
      <dgm:spPr/>
      <dgm:t>
        <a:bodyPr/>
        <a:lstStyle/>
        <a:p>
          <a:endParaRPr lang="en-US"/>
        </a:p>
      </dgm:t>
    </dgm:pt>
    <dgm:pt modelId="{2C4C6CAB-2C79-4831-B259-829408E852A8}">
      <dgm:prSet/>
      <dgm:spPr/>
      <dgm:t>
        <a:bodyPr/>
        <a:lstStyle/>
        <a:p>
          <a:r>
            <a:rPr lang="en-US"/>
            <a:t>If failed → triggers a </a:t>
          </a:r>
          <a:r>
            <a:rPr lang="en-US" b="1"/>
            <a:t>retry or replan</a:t>
          </a:r>
          <a:endParaRPr lang="en-US"/>
        </a:p>
      </dgm:t>
    </dgm:pt>
    <dgm:pt modelId="{1FB93E59-E98C-42A1-8866-A8DBF40A83D4}" type="parTrans" cxnId="{E9EAF978-D7F6-4389-A77F-57C395736004}">
      <dgm:prSet/>
      <dgm:spPr/>
      <dgm:t>
        <a:bodyPr/>
        <a:lstStyle/>
        <a:p>
          <a:endParaRPr lang="en-US"/>
        </a:p>
      </dgm:t>
    </dgm:pt>
    <dgm:pt modelId="{BC4F4C0C-BA8B-4E32-BB9E-AFB52728566A}" type="sibTrans" cxnId="{E9EAF978-D7F6-4389-A77F-57C395736004}">
      <dgm:prSet/>
      <dgm:spPr/>
      <dgm:t>
        <a:bodyPr/>
        <a:lstStyle/>
        <a:p>
          <a:endParaRPr lang="en-US"/>
        </a:p>
      </dgm:t>
    </dgm:pt>
    <dgm:pt modelId="{877FD4BD-1360-874F-A007-2B8C02D0F800}" type="pres">
      <dgm:prSet presAssocID="{B5E97980-6530-4AF0-9168-22E913E1A2BF}" presName="Name0" presStyleCnt="0">
        <dgm:presLayoutVars>
          <dgm:dir/>
          <dgm:animLvl val="lvl"/>
          <dgm:resizeHandles val="exact"/>
        </dgm:presLayoutVars>
      </dgm:prSet>
      <dgm:spPr/>
    </dgm:pt>
    <dgm:pt modelId="{1D60A6A0-CBF9-B14E-8636-B471C4D4D3D1}" type="pres">
      <dgm:prSet presAssocID="{2C4C6CAB-2C79-4831-B259-829408E852A8}" presName="boxAndChildren" presStyleCnt="0"/>
      <dgm:spPr/>
    </dgm:pt>
    <dgm:pt modelId="{5F1B2A01-A9A2-4449-8DA0-B4DBEBB24413}" type="pres">
      <dgm:prSet presAssocID="{2C4C6CAB-2C79-4831-B259-829408E852A8}" presName="parentTextBox" presStyleLbl="node1" presStyleIdx="0" presStyleCnt="3"/>
      <dgm:spPr/>
    </dgm:pt>
    <dgm:pt modelId="{E0E6CB9E-2455-D84A-A7EE-61909C20DFAA}" type="pres">
      <dgm:prSet presAssocID="{1235B6EC-DDEA-45E3-9BEE-D6F2E10BB8BD}" presName="sp" presStyleCnt="0"/>
      <dgm:spPr/>
    </dgm:pt>
    <dgm:pt modelId="{C64F92EE-046D-EE4D-826A-46224B227219}" type="pres">
      <dgm:prSet presAssocID="{41300836-A9F8-43E6-89D3-96B7B2553D50}" presName="arrowAndChildren" presStyleCnt="0"/>
      <dgm:spPr/>
    </dgm:pt>
    <dgm:pt modelId="{C9FD63BC-DF53-CD48-9C07-D9F89C94582C}" type="pres">
      <dgm:prSet presAssocID="{41300836-A9F8-43E6-89D3-96B7B2553D50}" presName="parentTextArrow" presStyleLbl="node1" presStyleIdx="0" presStyleCnt="3"/>
      <dgm:spPr/>
    </dgm:pt>
    <dgm:pt modelId="{578610CD-26A5-E648-8835-8795EE3221CB}" type="pres">
      <dgm:prSet presAssocID="{41300836-A9F8-43E6-89D3-96B7B2553D50}" presName="arrow" presStyleLbl="node1" presStyleIdx="1" presStyleCnt="3"/>
      <dgm:spPr/>
    </dgm:pt>
    <dgm:pt modelId="{F9F073B1-72B2-7A4D-90D8-78BD10B32307}" type="pres">
      <dgm:prSet presAssocID="{41300836-A9F8-43E6-89D3-96B7B2553D50}" presName="descendantArrow" presStyleCnt="0"/>
      <dgm:spPr/>
    </dgm:pt>
    <dgm:pt modelId="{E54B0EFF-694D-9942-B486-4FAFA3B28DDE}" type="pres">
      <dgm:prSet presAssocID="{9CF1B560-C8B0-4066-A992-D8E7DC20EA0E}" presName="childTextArrow" presStyleLbl="fgAccFollowNode1" presStyleIdx="0" presStyleCnt="3">
        <dgm:presLayoutVars>
          <dgm:bulletEnabled val="1"/>
        </dgm:presLayoutVars>
      </dgm:prSet>
      <dgm:spPr/>
    </dgm:pt>
    <dgm:pt modelId="{9B2E1703-37B7-C447-9204-7936E60903D2}" type="pres">
      <dgm:prSet presAssocID="{DB0BF2B0-6E97-450C-9C95-B7E29D00714B}" presName="childTextArrow" presStyleLbl="fgAccFollowNode1" presStyleIdx="1" presStyleCnt="3">
        <dgm:presLayoutVars>
          <dgm:bulletEnabled val="1"/>
        </dgm:presLayoutVars>
      </dgm:prSet>
      <dgm:spPr/>
    </dgm:pt>
    <dgm:pt modelId="{51CEDBD2-4FA8-2449-AF2C-C9859219A34E}" type="pres">
      <dgm:prSet presAssocID="{4E8F3C75-96F8-498D-88DB-79F55A6D8692}" presName="childTextArrow" presStyleLbl="fgAccFollowNode1" presStyleIdx="2" presStyleCnt="3">
        <dgm:presLayoutVars>
          <dgm:bulletEnabled val="1"/>
        </dgm:presLayoutVars>
      </dgm:prSet>
      <dgm:spPr/>
    </dgm:pt>
    <dgm:pt modelId="{1C158EAC-4972-BB49-B37A-0578B34CA8DF}" type="pres">
      <dgm:prSet presAssocID="{53C57859-25E9-46BB-8FB1-E0E99D5EA52D}" presName="sp" presStyleCnt="0"/>
      <dgm:spPr/>
    </dgm:pt>
    <dgm:pt modelId="{A6F9D028-4B91-0B42-AE4B-88A3B68265BD}" type="pres">
      <dgm:prSet presAssocID="{5EA4CEEE-50F7-450F-8D1D-6C4F32A5D5FD}" presName="arrowAndChildren" presStyleCnt="0"/>
      <dgm:spPr/>
    </dgm:pt>
    <dgm:pt modelId="{DE73D059-717E-4A44-A200-D9B7A0C6D2D6}" type="pres">
      <dgm:prSet presAssocID="{5EA4CEEE-50F7-450F-8D1D-6C4F32A5D5FD}" presName="parentTextArrow" presStyleLbl="node1" presStyleIdx="2" presStyleCnt="3"/>
      <dgm:spPr/>
    </dgm:pt>
  </dgm:ptLst>
  <dgm:cxnLst>
    <dgm:cxn modelId="{64C1670B-E29B-B04D-A97F-31CB004D4B63}" type="presOf" srcId="{5EA4CEEE-50F7-450F-8D1D-6C4F32A5D5FD}" destId="{DE73D059-717E-4A44-A200-D9B7A0C6D2D6}" srcOrd="0" destOrd="0" presId="urn:microsoft.com/office/officeart/2005/8/layout/process4"/>
    <dgm:cxn modelId="{0ABB3C0D-591C-46F7-A3BB-75D7FEAD4E4A}" srcId="{B5E97980-6530-4AF0-9168-22E913E1A2BF}" destId="{5EA4CEEE-50F7-450F-8D1D-6C4F32A5D5FD}" srcOrd="0" destOrd="0" parTransId="{C952EB84-7677-41E0-B442-DDE813A7559A}" sibTransId="{53C57859-25E9-46BB-8FB1-E0E99D5EA52D}"/>
    <dgm:cxn modelId="{03857513-F64E-4490-B60F-E0E524905046}" srcId="{41300836-A9F8-43E6-89D3-96B7B2553D50}" destId="{9CF1B560-C8B0-4066-A992-D8E7DC20EA0E}" srcOrd="0" destOrd="0" parTransId="{79F872FD-D780-46B5-884A-85BD0720CF69}" sibTransId="{877C23B3-A895-4145-9A33-17771C68B56E}"/>
    <dgm:cxn modelId="{20418632-54DC-4866-8DCF-BBDC1FF02406}" srcId="{B5E97980-6530-4AF0-9168-22E913E1A2BF}" destId="{41300836-A9F8-43E6-89D3-96B7B2553D50}" srcOrd="1" destOrd="0" parTransId="{6DD2F345-2ADD-4924-952F-87D59FD0FD09}" sibTransId="{1235B6EC-DDEA-45E3-9BEE-D6F2E10BB8BD}"/>
    <dgm:cxn modelId="{B872734A-287D-DA48-85F5-57118A24BE3F}" type="presOf" srcId="{2C4C6CAB-2C79-4831-B259-829408E852A8}" destId="{5F1B2A01-A9A2-4449-8DA0-B4DBEBB24413}" srcOrd="0" destOrd="0" presId="urn:microsoft.com/office/officeart/2005/8/layout/process4"/>
    <dgm:cxn modelId="{E552E56C-4CF8-4FCB-AC72-91721CDE341A}" srcId="{41300836-A9F8-43E6-89D3-96B7B2553D50}" destId="{4E8F3C75-96F8-498D-88DB-79F55A6D8692}" srcOrd="2" destOrd="0" parTransId="{7680C217-9DF8-479A-B357-1C1007D1DEEF}" sibTransId="{32CF51D2-F965-48DE-8A16-6D295BC4F03E}"/>
    <dgm:cxn modelId="{763B6C77-5889-D244-A80D-8D0472E7BA93}" type="presOf" srcId="{9CF1B560-C8B0-4066-A992-D8E7DC20EA0E}" destId="{E54B0EFF-694D-9942-B486-4FAFA3B28DDE}" srcOrd="0" destOrd="0" presId="urn:microsoft.com/office/officeart/2005/8/layout/process4"/>
    <dgm:cxn modelId="{E9EAF978-D7F6-4389-A77F-57C395736004}" srcId="{B5E97980-6530-4AF0-9168-22E913E1A2BF}" destId="{2C4C6CAB-2C79-4831-B259-829408E852A8}" srcOrd="2" destOrd="0" parTransId="{1FB93E59-E98C-42A1-8866-A8DBF40A83D4}" sibTransId="{BC4F4C0C-BA8B-4E32-BB9E-AFB52728566A}"/>
    <dgm:cxn modelId="{4B706596-7072-40BE-953E-006357266710}" srcId="{41300836-A9F8-43E6-89D3-96B7B2553D50}" destId="{DB0BF2B0-6E97-450C-9C95-B7E29D00714B}" srcOrd="1" destOrd="0" parTransId="{5AF1F245-1CDD-4BC1-A4C2-DCF0231CE349}" sibTransId="{F616F6CF-8627-456E-A73F-81F40FAB00D9}"/>
    <dgm:cxn modelId="{58D5A9B4-5144-4B4F-BF7C-707329B62FCC}" type="presOf" srcId="{41300836-A9F8-43E6-89D3-96B7B2553D50}" destId="{578610CD-26A5-E648-8835-8795EE3221CB}" srcOrd="1" destOrd="0" presId="urn:microsoft.com/office/officeart/2005/8/layout/process4"/>
    <dgm:cxn modelId="{226718CD-4DB5-E947-88EB-AF306C5F696D}" type="presOf" srcId="{41300836-A9F8-43E6-89D3-96B7B2553D50}" destId="{C9FD63BC-DF53-CD48-9C07-D9F89C94582C}" srcOrd="0" destOrd="0" presId="urn:microsoft.com/office/officeart/2005/8/layout/process4"/>
    <dgm:cxn modelId="{9FAB6ADF-1F67-3241-8E7C-D81B3C6C9E55}" type="presOf" srcId="{4E8F3C75-96F8-498D-88DB-79F55A6D8692}" destId="{51CEDBD2-4FA8-2449-AF2C-C9859219A34E}" srcOrd="0" destOrd="0" presId="urn:microsoft.com/office/officeart/2005/8/layout/process4"/>
    <dgm:cxn modelId="{77DD1DF0-E6C7-1A4F-97F1-CDA37E6D06D6}" type="presOf" srcId="{DB0BF2B0-6E97-450C-9C95-B7E29D00714B}" destId="{9B2E1703-37B7-C447-9204-7936E60903D2}" srcOrd="0" destOrd="0" presId="urn:microsoft.com/office/officeart/2005/8/layout/process4"/>
    <dgm:cxn modelId="{B171FAFF-05D7-C548-A170-849EDD7A3F6E}" type="presOf" srcId="{B5E97980-6530-4AF0-9168-22E913E1A2BF}" destId="{877FD4BD-1360-874F-A007-2B8C02D0F800}" srcOrd="0" destOrd="0" presId="urn:microsoft.com/office/officeart/2005/8/layout/process4"/>
    <dgm:cxn modelId="{54FDDFF5-C56A-A94A-A7C6-8174F8A3C023}" type="presParOf" srcId="{877FD4BD-1360-874F-A007-2B8C02D0F800}" destId="{1D60A6A0-CBF9-B14E-8636-B471C4D4D3D1}" srcOrd="0" destOrd="0" presId="urn:microsoft.com/office/officeart/2005/8/layout/process4"/>
    <dgm:cxn modelId="{6768E881-6201-AA4A-8D86-D4FBBB4E62D0}" type="presParOf" srcId="{1D60A6A0-CBF9-B14E-8636-B471C4D4D3D1}" destId="{5F1B2A01-A9A2-4449-8DA0-B4DBEBB24413}" srcOrd="0" destOrd="0" presId="urn:microsoft.com/office/officeart/2005/8/layout/process4"/>
    <dgm:cxn modelId="{EE6891AC-6931-0B42-BC82-3AB069A0ED67}" type="presParOf" srcId="{877FD4BD-1360-874F-A007-2B8C02D0F800}" destId="{E0E6CB9E-2455-D84A-A7EE-61909C20DFAA}" srcOrd="1" destOrd="0" presId="urn:microsoft.com/office/officeart/2005/8/layout/process4"/>
    <dgm:cxn modelId="{A267D29D-3A6B-7D4E-A817-911695C7BAD8}" type="presParOf" srcId="{877FD4BD-1360-874F-A007-2B8C02D0F800}" destId="{C64F92EE-046D-EE4D-826A-46224B227219}" srcOrd="2" destOrd="0" presId="urn:microsoft.com/office/officeart/2005/8/layout/process4"/>
    <dgm:cxn modelId="{FBDCA5E9-8FF1-474E-B5A8-C2CAF907BBB4}" type="presParOf" srcId="{C64F92EE-046D-EE4D-826A-46224B227219}" destId="{C9FD63BC-DF53-CD48-9C07-D9F89C94582C}" srcOrd="0" destOrd="0" presId="urn:microsoft.com/office/officeart/2005/8/layout/process4"/>
    <dgm:cxn modelId="{175DAF78-4C09-A649-A0D3-E0AF65B4DAF4}" type="presParOf" srcId="{C64F92EE-046D-EE4D-826A-46224B227219}" destId="{578610CD-26A5-E648-8835-8795EE3221CB}" srcOrd="1" destOrd="0" presId="urn:microsoft.com/office/officeart/2005/8/layout/process4"/>
    <dgm:cxn modelId="{E7F90C59-2A33-3C42-B38E-7FCF99DA3651}" type="presParOf" srcId="{C64F92EE-046D-EE4D-826A-46224B227219}" destId="{F9F073B1-72B2-7A4D-90D8-78BD10B32307}" srcOrd="2" destOrd="0" presId="urn:microsoft.com/office/officeart/2005/8/layout/process4"/>
    <dgm:cxn modelId="{6D552898-95BD-F14F-B36B-5776B4EB3206}" type="presParOf" srcId="{F9F073B1-72B2-7A4D-90D8-78BD10B32307}" destId="{E54B0EFF-694D-9942-B486-4FAFA3B28DDE}" srcOrd="0" destOrd="0" presId="urn:microsoft.com/office/officeart/2005/8/layout/process4"/>
    <dgm:cxn modelId="{2855578C-531D-0A4D-A37A-923EDAB0A43A}" type="presParOf" srcId="{F9F073B1-72B2-7A4D-90D8-78BD10B32307}" destId="{9B2E1703-37B7-C447-9204-7936E60903D2}" srcOrd="1" destOrd="0" presId="urn:microsoft.com/office/officeart/2005/8/layout/process4"/>
    <dgm:cxn modelId="{EC3439B5-71C6-A441-9D5A-0D5F3123352A}" type="presParOf" srcId="{F9F073B1-72B2-7A4D-90D8-78BD10B32307}" destId="{51CEDBD2-4FA8-2449-AF2C-C9859219A34E}" srcOrd="2" destOrd="0" presId="urn:microsoft.com/office/officeart/2005/8/layout/process4"/>
    <dgm:cxn modelId="{C00AF31A-1385-B54A-BE03-7CF360955524}" type="presParOf" srcId="{877FD4BD-1360-874F-A007-2B8C02D0F800}" destId="{1C158EAC-4972-BB49-B37A-0578B34CA8DF}" srcOrd="3" destOrd="0" presId="urn:microsoft.com/office/officeart/2005/8/layout/process4"/>
    <dgm:cxn modelId="{9BFE5179-8095-5748-A2BE-F4019F49F8FB}" type="presParOf" srcId="{877FD4BD-1360-874F-A007-2B8C02D0F800}" destId="{A6F9D028-4B91-0B42-AE4B-88A3B68265BD}" srcOrd="4" destOrd="0" presId="urn:microsoft.com/office/officeart/2005/8/layout/process4"/>
    <dgm:cxn modelId="{96774DDC-075B-FB4C-8A10-055984E23324}" type="presParOf" srcId="{A6F9D028-4B91-0B42-AE4B-88A3B68265BD}" destId="{DE73D059-717E-4A44-A200-D9B7A0C6D2D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371081-B808-498F-BB0D-5A5238FBB14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5358F7-41F4-4AEA-AE2D-5CCF01B70C11}">
      <dgm:prSet/>
      <dgm:spPr/>
      <dgm:t>
        <a:bodyPr/>
        <a:lstStyle/>
        <a:p>
          <a:pPr>
            <a:defRPr b="1"/>
          </a:pPr>
          <a:r>
            <a:rPr lang="en-US"/>
            <a:t>Behind the scenes, there’s a </a:t>
          </a:r>
          <a:r>
            <a:rPr lang="en-US" b="1"/>
            <a:t>workflow orchestrator</a:t>
          </a:r>
          <a:r>
            <a:rPr lang="en-US"/>
            <a:t> that:</a:t>
          </a:r>
        </a:p>
      </dgm:t>
    </dgm:pt>
    <dgm:pt modelId="{5F2585E7-899C-4B47-93F2-848F8B249DE0}" type="parTrans" cxnId="{39EFF93B-B14E-4B06-BDA7-CB042EE3E9A3}">
      <dgm:prSet/>
      <dgm:spPr/>
      <dgm:t>
        <a:bodyPr/>
        <a:lstStyle/>
        <a:p>
          <a:endParaRPr lang="en-US"/>
        </a:p>
      </dgm:t>
    </dgm:pt>
    <dgm:pt modelId="{05C3810E-A7C0-4B0B-9197-7BCC21E423CB}" type="sibTrans" cxnId="{39EFF93B-B14E-4B06-BDA7-CB042EE3E9A3}">
      <dgm:prSet/>
      <dgm:spPr/>
      <dgm:t>
        <a:bodyPr/>
        <a:lstStyle/>
        <a:p>
          <a:endParaRPr lang="en-US"/>
        </a:p>
      </dgm:t>
    </dgm:pt>
    <dgm:pt modelId="{46A7FD55-B22F-4EA6-96D2-9F804B711A2A}">
      <dgm:prSet/>
      <dgm:spPr/>
      <dgm:t>
        <a:bodyPr/>
        <a:lstStyle/>
        <a:p>
          <a:r>
            <a:rPr lang="en-US"/>
            <a:t>Manages agent interactions</a:t>
          </a:r>
        </a:p>
      </dgm:t>
    </dgm:pt>
    <dgm:pt modelId="{4A98C82A-426E-4020-A14F-5CD06ABACE71}" type="parTrans" cxnId="{00FAE326-11AB-4564-AC5D-2BB7AAFEE35B}">
      <dgm:prSet/>
      <dgm:spPr/>
      <dgm:t>
        <a:bodyPr/>
        <a:lstStyle/>
        <a:p>
          <a:endParaRPr lang="en-US"/>
        </a:p>
      </dgm:t>
    </dgm:pt>
    <dgm:pt modelId="{452631D1-762C-41E4-B724-5814762CF5D9}" type="sibTrans" cxnId="{00FAE326-11AB-4564-AC5D-2BB7AAFEE35B}">
      <dgm:prSet/>
      <dgm:spPr/>
      <dgm:t>
        <a:bodyPr/>
        <a:lstStyle/>
        <a:p>
          <a:endParaRPr lang="en-US"/>
        </a:p>
      </dgm:t>
    </dgm:pt>
    <dgm:pt modelId="{3660EA22-B608-432C-BE59-22F319630217}">
      <dgm:prSet/>
      <dgm:spPr/>
      <dgm:t>
        <a:bodyPr/>
        <a:lstStyle/>
        <a:p>
          <a:r>
            <a:rPr lang="en-US"/>
            <a:t>Routes memory/state</a:t>
          </a:r>
        </a:p>
      </dgm:t>
    </dgm:pt>
    <dgm:pt modelId="{05F0F815-B58A-4397-90A0-1537F0AF9B02}" type="parTrans" cxnId="{3857EBD0-907F-4BCA-B968-FB8BC2988797}">
      <dgm:prSet/>
      <dgm:spPr/>
      <dgm:t>
        <a:bodyPr/>
        <a:lstStyle/>
        <a:p>
          <a:endParaRPr lang="en-US"/>
        </a:p>
      </dgm:t>
    </dgm:pt>
    <dgm:pt modelId="{2D7B213D-1D6F-404F-9DB5-0B0977E043F6}" type="sibTrans" cxnId="{3857EBD0-907F-4BCA-B968-FB8BC2988797}">
      <dgm:prSet/>
      <dgm:spPr/>
      <dgm:t>
        <a:bodyPr/>
        <a:lstStyle/>
        <a:p>
          <a:endParaRPr lang="en-US"/>
        </a:p>
      </dgm:t>
    </dgm:pt>
    <dgm:pt modelId="{64E19EC3-816A-4F98-9355-9E268602F020}">
      <dgm:prSet/>
      <dgm:spPr/>
      <dgm:t>
        <a:bodyPr/>
        <a:lstStyle/>
        <a:p>
          <a:r>
            <a:rPr lang="en-US"/>
            <a:t>Tracks task flow and goal status</a:t>
          </a:r>
        </a:p>
      </dgm:t>
    </dgm:pt>
    <dgm:pt modelId="{DB77295F-ED34-47B3-B497-46C0D7BF9401}" type="parTrans" cxnId="{0F43D93D-28E5-47C7-9FCB-70D39409839A}">
      <dgm:prSet/>
      <dgm:spPr/>
      <dgm:t>
        <a:bodyPr/>
        <a:lstStyle/>
        <a:p>
          <a:endParaRPr lang="en-US"/>
        </a:p>
      </dgm:t>
    </dgm:pt>
    <dgm:pt modelId="{FF26A58B-A856-4327-B302-34E81B1FAC26}" type="sibTrans" cxnId="{0F43D93D-28E5-47C7-9FCB-70D39409839A}">
      <dgm:prSet/>
      <dgm:spPr/>
      <dgm:t>
        <a:bodyPr/>
        <a:lstStyle/>
        <a:p>
          <a:endParaRPr lang="en-US"/>
        </a:p>
      </dgm:t>
    </dgm:pt>
    <dgm:pt modelId="{AD1ADB46-8D4E-41E0-A89F-EFFDABEAE668}">
      <dgm:prSet/>
      <dgm:spPr/>
      <dgm:t>
        <a:bodyPr/>
        <a:lstStyle/>
        <a:p>
          <a:pPr>
            <a:defRPr b="1"/>
          </a:pPr>
          <a:r>
            <a:rPr lang="en-US" b="1"/>
            <a:t>Examples:</a:t>
          </a:r>
          <a:endParaRPr lang="en-US"/>
        </a:p>
      </dgm:t>
    </dgm:pt>
    <dgm:pt modelId="{8F2C3D87-DA6A-4A07-A12E-001F5CE1F820}" type="parTrans" cxnId="{C239FC6A-1E58-49A1-AC0C-40257850CCD1}">
      <dgm:prSet/>
      <dgm:spPr/>
      <dgm:t>
        <a:bodyPr/>
        <a:lstStyle/>
        <a:p>
          <a:endParaRPr lang="en-US"/>
        </a:p>
      </dgm:t>
    </dgm:pt>
    <dgm:pt modelId="{978002E1-7DB7-4D31-BE7E-DE31DD6B9BBC}" type="sibTrans" cxnId="{C239FC6A-1E58-49A1-AC0C-40257850CCD1}">
      <dgm:prSet/>
      <dgm:spPr/>
      <dgm:t>
        <a:bodyPr/>
        <a:lstStyle/>
        <a:p>
          <a:endParaRPr lang="en-US"/>
        </a:p>
      </dgm:t>
    </dgm:pt>
    <dgm:pt modelId="{4A8505DA-A85D-48F2-8B41-4775BBA95313}">
      <dgm:prSet/>
      <dgm:spPr/>
      <dgm:t>
        <a:bodyPr/>
        <a:lstStyle/>
        <a:p>
          <a:r>
            <a:rPr lang="en-US" b="1"/>
            <a:t>CrewAI MCP</a:t>
          </a:r>
          <a:r>
            <a:rPr lang="en-US"/>
            <a:t>: Structured agent-to-agent task chaining</a:t>
          </a:r>
        </a:p>
      </dgm:t>
    </dgm:pt>
    <dgm:pt modelId="{28BD0C7B-5E92-4706-B8A5-DA06D67407E5}" type="parTrans" cxnId="{084DDE33-48E8-4521-93C1-AD0DD41792C9}">
      <dgm:prSet/>
      <dgm:spPr/>
      <dgm:t>
        <a:bodyPr/>
        <a:lstStyle/>
        <a:p>
          <a:endParaRPr lang="en-US"/>
        </a:p>
      </dgm:t>
    </dgm:pt>
    <dgm:pt modelId="{21C556F5-8250-4F2E-98B6-CFD0F1C9E28B}" type="sibTrans" cxnId="{084DDE33-48E8-4521-93C1-AD0DD41792C9}">
      <dgm:prSet/>
      <dgm:spPr/>
      <dgm:t>
        <a:bodyPr/>
        <a:lstStyle/>
        <a:p>
          <a:endParaRPr lang="en-US"/>
        </a:p>
      </dgm:t>
    </dgm:pt>
    <dgm:pt modelId="{313188C5-1714-49FA-AECB-E33C79D9C8EA}">
      <dgm:prSet/>
      <dgm:spPr/>
      <dgm:t>
        <a:bodyPr/>
        <a:lstStyle/>
        <a:p>
          <a:r>
            <a:rPr lang="en-US" b="1"/>
            <a:t>OpenAI MCP</a:t>
          </a:r>
          <a:r>
            <a:rPr lang="en-US"/>
            <a:t>: Function-calling + external orchestrator (e.g., LangGraph)</a:t>
          </a:r>
        </a:p>
      </dgm:t>
    </dgm:pt>
    <dgm:pt modelId="{3CC29C30-A66A-42C3-9B12-57FB5A9920A0}" type="parTrans" cxnId="{3D3ACC0E-EF33-42A6-A2BD-98BAD82E3275}">
      <dgm:prSet/>
      <dgm:spPr/>
      <dgm:t>
        <a:bodyPr/>
        <a:lstStyle/>
        <a:p>
          <a:endParaRPr lang="en-US"/>
        </a:p>
      </dgm:t>
    </dgm:pt>
    <dgm:pt modelId="{6004AC7A-6038-4C85-8270-7B4E5E9415C0}" type="sibTrans" cxnId="{3D3ACC0E-EF33-42A6-A2BD-98BAD82E3275}">
      <dgm:prSet/>
      <dgm:spPr/>
      <dgm:t>
        <a:bodyPr/>
        <a:lstStyle/>
        <a:p>
          <a:endParaRPr lang="en-US"/>
        </a:p>
      </dgm:t>
    </dgm:pt>
    <dgm:pt modelId="{3AC21284-8E08-4786-AB96-C6E8516AFA2F}">
      <dgm:prSet/>
      <dgm:spPr/>
      <dgm:t>
        <a:bodyPr/>
        <a:lstStyle/>
        <a:p>
          <a:r>
            <a:rPr lang="en-US" b="1"/>
            <a:t>LangGraph</a:t>
          </a:r>
          <a:r>
            <a:rPr lang="en-US"/>
            <a:t>: State machines for agentic workflows</a:t>
          </a:r>
        </a:p>
      </dgm:t>
    </dgm:pt>
    <dgm:pt modelId="{E909F6F1-E22E-4B29-B9BE-D872D28CA63F}" type="parTrans" cxnId="{6AB7390B-FC2E-4E73-B223-0A4D3C23422B}">
      <dgm:prSet/>
      <dgm:spPr/>
      <dgm:t>
        <a:bodyPr/>
        <a:lstStyle/>
        <a:p>
          <a:endParaRPr lang="en-US"/>
        </a:p>
      </dgm:t>
    </dgm:pt>
    <dgm:pt modelId="{32EF24C6-8ADD-41F1-A75D-90626A6BE0B6}" type="sibTrans" cxnId="{6AB7390B-FC2E-4E73-B223-0A4D3C23422B}">
      <dgm:prSet/>
      <dgm:spPr/>
      <dgm:t>
        <a:bodyPr/>
        <a:lstStyle/>
        <a:p>
          <a:endParaRPr lang="en-US"/>
        </a:p>
      </dgm:t>
    </dgm:pt>
    <dgm:pt modelId="{91AF6F13-5AF5-43F5-B5BE-118EDE46A56D}">
      <dgm:prSet/>
      <dgm:spPr/>
      <dgm:t>
        <a:bodyPr/>
        <a:lstStyle/>
        <a:p>
          <a:r>
            <a:rPr lang="en-US" b="1"/>
            <a:t>Custom FSM/Task Queues</a:t>
          </a:r>
          <a:r>
            <a:rPr lang="en-US"/>
            <a:t>: For enterprise-grade systems</a:t>
          </a:r>
        </a:p>
      </dgm:t>
    </dgm:pt>
    <dgm:pt modelId="{01B3BF32-2681-4694-8144-115A1E2E918F}" type="parTrans" cxnId="{592369CA-82B1-44BF-91F2-93C25B9BD30E}">
      <dgm:prSet/>
      <dgm:spPr/>
      <dgm:t>
        <a:bodyPr/>
        <a:lstStyle/>
        <a:p>
          <a:endParaRPr lang="en-US"/>
        </a:p>
      </dgm:t>
    </dgm:pt>
    <dgm:pt modelId="{BAE3F0AE-1578-448A-86F4-2D7B7311C817}" type="sibTrans" cxnId="{592369CA-82B1-44BF-91F2-93C25B9BD30E}">
      <dgm:prSet/>
      <dgm:spPr/>
      <dgm:t>
        <a:bodyPr/>
        <a:lstStyle/>
        <a:p>
          <a:endParaRPr lang="en-US"/>
        </a:p>
      </dgm:t>
    </dgm:pt>
    <dgm:pt modelId="{043AB798-4506-4A43-BF24-68C085700844}" type="pres">
      <dgm:prSet presAssocID="{67371081-B808-498F-BB0D-5A5238FBB14F}" presName="root" presStyleCnt="0">
        <dgm:presLayoutVars>
          <dgm:dir/>
          <dgm:resizeHandles val="exact"/>
        </dgm:presLayoutVars>
      </dgm:prSet>
      <dgm:spPr/>
    </dgm:pt>
    <dgm:pt modelId="{57EA4EF1-42D2-4CD5-9628-C5637A8ED8BE}" type="pres">
      <dgm:prSet presAssocID="{DA5358F7-41F4-4AEA-AE2D-5CCF01B70C11}" presName="compNode" presStyleCnt="0"/>
      <dgm:spPr/>
    </dgm:pt>
    <dgm:pt modelId="{36D82610-DF46-472B-8F3A-381C35898D58}" type="pres">
      <dgm:prSet presAssocID="{DA5358F7-41F4-4AEA-AE2D-5CCF01B70C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F76312-7160-4F43-BE23-36B9226EB7B6}" type="pres">
      <dgm:prSet presAssocID="{DA5358F7-41F4-4AEA-AE2D-5CCF01B70C11}" presName="iconSpace" presStyleCnt="0"/>
      <dgm:spPr/>
    </dgm:pt>
    <dgm:pt modelId="{B8740A6F-C166-4FC1-9079-052ABA09BF59}" type="pres">
      <dgm:prSet presAssocID="{DA5358F7-41F4-4AEA-AE2D-5CCF01B70C11}" presName="parTx" presStyleLbl="revTx" presStyleIdx="0" presStyleCnt="4">
        <dgm:presLayoutVars>
          <dgm:chMax val="0"/>
          <dgm:chPref val="0"/>
        </dgm:presLayoutVars>
      </dgm:prSet>
      <dgm:spPr/>
    </dgm:pt>
    <dgm:pt modelId="{AD12BE3D-471E-4C82-A5D6-692D0BCA5622}" type="pres">
      <dgm:prSet presAssocID="{DA5358F7-41F4-4AEA-AE2D-5CCF01B70C11}" presName="txSpace" presStyleCnt="0"/>
      <dgm:spPr/>
    </dgm:pt>
    <dgm:pt modelId="{88A97DB1-1E6A-49F3-AB50-A9122F7261EE}" type="pres">
      <dgm:prSet presAssocID="{DA5358F7-41F4-4AEA-AE2D-5CCF01B70C11}" presName="desTx" presStyleLbl="revTx" presStyleIdx="1" presStyleCnt="4">
        <dgm:presLayoutVars/>
      </dgm:prSet>
      <dgm:spPr/>
    </dgm:pt>
    <dgm:pt modelId="{B3363E12-F77C-495E-898A-7754BFEE2384}" type="pres">
      <dgm:prSet presAssocID="{05C3810E-A7C0-4B0B-9197-7BCC21E423CB}" presName="sibTrans" presStyleCnt="0"/>
      <dgm:spPr/>
    </dgm:pt>
    <dgm:pt modelId="{B43E5114-CB9D-413C-A74C-BF81B00579AE}" type="pres">
      <dgm:prSet presAssocID="{AD1ADB46-8D4E-41E0-A89F-EFFDABEAE668}" presName="compNode" presStyleCnt="0"/>
      <dgm:spPr/>
    </dgm:pt>
    <dgm:pt modelId="{FD1E39BA-7D77-49DB-B3F9-4B2E97BC66C6}" type="pres">
      <dgm:prSet presAssocID="{AD1ADB46-8D4E-41E0-A89F-EFFDABEAE6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A939F36-EC70-45C0-A8E1-32484166F585}" type="pres">
      <dgm:prSet presAssocID="{AD1ADB46-8D4E-41E0-A89F-EFFDABEAE668}" presName="iconSpace" presStyleCnt="0"/>
      <dgm:spPr/>
    </dgm:pt>
    <dgm:pt modelId="{FF77F4CD-B568-492C-8268-90C3C3587B4E}" type="pres">
      <dgm:prSet presAssocID="{AD1ADB46-8D4E-41E0-A89F-EFFDABEAE668}" presName="parTx" presStyleLbl="revTx" presStyleIdx="2" presStyleCnt="4">
        <dgm:presLayoutVars>
          <dgm:chMax val="0"/>
          <dgm:chPref val="0"/>
        </dgm:presLayoutVars>
      </dgm:prSet>
      <dgm:spPr/>
    </dgm:pt>
    <dgm:pt modelId="{9F4253C3-766E-47E2-9F97-A4C66425D011}" type="pres">
      <dgm:prSet presAssocID="{AD1ADB46-8D4E-41E0-A89F-EFFDABEAE668}" presName="txSpace" presStyleCnt="0"/>
      <dgm:spPr/>
    </dgm:pt>
    <dgm:pt modelId="{50BEA40C-35DB-4C21-802F-CF9D3B37EE24}" type="pres">
      <dgm:prSet presAssocID="{AD1ADB46-8D4E-41E0-A89F-EFFDABEAE668}" presName="desTx" presStyleLbl="revTx" presStyleIdx="3" presStyleCnt="4">
        <dgm:presLayoutVars/>
      </dgm:prSet>
      <dgm:spPr/>
    </dgm:pt>
  </dgm:ptLst>
  <dgm:cxnLst>
    <dgm:cxn modelId="{6AB7390B-FC2E-4E73-B223-0A4D3C23422B}" srcId="{AD1ADB46-8D4E-41E0-A89F-EFFDABEAE668}" destId="{3AC21284-8E08-4786-AB96-C6E8516AFA2F}" srcOrd="2" destOrd="0" parTransId="{E909F6F1-E22E-4B29-B9BE-D872D28CA63F}" sibTransId="{32EF24C6-8ADD-41F1-A75D-90626A6BE0B6}"/>
    <dgm:cxn modelId="{C2F4BC0C-FAA1-4CD5-A02A-935A29319E21}" type="presOf" srcId="{4A8505DA-A85D-48F2-8B41-4775BBA95313}" destId="{50BEA40C-35DB-4C21-802F-CF9D3B37EE24}" srcOrd="0" destOrd="0" presId="urn:microsoft.com/office/officeart/2018/2/layout/IconLabelDescriptionList"/>
    <dgm:cxn modelId="{3D3ACC0E-EF33-42A6-A2BD-98BAD82E3275}" srcId="{AD1ADB46-8D4E-41E0-A89F-EFFDABEAE668}" destId="{313188C5-1714-49FA-AECB-E33C79D9C8EA}" srcOrd="1" destOrd="0" parTransId="{3CC29C30-A66A-42C3-9B12-57FB5A9920A0}" sibTransId="{6004AC7A-6038-4C85-8270-7B4E5E9415C0}"/>
    <dgm:cxn modelId="{00FAE326-11AB-4564-AC5D-2BB7AAFEE35B}" srcId="{DA5358F7-41F4-4AEA-AE2D-5CCF01B70C11}" destId="{46A7FD55-B22F-4EA6-96D2-9F804B711A2A}" srcOrd="0" destOrd="0" parTransId="{4A98C82A-426E-4020-A14F-5CD06ABACE71}" sibTransId="{452631D1-762C-41E4-B724-5814762CF5D9}"/>
    <dgm:cxn modelId="{AF59702B-00D2-48F1-B9D5-79A06B6CC15A}" type="presOf" srcId="{3AC21284-8E08-4786-AB96-C6E8516AFA2F}" destId="{50BEA40C-35DB-4C21-802F-CF9D3B37EE24}" srcOrd="0" destOrd="2" presId="urn:microsoft.com/office/officeart/2018/2/layout/IconLabelDescriptionList"/>
    <dgm:cxn modelId="{DA4A4732-40DC-4B4C-87EC-53420807E344}" type="presOf" srcId="{3660EA22-B608-432C-BE59-22F319630217}" destId="{88A97DB1-1E6A-49F3-AB50-A9122F7261EE}" srcOrd="0" destOrd="1" presId="urn:microsoft.com/office/officeart/2018/2/layout/IconLabelDescriptionList"/>
    <dgm:cxn modelId="{084DDE33-48E8-4521-93C1-AD0DD41792C9}" srcId="{AD1ADB46-8D4E-41E0-A89F-EFFDABEAE668}" destId="{4A8505DA-A85D-48F2-8B41-4775BBA95313}" srcOrd="0" destOrd="0" parTransId="{28BD0C7B-5E92-4706-B8A5-DA06D67407E5}" sibTransId="{21C556F5-8250-4F2E-98B6-CFD0F1C9E28B}"/>
    <dgm:cxn modelId="{39EFF93B-B14E-4B06-BDA7-CB042EE3E9A3}" srcId="{67371081-B808-498F-BB0D-5A5238FBB14F}" destId="{DA5358F7-41F4-4AEA-AE2D-5CCF01B70C11}" srcOrd="0" destOrd="0" parTransId="{5F2585E7-899C-4B47-93F2-848F8B249DE0}" sibTransId="{05C3810E-A7C0-4B0B-9197-7BCC21E423CB}"/>
    <dgm:cxn modelId="{0F43D93D-28E5-47C7-9FCB-70D39409839A}" srcId="{DA5358F7-41F4-4AEA-AE2D-5CCF01B70C11}" destId="{64E19EC3-816A-4F98-9355-9E268602F020}" srcOrd="2" destOrd="0" parTransId="{DB77295F-ED34-47B3-B497-46C0D7BF9401}" sibTransId="{FF26A58B-A856-4327-B302-34E81B1FAC26}"/>
    <dgm:cxn modelId="{E41E4366-9CE4-4BF1-80A1-D2E5B5D7F70D}" type="presOf" srcId="{67371081-B808-498F-BB0D-5A5238FBB14F}" destId="{043AB798-4506-4A43-BF24-68C085700844}" srcOrd="0" destOrd="0" presId="urn:microsoft.com/office/officeart/2018/2/layout/IconLabelDescriptionList"/>
    <dgm:cxn modelId="{C239FC6A-1E58-49A1-AC0C-40257850CCD1}" srcId="{67371081-B808-498F-BB0D-5A5238FBB14F}" destId="{AD1ADB46-8D4E-41E0-A89F-EFFDABEAE668}" srcOrd="1" destOrd="0" parTransId="{8F2C3D87-DA6A-4A07-A12E-001F5CE1F820}" sibTransId="{978002E1-7DB7-4D31-BE7E-DE31DD6B9BBC}"/>
    <dgm:cxn modelId="{1AD5EE79-637C-45EA-9C10-001053024B5D}" type="presOf" srcId="{46A7FD55-B22F-4EA6-96D2-9F804B711A2A}" destId="{88A97DB1-1E6A-49F3-AB50-A9122F7261EE}" srcOrd="0" destOrd="0" presId="urn:microsoft.com/office/officeart/2018/2/layout/IconLabelDescriptionList"/>
    <dgm:cxn modelId="{BDAC3C8E-45BF-4956-90A3-16F25B16C4BD}" type="presOf" srcId="{AD1ADB46-8D4E-41E0-A89F-EFFDABEAE668}" destId="{FF77F4CD-B568-492C-8268-90C3C3587B4E}" srcOrd="0" destOrd="0" presId="urn:microsoft.com/office/officeart/2018/2/layout/IconLabelDescriptionList"/>
    <dgm:cxn modelId="{7530878E-82EE-4427-9952-1A2870A9DC65}" type="presOf" srcId="{64E19EC3-816A-4F98-9355-9E268602F020}" destId="{88A97DB1-1E6A-49F3-AB50-A9122F7261EE}" srcOrd="0" destOrd="2" presId="urn:microsoft.com/office/officeart/2018/2/layout/IconLabelDescriptionList"/>
    <dgm:cxn modelId="{11151A94-8660-42E4-AD58-70D2ABB6446F}" type="presOf" srcId="{313188C5-1714-49FA-AECB-E33C79D9C8EA}" destId="{50BEA40C-35DB-4C21-802F-CF9D3B37EE24}" srcOrd="0" destOrd="1" presId="urn:microsoft.com/office/officeart/2018/2/layout/IconLabelDescriptionList"/>
    <dgm:cxn modelId="{2E524DC4-196A-4C49-9025-582C599F33F0}" type="presOf" srcId="{91AF6F13-5AF5-43F5-B5BE-118EDE46A56D}" destId="{50BEA40C-35DB-4C21-802F-CF9D3B37EE24}" srcOrd="0" destOrd="3" presId="urn:microsoft.com/office/officeart/2018/2/layout/IconLabelDescriptionList"/>
    <dgm:cxn modelId="{76E6F7C8-7653-42BF-B3A7-F39866BE6D3F}" type="presOf" srcId="{DA5358F7-41F4-4AEA-AE2D-5CCF01B70C11}" destId="{B8740A6F-C166-4FC1-9079-052ABA09BF59}" srcOrd="0" destOrd="0" presId="urn:microsoft.com/office/officeart/2018/2/layout/IconLabelDescriptionList"/>
    <dgm:cxn modelId="{592369CA-82B1-44BF-91F2-93C25B9BD30E}" srcId="{AD1ADB46-8D4E-41E0-A89F-EFFDABEAE668}" destId="{91AF6F13-5AF5-43F5-B5BE-118EDE46A56D}" srcOrd="3" destOrd="0" parTransId="{01B3BF32-2681-4694-8144-115A1E2E918F}" sibTransId="{BAE3F0AE-1578-448A-86F4-2D7B7311C817}"/>
    <dgm:cxn modelId="{3857EBD0-907F-4BCA-B968-FB8BC2988797}" srcId="{DA5358F7-41F4-4AEA-AE2D-5CCF01B70C11}" destId="{3660EA22-B608-432C-BE59-22F319630217}" srcOrd="1" destOrd="0" parTransId="{05F0F815-B58A-4397-90A0-1537F0AF9B02}" sibTransId="{2D7B213D-1D6F-404F-9DB5-0B0977E043F6}"/>
    <dgm:cxn modelId="{9E1B6ADA-D272-4A91-BBC3-30E21AFDD847}" type="presParOf" srcId="{043AB798-4506-4A43-BF24-68C085700844}" destId="{57EA4EF1-42D2-4CD5-9628-C5637A8ED8BE}" srcOrd="0" destOrd="0" presId="urn:microsoft.com/office/officeart/2018/2/layout/IconLabelDescriptionList"/>
    <dgm:cxn modelId="{08943B44-4320-4071-BDB8-2FE75FF4743E}" type="presParOf" srcId="{57EA4EF1-42D2-4CD5-9628-C5637A8ED8BE}" destId="{36D82610-DF46-472B-8F3A-381C35898D58}" srcOrd="0" destOrd="0" presId="urn:microsoft.com/office/officeart/2018/2/layout/IconLabelDescriptionList"/>
    <dgm:cxn modelId="{5B18AC05-4099-41F9-868E-43CFFCC63522}" type="presParOf" srcId="{57EA4EF1-42D2-4CD5-9628-C5637A8ED8BE}" destId="{2BF76312-7160-4F43-BE23-36B9226EB7B6}" srcOrd="1" destOrd="0" presId="urn:microsoft.com/office/officeart/2018/2/layout/IconLabelDescriptionList"/>
    <dgm:cxn modelId="{98A018E2-5CC4-451F-9459-6E91219A5D05}" type="presParOf" srcId="{57EA4EF1-42D2-4CD5-9628-C5637A8ED8BE}" destId="{B8740A6F-C166-4FC1-9079-052ABA09BF59}" srcOrd="2" destOrd="0" presId="urn:microsoft.com/office/officeart/2018/2/layout/IconLabelDescriptionList"/>
    <dgm:cxn modelId="{41137AA8-E2CF-49F4-B646-CFA3EE9BC7F8}" type="presParOf" srcId="{57EA4EF1-42D2-4CD5-9628-C5637A8ED8BE}" destId="{AD12BE3D-471E-4C82-A5D6-692D0BCA5622}" srcOrd="3" destOrd="0" presId="urn:microsoft.com/office/officeart/2018/2/layout/IconLabelDescriptionList"/>
    <dgm:cxn modelId="{5DC5E8B4-51CF-4D9A-AF8F-BA00AC76E5A8}" type="presParOf" srcId="{57EA4EF1-42D2-4CD5-9628-C5637A8ED8BE}" destId="{88A97DB1-1E6A-49F3-AB50-A9122F7261EE}" srcOrd="4" destOrd="0" presId="urn:microsoft.com/office/officeart/2018/2/layout/IconLabelDescriptionList"/>
    <dgm:cxn modelId="{E16B4A61-B572-42C9-B1C4-7A80CA80BAE9}" type="presParOf" srcId="{043AB798-4506-4A43-BF24-68C085700844}" destId="{B3363E12-F77C-495E-898A-7754BFEE2384}" srcOrd="1" destOrd="0" presId="urn:microsoft.com/office/officeart/2018/2/layout/IconLabelDescriptionList"/>
    <dgm:cxn modelId="{3667300A-A230-4024-B227-551859D099DC}" type="presParOf" srcId="{043AB798-4506-4A43-BF24-68C085700844}" destId="{B43E5114-CB9D-413C-A74C-BF81B00579AE}" srcOrd="2" destOrd="0" presId="urn:microsoft.com/office/officeart/2018/2/layout/IconLabelDescriptionList"/>
    <dgm:cxn modelId="{8BA6D202-4E83-421C-BF0B-AD04CFA91233}" type="presParOf" srcId="{B43E5114-CB9D-413C-A74C-BF81B00579AE}" destId="{FD1E39BA-7D77-49DB-B3F9-4B2E97BC66C6}" srcOrd="0" destOrd="0" presId="urn:microsoft.com/office/officeart/2018/2/layout/IconLabelDescriptionList"/>
    <dgm:cxn modelId="{6A275AB5-84C2-4FE0-A546-AFC64F1A09B1}" type="presParOf" srcId="{B43E5114-CB9D-413C-A74C-BF81B00579AE}" destId="{BA939F36-EC70-45C0-A8E1-32484166F585}" srcOrd="1" destOrd="0" presId="urn:microsoft.com/office/officeart/2018/2/layout/IconLabelDescriptionList"/>
    <dgm:cxn modelId="{EEEAA76C-6E45-436E-A732-8903B35D22B8}" type="presParOf" srcId="{B43E5114-CB9D-413C-A74C-BF81B00579AE}" destId="{FF77F4CD-B568-492C-8268-90C3C3587B4E}" srcOrd="2" destOrd="0" presId="urn:microsoft.com/office/officeart/2018/2/layout/IconLabelDescriptionList"/>
    <dgm:cxn modelId="{4AC6303A-5370-464F-9D6A-4C00F75C2F93}" type="presParOf" srcId="{B43E5114-CB9D-413C-A74C-BF81B00579AE}" destId="{9F4253C3-766E-47E2-9F97-A4C66425D011}" srcOrd="3" destOrd="0" presId="urn:microsoft.com/office/officeart/2018/2/layout/IconLabelDescriptionList"/>
    <dgm:cxn modelId="{18613975-9EDD-467D-93B9-6743AF5DE469}" type="presParOf" srcId="{B43E5114-CB9D-413C-A74C-BF81B00579AE}" destId="{50BEA40C-35DB-4C21-802F-CF9D3B37EE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6A2EC-0848-424F-BB73-1098418090FB}">
      <dsp:nvSpPr>
        <dsp:cNvPr id="0" name=""/>
        <dsp:cNvSpPr/>
      </dsp:nvSpPr>
      <dsp:spPr>
        <a:xfrm>
          <a:off x="485937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945262-470D-4821-B45C-64B62B71B154}">
      <dsp:nvSpPr>
        <dsp:cNvPr id="0" name=""/>
        <dsp:cNvSpPr/>
      </dsp:nvSpPr>
      <dsp:spPr>
        <a:xfrm>
          <a:off x="605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 Oriented</a:t>
          </a:r>
        </a:p>
      </dsp:txBody>
      <dsp:txXfrm>
        <a:off x="605" y="1392001"/>
        <a:ext cx="1764843" cy="705937"/>
      </dsp:txXfrm>
    </dsp:sp>
    <dsp:sp modelId="{FF4F0363-7B5E-4057-85C7-E590133F1CDD}">
      <dsp:nvSpPr>
        <dsp:cNvPr id="0" name=""/>
        <dsp:cNvSpPr/>
      </dsp:nvSpPr>
      <dsp:spPr>
        <a:xfrm>
          <a:off x="2559628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C9379-47AE-4C68-A89C-D29D03115D00}">
      <dsp:nvSpPr>
        <dsp:cNvPr id="0" name=""/>
        <dsp:cNvSpPr/>
      </dsp:nvSpPr>
      <dsp:spPr>
        <a:xfrm>
          <a:off x="2074296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Autonomnous Execution</a:t>
          </a:r>
        </a:p>
      </dsp:txBody>
      <dsp:txXfrm>
        <a:off x="2074296" y="1392001"/>
        <a:ext cx="1764843" cy="705937"/>
      </dsp:txXfrm>
    </dsp:sp>
    <dsp:sp modelId="{8BC139DB-9784-4360-8C73-DCD95E96A6DE}">
      <dsp:nvSpPr>
        <dsp:cNvPr id="0" name=""/>
        <dsp:cNvSpPr/>
      </dsp:nvSpPr>
      <dsp:spPr>
        <a:xfrm>
          <a:off x="4633320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DDC307-DE81-449F-B55F-B8A4E9EBE49B}">
      <dsp:nvSpPr>
        <dsp:cNvPr id="0" name=""/>
        <dsp:cNvSpPr/>
      </dsp:nvSpPr>
      <dsp:spPr>
        <a:xfrm>
          <a:off x="4147988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Memory integration</a:t>
          </a:r>
        </a:p>
      </dsp:txBody>
      <dsp:txXfrm>
        <a:off x="4147988" y="1392001"/>
        <a:ext cx="1764843" cy="705937"/>
      </dsp:txXfrm>
    </dsp:sp>
    <dsp:sp modelId="{0BDFE394-ACF7-4025-8613-4C72F2BAC4B4}">
      <dsp:nvSpPr>
        <dsp:cNvPr id="0" name=""/>
        <dsp:cNvSpPr/>
      </dsp:nvSpPr>
      <dsp:spPr>
        <a:xfrm>
          <a:off x="485937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915CBB-BD16-4498-9C9E-9AA32BC096C4}">
      <dsp:nvSpPr>
        <dsp:cNvPr id="0" name=""/>
        <dsp:cNvSpPr/>
      </dsp:nvSpPr>
      <dsp:spPr>
        <a:xfrm>
          <a:off x="605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Tools Usage</a:t>
          </a:r>
        </a:p>
      </dsp:txBody>
      <dsp:txXfrm>
        <a:off x="605" y="3611554"/>
        <a:ext cx="1764843" cy="705937"/>
      </dsp:txXfrm>
    </dsp:sp>
    <dsp:sp modelId="{41CB2810-72D3-4ECD-86DE-59525A69A940}">
      <dsp:nvSpPr>
        <dsp:cNvPr id="0" name=""/>
        <dsp:cNvSpPr/>
      </dsp:nvSpPr>
      <dsp:spPr>
        <a:xfrm>
          <a:off x="2559628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3B37E-5CCF-481A-AC56-AC23FCE3A46F}">
      <dsp:nvSpPr>
        <dsp:cNvPr id="0" name=""/>
        <dsp:cNvSpPr/>
      </dsp:nvSpPr>
      <dsp:spPr>
        <a:xfrm>
          <a:off x="2074296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Collaboration</a:t>
          </a:r>
        </a:p>
      </dsp:txBody>
      <dsp:txXfrm>
        <a:off x="2074296" y="3611554"/>
        <a:ext cx="1764843" cy="705937"/>
      </dsp:txXfrm>
    </dsp:sp>
    <dsp:sp modelId="{9625C2B9-32FF-4EC1-BC5B-6DDF5D254EA6}">
      <dsp:nvSpPr>
        <dsp:cNvPr id="0" name=""/>
        <dsp:cNvSpPr/>
      </dsp:nvSpPr>
      <dsp:spPr>
        <a:xfrm>
          <a:off x="4633320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213EEC-D3FC-49A1-9878-FB452A6C91FB}">
      <dsp:nvSpPr>
        <dsp:cNvPr id="0" name=""/>
        <dsp:cNvSpPr/>
      </dsp:nvSpPr>
      <dsp:spPr>
        <a:xfrm>
          <a:off x="4147988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Self Evaluation</a:t>
          </a:r>
        </a:p>
      </dsp:txBody>
      <dsp:txXfrm>
        <a:off x="4147988" y="3611554"/>
        <a:ext cx="1764843" cy="705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0F317-8C50-164D-9CCA-059DAE4CA085}">
      <dsp:nvSpPr>
        <dsp:cNvPr id="0" name=""/>
        <dsp:cNvSpPr/>
      </dsp:nvSpPr>
      <dsp:spPr>
        <a:xfrm>
          <a:off x="854920" y="239"/>
          <a:ext cx="2077508" cy="124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Perception Layer		</a:t>
          </a:r>
          <a:r>
            <a:rPr lang="en-US" sz="1200" kern="1200"/>
            <a:t>Understands user input or environment (e.g., resume, goals).</a:t>
          </a:r>
        </a:p>
      </dsp:txBody>
      <dsp:txXfrm>
        <a:off x="891429" y="36748"/>
        <a:ext cx="2004490" cy="1173487"/>
      </dsp:txXfrm>
    </dsp:sp>
    <dsp:sp modelId="{3FE3E7C1-457C-FD46-8C88-2BE5729AE613}">
      <dsp:nvSpPr>
        <dsp:cNvPr id="0" name=""/>
        <dsp:cNvSpPr/>
      </dsp:nvSpPr>
      <dsp:spPr>
        <a:xfrm>
          <a:off x="3115250" y="365881"/>
          <a:ext cx="440431" cy="515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115250" y="468925"/>
        <a:ext cx="308302" cy="309134"/>
      </dsp:txXfrm>
    </dsp:sp>
    <dsp:sp modelId="{32F14E98-38B1-B24A-8917-3F1D525F1D57}">
      <dsp:nvSpPr>
        <dsp:cNvPr id="0" name=""/>
        <dsp:cNvSpPr/>
      </dsp:nvSpPr>
      <dsp:spPr>
        <a:xfrm>
          <a:off x="3763433" y="239"/>
          <a:ext cx="2077508" cy="124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Planning Layer			</a:t>
          </a:r>
          <a:r>
            <a:rPr lang="en-US" sz="1200" kern="1200"/>
            <a:t>Decides what tasks to do and in what order (e.g., Task Planner Agent).</a:t>
          </a:r>
        </a:p>
      </dsp:txBody>
      <dsp:txXfrm>
        <a:off x="3799942" y="36748"/>
        <a:ext cx="2004490" cy="1173487"/>
      </dsp:txXfrm>
    </dsp:sp>
    <dsp:sp modelId="{CB3CB2C3-0509-D448-AA09-20D771351FF0}">
      <dsp:nvSpPr>
        <dsp:cNvPr id="0" name=""/>
        <dsp:cNvSpPr/>
      </dsp:nvSpPr>
      <dsp:spPr>
        <a:xfrm>
          <a:off x="6023762" y="365881"/>
          <a:ext cx="440431" cy="515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23762" y="468925"/>
        <a:ext cx="308302" cy="309134"/>
      </dsp:txXfrm>
    </dsp:sp>
    <dsp:sp modelId="{0F55EBC6-BD0F-FA43-804D-47E80EFA08AD}">
      <dsp:nvSpPr>
        <dsp:cNvPr id="0" name=""/>
        <dsp:cNvSpPr/>
      </dsp:nvSpPr>
      <dsp:spPr>
        <a:xfrm>
          <a:off x="6671945" y="239"/>
          <a:ext cx="2077508" cy="124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Execution Layer		</a:t>
          </a:r>
          <a:r>
            <a:rPr lang="en-US" sz="1200" kern="1200"/>
            <a:t>Performs the actual task (e.g., Resume Agent, Learning Agent).</a:t>
          </a:r>
        </a:p>
      </dsp:txBody>
      <dsp:txXfrm>
        <a:off x="6708454" y="36748"/>
        <a:ext cx="2004490" cy="1173487"/>
      </dsp:txXfrm>
    </dsp:sp>
    <dsp:sp modelId="{D567DF42-908D-AD43-AC94-03B74E24C9FC}">
      <dsp:nvSpPr>
        <dsp:cNvPr id="0" name=""/>
        <dsp:cNvSpPr/>
      </dsp:nvSpPr>
      <dsp:spPr>
        <a:xfrm rot="5400000">
          <a:off x="7490483" y="1392170"/>
          <a:ext cx="440431" cy="515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556132" y="1429566"/>
        <a:ext cx="309134" cy="308302"/>
      </dsp:txXfrm>
    </dsp:sp>
    <dsp:sp modelId="{9E84A57D-919B-A849-A6F8-7AC84C13F4C5}">
      <dsp:nvSpPr>
        <dsp:cNvPr id="0" name=""/>
        <dsp:cNvSpPr/>
      </dsp:nvSpPr>
      <dsp:spPr>
        <a:xfrm>
          <a:off x="6671945" y="2077748"/>
          <a:ext cx="2077508" cy="124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Critique Layer			</a:t>
          </a:r>
          <a:r>
            <a:rPr lang="en-US" sz="1200" kern="1200"/>
            <a:t>Evaluates outputs for quality and improvement (e.g., Critic Agent).</a:t>
          </a:r>
        </a:p>
      </dsp:txBody>
      <dsp:txXfrm>
        <a:off x="6708454" y="2114257"/>
        <a:ext cx="2004490" cy="1173487"/>
      </dsp:txXfrm>
    </dsp:sp>
    <dsp:sp modelId="{D7A8600F-2F17-2344-A060-5B2A4FC18815}">
      <dsp:nvSpPr>
        <dsp:cNvPr id="0" name=""/>
        <dsp:cNvSpPr/>
      </dsp:nvSpPr>
      <dsp:spPr>
        <a:xfrm rot="10800000">
          <a:off x="6048692" y="2443390"/>
          <a:ext cx="440431" cy="5152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180821" y="2546434"/>
        <a:ext cx="308302" cy="309134"/>
      </dsp:txXfrm>
    </dsp:sp>
    <dsp:sp modelId="{07F645BD-A27F-3942-948B-DD2DF4152FE6}">
      <dsp:nvSpPr>
        <dsp:cNvPr id="0" name=""/>
        <dsp:cNvSpPr/>
      </dsp:nvSpPr>
      <dsp:spPr>
        <a:xfrm>
          <a:off x="3763433" y="2077748"/>
          <a:ext cx="2077508" cy="12465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Memory Layer			</a:t>
          </a:r>
          <a:r>
            <a:rPr lang="en-US" sz="1200" kern="1200"/>
            <a:t>Stores and retrieves past data, using: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Short-term memory (STM):</a:t>
          </a:r>
          <a:r>
            <a:rPr lang="en-US" sz="900" kern="1200"/>
            <a:t> For current session/task context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Long-term memory (LTM):</a:t>
          </a:r>
          <a:r>
            <a:rPr lang="en-US" sz="900" kern="1200"/>
            <a:t> For persistent learning and history</a:t>
          </a:r>
        </a:p>
      </dsp:txBody>
      <dsp:txXfrm>
        <a:off x="3799942" y="2114257"/>
        <a:ext cx="2004490" cy="1173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2335-E157-4E40-8781-BB5CFBAF32CC}">
      <dsp:nvSpPr>
        <dsp:cNvPr id="0" name=""/>
        <dsp:cNvSpPr/>
      </dsp:nvSpPr>
      <dsp:spPr>
        <a:xfrm>
          <a:off x="3541" y="37844"/>
          <a:ext cx="2722465" cy="3063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Without memory, agents are stateless. </a:t>
          </a:r>
          <a:br>
            <a:rPr lang="en-US" sz="1500" kern="1200"/>
          </a:br>
          <a:br>
            <a:rPr lang="en-US" sz="1500" kern="1200"/>
          </a:br>
          <a:r>
            <a:rPr lang="en-US" sz="1500" b="1" kern="1200"/>
            <a:t>Autonomy requires memory to avoid repetition, recall context, and adapt behavior.</a:t>
          </a:r>
          <a:endParaRPr lang="en-US" sz="1500" kern="1200" dirty="0"/>
        </a:p>
      </dsp:txBody>
      <dsp:txXfrm>
        <a:off x="83279" y="117582"/>
        <a:ext cx="2562989" cy="2903982"/>
      </dsp:txXfrm>
    </dsp:sp>
    <dsp:sp modelId="{32346987-3FDA-EE40-AE4E-4C28F2ECA585}">
      <dsp:nvSpPr>
        <dsp:cNvPr id="0" name=""/>
        <dsp:cNvSpPr/>
      </dsp:nvSpPr>
      <dsp:spPr>
        <a:xfrm>
          <a:off x="3195138" y="37844"/>
          <a:ext cx="1876526" cy="938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561544"/>
                <a:satOff val="-2648"/>
                <a:lumOff val="6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Short-Term Memory (STM):</a:t>
          </a:r>
          <a:endParaRPr lang="en-US" sz="1500" kern="1200" dirty="0"/>
        </a:p>
      </dsp:txBody>
      <dsp:txXfrm>
        <a:off x="3222619" y="65325"/>
        <a:ext cx="1821564" cy="883301"/>
      </dsp:txXfrm>
    </dsp:sp>
    <dsp:sp modelId="{D15B5ED8-3272-2248-9485-126CD420F537}">
      <dsp:nvSpPr>
        <dsp:cNvPr id="0" name=""/>
        <dsp:cNvSpPr/>
      </dsp:nvSpPr>
      <dsp:spPr>
        <a:xfrm>
          <a:off x="3336380" y="976107"/>
          <a:ext cx="91440" cy="1450268"/>
        </a:xfrm>
        <a:custGeom>
          <a:avLst/>
          <a:gdLst/>
          <a:ahLst/>
          <a:cxnLst/>
          <a:rect l="0" t="0" r="0" b="0"/>
          <a:pathLst>
            <a:path>
              <a:moveTo>
                <a:pt x="46410" y="0"/>
              </a:moveTo>
              <a:lnTo>
                <a:pt x="45720" y="145026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78325-BC51-F544-9A15-95D1A99059A1}">
      <dsp:nvSpPr>
        <dsp:cNvPr id="0" name=""/>
        <dsp:cNvSpPr/>
      </dsp:nvSpPr>
      <dsp:spPr>
        <a:xfrm>
          <a:off x="3382100" y="1493142"/>
          <a:ext cx="1841713" cy="1866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Maintains session context </a:t>
          </a:r>
          <a:br>
            <a:rPr lang="en-US" sz="1500" kern="1200" dirty="0"/>
          </a:br>
          <a:r>
            <a:rPr lang="en-US" sz="1500" kern="1200" dirty="0"/>
            <a:t>(e.g., Redis, Python </a:t>
          </a:r>
          <a:r>
            <a:rPr lang="en-US" sz="1500" kern="1200" dirty="0" err="1"/>
            <a:t>dict</a:t>
          </a:r>
          <a:r>
            <a:rPr lang="en-US" sz="1500" kern="1200" dirty="0"/>
            <a:t>, </a:t>
          </a:r>
          <a:r>
            <a:rPr lang="en-US" sz="1500" kern="1200" dirty="0" err="1"/>
            <a:t>LangChain</a:t>
          </a:r>
          <a:r>
            <a:rPr lang="en-US" sz="1500" kern="1200" dirty="0"/>
            <a:t> </a:t>
          </a:r>
          <a:r>
            <a:rPr lang="en-US" sz="1500" kern="1200" dirty="0" err="1"/>
            <a:t>ConversationBuffer</a:t>
          </a:r>
          <a:r>
            <a:rPr lang="en-US" sz="1500" kern="1200" dirty="0"/>
            <a:t>)</a:t>
          </a:r>
        </a:p>
      </dsp:txBody>
      <dsp:txXfrm>
        <a:off x="3436042" y="1547084"/>
        <a:ext cx="1733829" cy="1758584"/>
      </dsp:txXfrm>
    </dsp:sp>
    <dsp:sp modelId="{FBE03A54-3208-624B-B5B7-4AD18747268C}">
      <dsp:nvSpPr>
        <dsp:cNvPr id="0" name=""/>
        <dsp:cNvSpPr/>
      </dsp:nvSpPr>
      <dsp:spPr>
        <a:xfrm>
          <a:off x="5540797" y="37844"/>
          <a:ext cx="1876526" cy="938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123087"/>
                <a:satOff val="-5296"/>
                <a:lumOff val="130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Long-Term Memory (LTM):</a:t>
          </a:r>
          <a:endParaRPr lang="en-US" sz="1500" kern="1200"/>
        </a:p>
      </dsp:txBody>
      <dsp:txXfrm>
        <a:off x="5568278" y="65325"/>
        <a:ext cx="1821564" cy="883301"/>
      </dsp:txXfrm>
    </dsp:sp>
    <dsp:sp modelId="{F33EC948-F2A6-4C43-B70B-7FDB5B1CA2B5}">
      <dsp:nvSpPr>
        <dsp:cNvPr id="0" name=""/>
        <dsp:cNvSpPr/>
      </dsp:nvSpPr>
      <dsp:spPr>
        <a:xfrm>
          <a:off x="5728449" y="976107"/>
          <a:ext cx="148365" cy="1330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147"/>
              </a:lnTo>
              <a:lnTo>
                <a:pt x="148365" y="133014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F4D4E3-FB91-9B49-8CC8-D9D3A96CF3FE}">
      <dsp:nvSpPr>
        <dsp:cNvPr id="0" name=""/>
        <dsp:cNvSpPr/>
      </dsp:nvSpPr>
      <dsp:spPr>
        <a:xfrm>
          <a:off x="5876815" y="1524982"/>
          <a:ext cx="1752631" cy="15625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Stores facts, prior conversations, documents </a:t>
          </a:r>
          <a:br>
            <a:rPr lang="en-US" sz="1500" kern="1200"/>
          </a:br>
          <a:r>
            <a:rPr lang="en-US" sz="1500" kern="1200"/>
            <a:t>(e.g., ChromaDB, Weaviate, Pinecone)</a:t>
          </a:r>
          <a:endParaRPr lang="en-US" sz="1500" kern="1200" dirty="0"/>
        </a:p>
      </dsp:txBody>
      <dsp:txXfrm>
        <a:off x="5922580" y="1570747"/>
        <a:ext cx="1661101" cy="1471016"/>
      </dsp:txXfrm>
    </dsp:sp>
    <dsp:sp modelId="{793A9C7E-2858-7D4E-B956-816D40459AD6}">
      <dsp:nvSpPr>
        <dsp:cNvPr id="0" name=""/>
        <dsp:cNvSpPr/>
      </dsp:nvSpPr>
      <dsp:spPr>
        <a:xfrm>
          <a:off x="7886455" y="37844"/>
          <a:ext cx="1876526" cy="938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Episodic/Semantic:</a:t>
          </a:r>
          <a:endParaRPr lang="en-US" sz="1500" kern="1200"/>
        </a:p>
      </dsp:txBody>
      <dsp:txXfrm>
        <a:off x="7913936" y="65325"/>
        <a:ext cx="1821564" cy="883301"/>
      </dsp:txXfrm>
    </dsp:sp>
    <dsp:sp modelId="{17794B4C-3F51-0643-B146-78874CA59026}">
      <dsp:nvSpPr>
        <dsp:cNvPr id="0" name=""/>
        <dsp:cNvSpPr/>
      </dsp:nvSpPr>
      <dsp:spPr>
        <a:xfrm>
          <a:off x="8074108" y="976107"/>
          <a:ext cx="187652" cy="70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697"/>
              </a:lnTo>
              <a:lnTo>
                <a:pt x="187652" y="703697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5C66-A517-DB48-ACF5-CB10C36F3A46}">
      <dsp:nvSpPr>
        <dsp:cNvPr id="0" name=""/>
        <dsp:cNvSpPr/>
      </dsp:nvSpPr>
      <dsp:spPr>
        <a:xfrm>
          <a:off x="8261761" y="1210673"/>
          <a:ext cx="1501221" cy="93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Episodic = time-sequenced interactions</a:t>
          </a:r>
        </a:p>
      </dsp:txBody>
      <dsp:txXfrm>
        <a:off x="8289242" y="1238154"/>
        <a:ext cx="1446259" cy="883301"/>
      </dsp:txXfrm>
    </dsp:sp>
    <dsp:sp modelId="{8A7BBC5B-5370-0A42-96E8-1FDA40D47831}">
      <dsp:nvSpPr>
        <dsp:cNvPr id="0" name=""/>
        <dsp:cNvSpPr/>
      </dsp:nvSpPr>
      <dsp:spPr>
        <a:xfrm>
          <a:off x="8074108" y="976107"/>
          <a:ext cx="187652" cy="1876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526"/>
              </a:lnTo>
              <a:lnTo>
                <a:pt x="187652" y="187652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87C39-D0CE-2B45-92A3-72D414ECEEF2}">
      <dsp:nvSpPr>
        <dsp:cNvPr id="0" name=""/>
        <dsp:cNvSpPr/>
      </dsp:nvSpPr>
      <dsp:spPr>
        <a:xfrm>
          <a:off x="8261761" y="2383503"/>
          <a:ext cx="1501221" cy="9382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Semantic = factual/knowledge graph</a:t>
          </a:r>
        </a:p>
      </dsp:txBody>
      <dsp:txXfrm>
        <a:off x="8289242" y="2410984"/>
        <a:ext cx="1446259" cy="883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8D3D8-E151-484D-9DBB-1442627B6D73}">
      <dsp:nvSpPr>
        <dsp:cNvPr id="0" name=""/>
        <dsp:cNvSpPr/>
      </dsp:nvSpPr>
      <dsp:spPr>
        <a:xfrm>
          <a:off x="5910114" y="1266994"/>
          <a:ext cx="2437438" cy="579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252"/>
              </a:lnTo>
              <a:lnTo>
                <a:pt x="2437438" y="395252"/>
              </a:lnTo>
              <a:lnTo>
                <a:pt x="2437438" y="5799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CB3FA-F324-6D4C-9F1C-BAB21E7A270B}">
      <dsp:nvSpPr>
        <dsp:cNvPr id="0" name=""/>
        <dsp:cNvSpPr/>
      </dsp:nvSpPr>
      <dsp:spPr>
        <a:xfrm>
          <a:off x="5864394" y="1266994"/>
          <a:ext cx="91440" cy="579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99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30945-4B1D-964F-9BD7-A50E749AC5CF}">
      <dsp:nvSpPr>
        <dsp:cNvPr id="0" name=""/>
        <dsp:cNvSpPr/>
      </dsp:nvSpPr>
      <dsp:spPr>
        <a:xfrm>
          <a:off x="3472675" y="1266994"/>
          <a:ext cx="2437438" cy="579999"/>
        </a:xfrm>
        <a:custGeom>
          <a:avLst/>
          <a:gdLst/>
          <a:ahLst/>
          <a:cxnLst/>
          <a:rect l="0" t="0" r="0" b="0"/>
          <a:pathLst>
            <a:path>
              <a:moveTo>
                <a:pt x="2437438" y="0"/>
              </a:moveTo>
              <a:lnTo>
                <a:pt x="2437438" y="395252"/>
              </a:lnTo>
              <a:lnTo>
                <a:pt x="0" y="395252"/>
              </a:lnTo>
              <a:lnTo>
                <a:pt x="0" y="57999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069E1-A291-9A4D-AD59-B8B1CB6CC8F2}">
      <dsp:nvSpPr>
        <dsp:cNvPr id="0" name=""/>
        <dsp:cNvSpPr/>
      </dsp:nvSpPr>
      <dsp:spPr>
        <a:xfrm>
          <a:off x="38103" y="634"/>
          <a:ext cx="1994267" cy="12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67D31-A4EE-FD43-B7BD-AE9CE06FFFE9}">
      <dsp:nvSpPr>
        <dsp:cNvPr id="0" name=""/>
        <dsp:cNvSpPr/>
      </dsp:nvSpPr>
      <dsp:spPr>
        <a:xfrm>
          <a:off x="259688" y="211140"/>
          <a:ext cx="1994267" cy="126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Agents must be able to </a:t>
          </a:r>
          <a:r>
            <a:rPr lang="en-US" sz="1600" b="1" kern="1200"/>
            <a:t>take real-world actions</a:t>
          </a:r>
          <a:r>
            <a:rPr lang="en-US" sz="1600" kern="1200"/>
            <a:t> beyond generating text.</a:t>
          </a:r>
        </a:p>
      </dsp:txBody>
      <dsp:txXfrm>
        <a:off x="296778" y="248230"/>
        <a:ext cx="1920087" cy="1192180"/>
      </dsp:txXfrm>
    </dsp:sp>
    <dsp:sp modelId="{11F4266D-B173-404C-971E-CEEFEFFA41B5}">
      <dsp:nvSpPr>
        <dsp:cNvPr id="0" name=""/>
        <dsp:cNvSpPr/>
      </dsp:nvSpPr>
      <dsp:spPr>
        <a:xfrm>
          <a:off x="2475541" y="634"/>
          <a:ext cx="1994267" cy="12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8956E8-A2A9-4B49-B723-53BB26B6C6AA}">
      <dsp:nvSpPr>
        <dsp:cNvPr id="0" name=""/>
        <dsp:cNvSpPr/>
      </dsp:nvSpPr>
      <dsp:spPr>
        <a:xfrm>
          <a:off x="2697127" y="211140"/>
          <a:ext cx="1994267" cy="126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Tools</a:t>
          </a:r>
          <a:r>
            <a:rPr lang="en-US" sz="1600" kern="1200"/>
            <a:t>: APIs, databases, file systems, web scrapers, cloud SDKs</a:t>
          </a:r>
        </a:p>
      </dsp:txBody>
      <dsp:txXfrm>
        <a:off x="2734217" y="248230"/>
        <a:ext cx="1920087" cy="1192180"/>
      </dsp:txXfrm>
    </dsp:sp>
    <dsp:sp modelId="{3F3A1592-4BAE-1841-814E-BDB63C695A0A}">
      <dsp:nvSpPr>
        <dsp:cNvPr id="0" name=""/>
        <dsp:cNvSpPr/>
      </dsp:nvSpPr>
      <dsp:spPr>
        <a:xfrm>
          <a:off x="4912980" y="634"/>
          <a:ext cx="1994267" cy="12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5B798C-EEDB-B445-8E0A-026119125683}">
      <dsp:nvSpPr>
        <dsp:cNvPr id="0" name=""/>
        <dsp:cNvSpPr/>
      </dsp:nvSpPr>
      <dsp:spPr>
        <a:xfrm>
          <a:off x="5134565" y="211140"/>
          <a:ext cx="1994267" cy="126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Execution examples</a:t>
          </a:r>
          <a:r>
            <a:rPr lang="en-US" sz="1600" kern="1200"/>
            <a:t>:</a:t>
          </a:r>
        </a:p>
      </dsp:txBody>
      <dsp:txXfrm>
        <a:off x="5171655" y="248230"/>
        <a:ext cx="1920087" cy="1192180"/>
      </dsp:txXfrm>
    </dsp:sp>
    <dsp:sp modelId="{0E20DE70-8622-FD47-9FA5-9DAB6733BBB1}">
      <dsp:nvSpPr>
        <dsp:cNvPr id="0" name=""/>
        <dsp:cNvSpPr/>
      </dsp:nvSpPr>
      <dsp:spPr>
        <a:xfrm>
          <a:off x="2475541" y="1846993"/>
          <a:ext cx="1994267" cy="12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EF117-6009-7D4B-97CE-16F7F6496522}">
      <dsp:nvSpPr>
        <dsp:cNvPr id="0" name=""/>
        <dsp:cNvSpPr/>
      </dsp:nvSpPr>
      <dsp:spPr>
        <a:xfrm>
          <a:off x="2697127" y="2057499"/>
          <a:ext cx="1994267" cy="126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Querying job listings</a:t>
          </a:r>
        </a:p>
      </dsp:txBody>
      <dsp:txXfrm>
        <a:off x="2734217" y="2094589"/>
        <a:ext cx="1920087" cy="1192180"/>
      </dsp:txXfrm>
    </dsp:sp>
    <dsp:sp modelId="{2EB83BD3-8D33-554E-8B8F-90E06C6EEB7A}">
      <dsp:nvSpPr>
        <dsp:cNvPr id="0" name=""/>
        <dsp:cNvSpPr/>
      </dsp:nvSpPr>
      <dsp:spPr>
        <a:xfrm>
          <a:off x="4912980" y="1846993"/>
          <a:ext cx="1994267" cy="12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CE5585-A599-C948-AE31-EDB602DDA0CF}">
      <dsp:nvSpPr>
        <dsp:cNvPr id="0" name=""/>
        <dsp:cNvSpPr/>
      </dsp:nvSpPr>
      <dsp:spPr>
        <a:xfrm>
          <a:off x="5134565" y="2057499"/>
          <a:ext cx="1994267" cy="126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Calling resume parsers</a:t>
          </a:r>
        </a:p>
      </dsp:txBody>
      <dsp:txXfrm>
        <a:off x="5171655" y="2094589"/>
        <a:ext cx="1920087" cy="1192180"/>
      </dsp:txXfrm>
    </dsp:sp>
    <dsp:sp modelId="{9C424531-6B42-DD43-930E-A6F02E1250BD}">
      <dsp:nvSpPr>
        <dsp:cNvPr id="0" name=""/>
        <dsp:cNvSpPr/>
      </dsp:nvSpPr>
      <dsp:spPr>
        <a:xfrm>
          <a:off x="7350418" y="1846993"/>
          <a:ext cx="1994267" cy="1266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DE451-5D79-754C-BFCF-AD6E18F9C8C5}">
      <dsp:nvSpPr>
        <dsp:cNvPr id="0" name=""/>
        <dsp:cNvSpPr/>
      </dsp:nvSpPr>
      <dsp:spPr>
        <a:xfrm>
          <a:off x="7572003" y="2057499"/>
          <a:ext cx="1994267" cy="126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Triggering cloud deployments</a:t>
          </a:r>
        </a:p>
      </dsp:txBody>
      <dsp:txXfrm>
        <a:off x="7609093" y="2094589"/>
        <a:ext cx="1920087" cy="1192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B2A01-A9A2-4449-8DA0-B4DBEBB24413}">
      <dsp:nvSpPr>
        <dsp:cNvPr id="0" name=""/>
        <dsp:cNvSpPr/>
      </dsp:nvSpPr>
      <dsp:spPr>
        <a:xfrm>
          <a:off x="0" y="3490581"/>
          <a:ext cx="5913437" cy="1145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failed → triggers a </a:t>
          </a:r>
          <a:r>
            <a:rPr lang="en-US" sz="2100" b="1" kern="1200"/>
            <a:t>retry or replan</a:t>
          </a:r>
          <a:endParaRPr lang="en-US" sz="2100" kern="1200"/>
        </a:p>
      </dsp:txBody>
      <dsp:txXfrm>
        <a:off x="0" y="3490581"/>
        <a:ext cx="5913437" cy="1145686"/>
      </dsp:txXfrm>
    </dsp:sp>
    <dsp:sp modelId="{578610CD-26A5-E648-8835-8795EE3221CB}">
      <dsp:nvSpPr>
        <dsp:cNvPr id="0" name=""/>
        <dsp:cNvSpPr/>
      </dsp:nvSpPr>
      <dsp:spPr>
        <a:xfrm rot="10800000">
          <a:off x="0" y="1745700"/>
          <a:ext cx="5913437" cy="176206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Checks for:</a:t>
          </a:r>
        </a:p>
      </dsp:txBody>
      <dsp:txXfrm rot="-10800000">
        <a:off x="0" y="1745700"/>
        <a:ext cx="5913437" cy="618485"/>
      </dsp:txXfrm>
    </dsp:sp>
    <dsp:sp modelId="{E54B0EFF-694D-9942-B486-4FAFA3B28DDE}">
      <dsp:nvSpPr>
        <dsp:cNvPr id="0" name=""/>
        <dsp:cNvSpPr/>
      </dsp:nvSpPr>
      <dsp:spPr>
        <a:xfrm>
          <a:off x="2887" y="2364185"/>
          <a:ext cx="1969220" cy="5268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Accuracy</a:t>
          </a:r>
        </a:p>
      </dsp:txBody>
      <dsp:txXfrm>
        <a:off x="2887" y="2364185"/>
        <a:ext cx="1969220" cy="526857"/>
      </dsp:txXfrm>
    </dsp:sp>
    <dsp:sp modelId="{9B2E1703-37B7-C447-9204-7936E60903D2}">
      <dsp:nvSpPr>
        <dsp:cNvPr id="0" name=""/>
        <dsp:cNvSpPr/>
      </dsp:nvSpPr>
      <dsp:spPr>
        <a:xfrm>
          <a:off x="1972108" y="2364185"/>
          <a:ext cx="1969220" cy="5268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Completeness</a:t>
          </a:r>
        </a:p>
      </dsp:txBody>
      <dsp:txXfrm>
        <a:off x="1972108" y="2364185"/>
        <a:ext cx="1969220" cy="526857"/>
      </dsp:txXfrm>
    </dsp:sp>
    <dsp:sp modelId="{51CEDBD2-4FA8-2449-AF2C-C9859219A34E}">
      <dsp:nvSpPr>
        <dsp:cNvPr id="0" name=""/>
        <dsp:cNvSpPr/>
      </dsp:nvSpPr>
      <dsp:spPr>
        <a:xfrm>
          <a:off x="3941328" y="2364185"/>
          <a:ext cx="1969220" cy="52685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Relevance to original goal</a:t>
          </a:r>
        </a:p>
      </dsp:txBody>
      <dsp:txXfrm>
        <a:off x="3941328" y="2364185"/>
        <a:ext cx="1969220" cy="526857"/>
      </dsp:txXfrm>
    </dsp:sp>
    <dsp:sp modelId="{DE73D059-717E-4A44-A200-D9B7A0C6D2D6}">
      <dsp:nvSpPr>
        <dsp:cNvPr id="0" name=""/>
        <dsp:cNvSpPr/>
      </dsp:nvSpPr>
      <dsp:spPr>
        <a:xfrm rot="10800000">
          <a:off x="0" y="819"/>
          <a:ext cx="5913437" cy="176206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Autonomous agents </a:t>
          </a:r>
          <a:r>
            <a:rPr lang="en-US" sz="2100" b="1" kern="1200" dirty="0"/>
            <a:t>evaluate their own output</a:t>
          </a:r>
          <a:r>
            <a:rPr lang="en-US" sz="2100" kern="1200" dirty="0"/>
            <a:t> — using a </a:t>
          </a:r>
          <a:r>
            <a:rPr lang="en-US" sz="2100" b="1" kern="1200" dirty="0"/>
            <a:t>Critic Agent</a:t>
          </a:r>
          <a:r>
            <a:rPr lang="en-US" sz="2100" kern="1200" dirty="0"/>
            <a:t> or a built-in validation module.</a:t>
          </a:r>
        </a:p>
      </dsp:txBody>
      <dsp:txXfrm rot="10800000">
        <a:off x="0" y="819"/>
        <a:ext cx="5913437" cy="1144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82610-DF46-472B-8F3A-381C35898D58}">
      <dsp:nvSpPr>
        <dsp:cNvPr id="0" name=""/>
        <dsp:cNvSpPr/>
      </dsp:nvSpPr>
      <dsp:spPr>
        <a:xfrm>
          <a:off x="2116" y="876812"/>
          <a:ext cx="950906" cy="950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40A6F-C166-4FC1-9079-052ABA09BF59}">
      <dsp:nvSpPr>
        <dsp:cNvPr id="0" name=""/>
        <dsp:cNvSpPr/>
      </dsp:nvSpPr>
      <dsp:spPr>
        <a:xfrm>
          <a:off x="2116" y="1951707"/>
          <a:ext cx="2716874" cy="407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Behind the scenes, there’s a </a:t>
          </a:r>
          <a:r>
            <a:rPr lang="en-US" sz="1500" b="1" kern="1200"/>
            <a:t>workflow orchestrator</a:t>
          </a:r>
          <a:r>
            <a:rPr lang="en-US" sz="1500" kern="1200"/>
            <a:t> that:</a:t>
          </a:r>
        </a:p>
      </dsp:txBody>
      <dsp:txXfrm>
        <a:off x="2116" y="1951707"/>
        <a:ext cx="2716874" cy="407531"/>
      </dsp:txXfrm>
    </dsp:sp>
    <dsp:sp modelId="{88A97DB1-1E6A-49F3-AB50-A9122F7261EE}">
      <dsp:nvSpPr>
        <dsp:cNvPr id="0" name=""/>
        <dsp:cNvSpPr/>
      </dsp:nvSpPr>
      <dsp:spPr>
        <a:xfrm>
          <a:off x="2116" y="2416908"/>
          <a:ext cx="2716874" cy="134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Manages agent interactions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Routes memory/state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Tracks task flow and goal status</a:t>
          </a:r>
        </a:p>
      </dsp:txBody>
      <dsp:txXfrm>
        <a:off x="2116" y="2416908"/>
        <a:ext cx="2716874" cy="1343367"/>
      </dsp:txXfrm>
    </dsp:sp>
    <dsp:sp modelId="{FD1E39BA-7D77-49DB-B3F9-4B2E97BC66C6}">
      <dsp:nvSpPr>
        <dsp:cNvPr id="0" name=""/>
        <dsp:cNvSpPr/>
      </dsp:nvSpPr>
      <dsp:spPr>
        <a:xfrm>
          <a:off x="3194445" y="876812"/>
          <a:ext cx="950906" cy="950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F4CD-B568-492C-8268-90C3C3587B4E}">
      <dsp:nvSpPr>
        <dsp:cNvPr id="0" name=""/>
        <dsp:cNvSpPr/>
      </dsp:nvSpPr>
      <dsp:spPr>
        <a:xfrm>
          <a:off x="3194445" y="1951707"/>
          <a:ext cx="2716874" cy="407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Examples:</a:t>
          </a:r>
          <a:endParaRPr lang="en-US" sz="1500" kern="1200"/>
        </a:p>
      </dsp:txBody>
      <dsp:txXfrm>
        <a:off x="3194445" y="1951707"/>
        <a:ext cx="2716874" cy="407531"/>
      </dsp:txXfrm>
    </dsp:sp>
    <dsp:sp modelId="{50BEA40C-35DB-4C21-802F-CF9D3B37EE24}">
      <dsp:nvSpPr>
        <dsp:cNvPr id="0" name=""/>
        <dsp:cNvSpPr/>
      </dsp:nvSpPr>
      <dsp:spPr>
        <a:xfrm>
          <a:off x="3194445" y="2416908"/>
          <a:ext cx="2716874" cy="134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CrewAI MCP</a:t>
          </a:r>
          <a:r>
            <a:rPr lang="en-US" sz="1100" kern="1200"/>
            <a:t>: Structured agent-to-agent task chaining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OpenAI MCP</a:t>
          </a:r>
          <a:r>
            <a:rPr lang="en-US" sz="1100" kern="1200"/>
            <a:t>: Function-calling + external orchestrator (e.g., LangGraph)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LangGraph</a:t>
          </a:r>
          <a:r>
            <a:rPr lang="en-US" sz="1100" kern="1200"/>
            <a:t>: State machines for agentic workflows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Custom FSM/Task Queues</a:t>
          </a:r>
          <a:r>
            <a:rPr lang="en-US" sz="1100" kern="1200"/>
            <a:t>: For enterprise-grade systems</a:t>
          </a:r>
        </a:p>
      </dsp:txBody>
      <dsp:txXfrm>
        <a:off x="3194445" y="2416908"/>
        <a:ext cx="2716874" cy="134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0059-223B-FDEF-A0CC-C1ACCDA28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46E5-AD9F-CD6A-3023-B95F29C4D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3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5582-449F-F316-C605-382B3EB0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Table: What Makes an Agent Autonomous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F21D73-1D28-21A6-EE05-21EC6D68B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6558"/>
              </p:ext>
            </p:extLst>
          </p:nvPr>
        </p:nvGraphicFramePr>
        <p:xfrm>
          <a:off x="1450975" y="2095024"/>
          <a:ext cx="9604374" cy="329184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203797872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0062734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120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Goal understanding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2455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Planning &amp; Decomposition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1283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Role-based delegation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6804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Tool interaction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260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Memory (STM/LTM)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0525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Critique &amp; retry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752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Autonomy loop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58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Framework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(MCP, LangGraph,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81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9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2067-EA6A-E950-FB16-65E9F664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Scene: Tony Stark’s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ABA3-10B5-C792-C938-C18E57F6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Stark, the genius inventor, walks into his lab.</a:t>
            </a:r>
          </a:p>
          <a:p>
            <a:r>
              <a:rPr lang="en-US" b="1" dirty="0"/>
              <a:t>Tony:</a:t>
            </a:r>
            <a:r>
              <a:rPr lang="en-US" dirty="0"/>
              <a:t> “J.A.R.V.I.S., I need a new Iron Man suit optimized for arctic combat. Also, remind me what failed in Version 42.”</a:t>
            </a:r>
          </a:p>
          <a:p>
            <a:r>
              <a:rPr lang="en-US" b="1" dirty="0"/>
              <a:t>J.A.R.V.I.S.:</a:t>
            </a:r>
            <a:r>
              <a:rPr lang="en-US" dirty="0"/>
              <a:t> “Understood, sir. Pulling thermal load failures from the last cold-weather test. Also, suggesting material upgrades based on prior logs and updated research.”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F2A5-F0B8-4DCD-DA5F-996D294E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68F7-E3B1-0D9F-79D5-C94198E3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J.A.R.V.I.S. is not just responding — he’s reasoning based on memory:</a:t>
            </a:r>
          </a:p>
          <a:p>
            <a:r>
              <a:rPr lang="en-US" dirty="0"/>
              <a:t>What Tony just said (short-term)</a:t>
            </a:r>
          </a:p>
          <a:p>
            <a:r>
              <a:rPr lang="en-US" dirty="0"/>
              <a:t>What happened in the past (long-term)</a:t>
            </a:r>
          </a:p>
          <a:p>
            <a:r>
              <a:rPr lang="en-US" dirty="0"/>
              <a:t>When and why it failed (episodic)</a:t>
            </a:r>
          </a:p>
          <a:p>
            <a:r>
              <a:rPr lang="en-US" dirty="0"/>
              <a:t>What materials are good for cold environments (semantic)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4F07-632B-1311-55C2-45AC7266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J.A.R.V.I.S. Works 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F071-B1AC-C3C1-C919-57E0F529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Short-Term Memory (STM)</a:t>
            </a:r>
          </a:p>
          <a:p>
            <a:pPr lvl="1"/>
            <a:r>
              <a:rPr lang="en-US" dirty="0"/>
              <a:t>Like J.A.R.V.I.S. remembering what Tony said 2 seconds ago.</a:t>
            </a:r>
          </a:p>
          <a:p>
            <a:r>
              <a:rPr lang="en-US" b="1" dirty="0"/>
              <a:t>Used for:</a:t>
            </a:r>
            <a:r>
              <a:rPr lang="en-US" dirty="0"/>
              <a:t> Current conversation</a:t>
            </a:r>
          </a:p>
          <a:p>
            <a:r>
              <a:rPr lang="en-US" b="1" dirty="0"/>
              <a:t>Example:</a:t>
            </a:r>
            <a:r>
              <a:rPr lang="en-US" dirty="0"/>
              <a:t> Remembering that Tony said “arctic” and not “desert”</a:t>
            </a:r>
          </a:p>
          <a:p>
            <a:r>
              <a:rPr lang="en-US" b="1" dirty="0"/>
              <a:t>Storage:</a:t>
            </a:r>
            <a:r>
              <a:rPr lang="en-US" dirty="0"/>
              <a:t> RAM, Redis, temporary buffer</a:t>
            </a:r>
          </a:p>
          <a:p>
            <a:r>
              <a:rPr lang="en-US" b="1" dirty="0"/>
              <a:t>In an agent:</a:t>
            </a:r>
            <a:r>
              <a:rPr lang="en-US" dirty="0"/>
              <a:t> Keeps the goal alive while jumping across tasks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“In the last 30 seconds, I know Tony wants arctic-specific adjustments.”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D974-CA4C-4D0E-351D-D230A83D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5612-76CF-A211-022E-D5D5FA13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Long-Term Memory (LTM)</a:t>
            </a:r>
          </a:p>
          <a:p>
            <a:pPr lvl="1"/>
            <a:r>
              <a:rPr lang="en-US" dirty="0"/>
              <a:t>Like J.A.R.V.I.S. recalling that version 42 failed in Alaska 3 years ago.</a:t>
            </a:r>
          </a:p>
          <a:p>
            <a:r>
              <a:rPr lang="en-US" b="1" dirty="0"/>
              <a:t>Used for:</a:t>
            </a:r>
            <a:r>
              <a:rPr lang="en-US" dirty="0"/>
              <a:t> Past missions, user preferences, results</a:t>
            </a:r>
          </a:p>
          <a:p>
            <a:r>
              <a:rPr lang="en-US" b="1" dirty="0"/>
              <a:t>Example:</a:t>
            </a:r>
            <a:r>
              <a:rPr lang="en-US" dirty="0"/>
              <a:t> “In Version 42, armor cracked at -40°C”</a:t>
            </a:r>
          </a:p>
          <a:p>
            <a:r>
              <a:rPr lang="en-US" b="1" dirty="0"/>
              <a:t>Storage:</a:t>
            </a:r>
            <a:r>
              <a:rPr lang="en-US" dirty="0"/>
              <a:t> </a:t>
            </a:r>
            <a:r>
              <a:rPr lang="en-US" dirty="0" err="1"/>
              <a:t>ChromaDB</a:t>
            </a:r>
            <a:r>
              <a:rPr lang="en-US" dirty="0"/>
              <a:t>, Weaviate, Pinecone</a:t>
            </a:r>
          </a:p>
          <a:p>
            <a:r>
              <a:rPr lang="en-US" b="1" dirty="0"/>
              <a:t>In an agent:</a:t>
            </a:r>
            <a:r>
              <a:rPr lang="en-US" dirty="0"/>
              <a:t> Used to tailor decisions using past knowledge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“Based on mission logs, you prefer carbon composites for sub-zero missions.”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0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9A5F-EAC9-2960-4C26-5287C4C3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7A54-CE95-F87E-8A2C-4A7D9D8B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Episodic Memory</a:t>
            </a:r>
          </a:p>
          <a:p>
            <a:pPr lvl="1"/>
            <a:r>
              <a:rPr lang="en-US" dirty="0"/>
              <a:t>Like J.A.R.V.I.S. replaying the step-by-step timeline of Version 42’s failure.</a:t>
            </a:r>
          </a:p>
          <a:p>
            <a:r>
              <a:rPr lang="en-US" b="1" dirty="0"/>
              <a:t>Used for:</a:t>
            </a:r>
            <a:r>
              <a:rPr lang="en-US" dirty="0"/>
              <a:t> Time-sequenced task logs</a:t>
            </a:r>
          </a:p>
          <a:p>
            <a:r>
              <a:rPr lang="en-US" b="1" dirty="0"/>
              <a:t>Example:</a:t>
            </a:r>
            <a:r>
              <a:rPr lang="en-US" dirty="0"/>
              <a:t> “Here’s what happened on Dec 14, 2:07 PM: suit overheated → shutdown → reboot failed”</a:t>
            </a:r>
          </a:p>
          <a:p>
            <a:r>
              <a:rPr lang="en-US" b="1" dirty="0"/>
              <a:t>Storage:</a:t>
            </a:r>
            <a:r>
              <a:rPr lang="en-US" dirty="0"/>
              <a:t> JSON logs, time-stamped vector chunks, Kafka</a:t>
            </a:r>
          </a:p>
          <a:p>
            <a:r>
              <a:rPr lang="en-US" b="1" dirty="0"/>
              <a:t>In an agent:</a:t>
            </a:r>
            <a:r>
              <a:rPr lang="en-US" dirty="0"/>
              <a:t> Helps recreate what happened and avoid it again</a:t>
            </a:r>
          </a:p>
          <a:p>
            <a:r>
              <a:rPr lang="en-US" dirty="0"/>
              <a:t> 	</a:t>
            </a:r>
            <a:r>
              <a:rPr lang="en-US" i="1" dirty="0"/>
              <a:t>“Let me replay what went wrong in that mission so we don’t repeat it.”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1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DE9-C504-A278-774D-8DD3021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D932-2FD8-F78F-C173-8656337A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Semantic Memory</a:t>
            </a:r>
          </a:p>
          <a:p>
            <a:pPr lvl="1"/>
            <a:r>
              <a:rPr lang="en-US" dirty="0"/>
              <a:t>Like J.A.R.V.I.S. knowing titanium is strong but bad for extreme cold.</a:t>
            </a:r>
          </a:p>
          <a:p>
            <a:r>
              <a:rPr lang="en-US" b="1" dirty="0"/>
              <a:t>Used for:</a:t>
            </a:r>
            <a:r>
              <a:rPr lang="en-US" dirty="0"/>
              <a:t> Facts and domain knowledge</a:t>
            </a:r>
          </a:p>
          <a:p>
            <a:r>
              <a:rPr lang="en-US" b="1" dirty="0"/>
              <a:t>Example:</a:t>
            </a:r>
            <a:r>
              <a:rPr lang="en-US" dirty="0"/>
              <a:t> “Graphene is better for energy conduction”</a:t>
            </a:r>
          </a:p>
          <a:p>
            <a:r>
              <a:rPr lang="en-US" b="1" dirty="0"/>
              <a:t>Storage:</a:t>
            </a:r>
            <a:r>
              <a:rPr lang="en-US" dirty="0"/>
              <a:t> Ontologies, vector embeddings, knowledge graphs</a:t>
            </a:r>
          </a:p>
          <a:p>
            <a:r>
              <a:rPr lang="en-US" b="1" dirty="0"/>
              <a:t>In an agent:</a:t>
            </a:r>
            <a:r>
              <a:rPr lang="en-US" dirty="0"/>
              <a:t> Used to reason and give factual suggestions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“Graphene’s thermal efficiency is 8x higher. Consider using it.”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6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EDB8-8E6C-B078-D48A-48AFD607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DB47B-214F-2F4C-0271-D8087A573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415064"/>
          <a:ext cx="9604374" cy="2651760"/>
        </p:xfrm>
        <a:graphic>
          <a:graphicData uri="http://schemas.openxmlformats.org/drawingml/2006/table">
            <a:tbl>
              <a:tblPr/>
              <a:tblGrid>
                <a:gridCol w="3201458">
                  <a:extLst>
                    <a:ext uri="{9D8B030D-6E8A-4147-A177-3AD203B41FA5}">
                      <a16:colId xmlns:a16="http://schemas.microsoft.com/office/drawing/2014/main" val="262383137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044911380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617919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Agent 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It Does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in 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04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Planner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Decides steps to design new suit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"First: analyze V42 → redesign core → test materials"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689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Tool Agent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Runs simulations or pulls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"Running arctic durability test"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46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Critic Agent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Validates the 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"Sir, this material shows stress fracture in test 4"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648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Memory Layer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Gives context to every 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"Reminding you that similar issue occurred before"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1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47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5D06-66EE-619B-D95A-716D00BC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Loop of Autonomy in J.A.R.V.I.S.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DD44-80E0-7DCD-50FF-A1F39F1B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Tony gives a high-level goal</a:t>
            </a:r>
            <a:endParaRPr lang="en-US" dirty="0"/>
          </a:p>
          <a:p>
            <a:pPr lvl="1"/>
            <a:r>
              <a:rPr lang="en-US" dirty="0"/>
              <a:t>“Make an arctic suit”</a:t>
            </a:r>
          </a:p>
          <a:p>
            <a:r>
              <a:rPr lang="en-US" b="1" dirty="0"/>
              <a:t>J.A.R.V.I.S. plans tasks</a:t>
            </a:r>
            <a:endParaRPr lang="en-US" dirty="0"/>
          </a:p>
          <a:p>
            <a:pPr lvl="1"/>
            <a:r>
              <a:rPr lang="en-US" dirty="0"/>
              <a:t>Recall prior failures, pick materials, simulate environment</a:t>
            </a:r>
          </a:p>
          <a:p>
            <a:r>
              <a:rPr lang="en-US" b="1" dirty="0"/>
              <a:t>Runs tools, recalls memory</a:t>
            </a:r>
            <a:endParaRPr lang="en-US" dirty="0"/>
          </a:p>
          <a:p>
            <a:pPr lvl="1"/>
            <a:r>
              <a:rPr lang="en-US" dirty="0"/>
              <a:t>Run wind-tunnel test, recall last Arctic incident</a:t>
            </a:r>
          </a:p>
          <a:p>
            <a:r>
              <a:rPr lang="en-US" b="1" dirty="0"/>
              <a:t>Critiques result</a:t>
            </a:r>
            <a:endParaRPr lang="en-US" dirty="0"/>
          </a:p>
          <a:p>
            <a:pPr lvl="1"/>
            <a:r>
              <a:rPr lang="en-US" dirty="0"/>
              <a:t>“Stress points too high. Recommend redesign”</a:t>
            </a:r>
          </a:p>
          <a:p>
            <a:r>
              <a:rPr lang="en-US" b="1" dirty="0"/>
              <a:t>Replans or finalizes</a:t>
            </a:r>
            <a:endParaRPr lang="en-US" dirty="0"/>
          </a:p>
          <a:p>
            <a:pPr lvl="1"/>
            <a:r>
              <a:rPr lang="en-US" dirty="0"/>
              <a:t>“New design ready and cold-proofed”</a:t>
            </a:r>
          </a:p>
          <a:p>
            <a:r>
              <a:rPr lang="en-US" dirty="0"/>
              <a:t>This loop is run </a:t>
            </a:r>
            <a:r>
              <a:rPr lang="en-US" b="1" dirty="0"/>
              <a:t>autonomously</a:t>
            </a:r>
            <a:r>
              <a:rPr lang="en-US" dirty="0"/>
              <a:t>. Tony never told J.A.R.V.I.S. </a:t>
            </a:r>
            <a:r>
              <a:rPr lang="en-US" i="1" dirty="0"/>
              <a:t>how</a:t>
            </a:r>
            <a:r>
              <a:rPr lang="en-US" dirty="0"/>
              <a:t> to do it. He only gave a goal.</a:t>
            </a:r>
          </a:p>
        </p:txBody>
      </p:sp>
    </p:spTree>
    <p:extLst>
      <p:ext uri="{BB962C8B-B14F-4D97-AF65-F5344CB8AC3E}">
        <p14:creationId xmlns:p14="http://schemas.microsoft.com/office/powerpoint/2010/main" val="114094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9C0D-9476-D03B-268E-89977E29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0CC6-A4D7-D8AE-36DB-A8F12C03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You are building J.A.R.V.I.S. for your domain.</a:t>
            </a:r>
            <a:endParaRPr lang="en-US" dirty="0"/>
          </a:p>
          <a:p>
            <a:r>
              <a:rPr lang="en-US" dirty="0"/>
              <a:t>Whether it’s:</a:t>
            </a:r>
          </a:p>
          <a:p>
            <a:r>
              <a:rPr lang="en-US" dirty="0"/>
              <a:t>Resume analysis,</a:t>
            </a:r>
          </a:p>
          <a:p>
            <a:r>
              <a:rPr lang="en-US" dirty="0"/>
              <a:t>Learning path generation,</a:t>
            </a:r>
          </a:p>
          <a:p>
            <a:r>
              <a:rPr lang="en-US" dirty="0"/>
              <a:t>DevOps design,</a:t>
            </a:r>
          </a:p>
          <a:p>
            <a:r>
              <a:rPr lang="en-US" dirty="0"/>
              <a:t>Your agents need </a:t>
            </a:r>
            <a:r>
              <a:rPr lang="en-US" b="1" dirty="0"/>
              <a:t>short-term recall</a:t>
            </a:r>
            <a:r>
              <a:rPr lang="en-US" dirty="0"/>
              <a:t>, </a:t>
            </a:r>
            <a:r>
              <a:rPr lang="en-US" b="1" dirty="0"/>
              <a:t>long-term knowledge</a:t>
            </a:r>
            <a:r>
              <a:rPr lang="en-US" dirty="0"/>
              <a:t>, </a:t>
            </a:r>
            <a:r>
              <a:rPr lang="en-US" b="1" dirty="0"/>
              <a:t>episodic tracking</a:t>
            </a:r>
            <a:r>
              <a:rPr lang="en-US" dirty="0"/>
              <a:t>, and </a:t>
            </a:r>
            <a:r>
              <a:rPr lang="en-US" b="1" dirty="0"/>
              <a:t>semantic understanding</a:t>
            </a:r>
            <a:r>
              <a:rPr lang="en-US" dirty="0"/>
              <a:t> — just like J.A.R.V.I.S.</a:t>
            </a:r>
          </a:p>
          <a:p>
            <a:r>
              <a:rPr lang="en-US" dirty="0"/>
              <a:t>⚙️ Without memory, your AI is just a glorified calculator.</a:t>
            </a:r>
            <a:br>
              <a:rPr lang="en-US" dirty="0"/>
            </a:br>
            <a:r>
              <a:rPr lang="en-US" dirty="0"/>
              <a:t>🧠 With memory, it's an intelligent partner.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9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353E-113A-472E-7281-0B171BC1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D36D-28C6-8195-6380-CA822332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capable of performing tasks </a:t>
            </a:r>
            <a:r>
              <a:rPr lang="en-US" b="1" dirty="0"/>
              <a:t>without continuous human guidance.</a:t>
            </a:r>
          </a:p>
          <a:p>
            <a:r>
              <a:rPr lang="en-US" dirty="0"/>
              <a:t>They are the </a:t>
            </a:r>
            <a:r>
              <a:rPr lang="en-US" b="1" dirty="0"/>
              <a:t>building blocks</a:t>
            </a:r>
            <a:r>
              <a:rPr lang="en-US" dirty="0"/>
              <a:t> of autonomous AI systems.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019-0DEF-B316-A7DB-F9C86DDA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of J.A.R.V.I.S. (Your Real AI Platform)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77150-6628-960B-C3E5-A25DCBA678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506504"/>
          <a:ext cx="9604374" cy="2468880"/>
        </p:xfrm>
        <a:graphic>
          <a:graphicData uri="http://schemas.openxmlformats.org/drawingml/2006/table">
            <a:tbl>
              <a:tblPr/>
              <a:tblGrid>
                <a:gridCol w="3201458">
                  <a:extLst>
                    <a:ext uri="{9D8B030D-6E8A-4147-A177-3AD203B41FA5}">
                      <a16:colId xmlns:a16="http://schemas.microsoft.com/office/drawing/2014/main" val="256483585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890512873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783495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It Really 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Real Tool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21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Memory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Pulling old logs or summaries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ChromaDB, Redis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87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Task Planning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Sequencing subtasks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CrewAI TaskPlannerAgent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347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Tool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Simulating, testing, querying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 connectors, LangChain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38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Critique &amp; Retry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Evaluating if good enough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Critic Agent, Verifier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187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Recollection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Reminding prior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LangChain</a:t>
                      </a:r>
                      <a:r>
                        <a:rPr lang="en-US" dirty="0"/>
                        <a:t> Memory, </a:t>
                      </a:r>
                      <a:r>
                        <a:rPr lang="en-US" dirty="0" err="1"/>
                        <a:t>CrewBaseMemory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29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29F15-1F0B-F7EF-1C02-3B4EE99B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KEY CHARACTERISTICS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358E9-8A20-B3CB-BEA5-28A169244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63612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0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8AA8-4BBF-45AE-01D5-A6317B73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CORE COMPONENTS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00F5CC-C629-CA54-4BC8-0C61B1BB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77050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67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1C17-E807-5E3D-757B-C64766C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MEMORY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F5DC90-6B65-3250-D7D9-0F6953A55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30527"/>
              </p:ext>
            </p:extLst>
          </p:nvPr>
        </p:nvGraphicFramePr>
        <p:xfrm>
          <a:off x="1450975" y="2305318"/>
          <a:ext cx="9766524" cy="335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90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2A05-43A7-915E-C9C5-100D03FB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Tool Use &amp; Environment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505AA-C995-E24B-2D9A-C9D5BB3EF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24835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46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6DAC6-8CBE-4356-40B0-48D2CE43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Self-Critique &amp; Retry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E2BD5-1EE5-A184-1A1E-3DD3558B7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5232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36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8931-1721-938C-4F3E-3B4E75CA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 Loop (Until Goal Completion)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2BF6-79A8-398E-747A-CBD2B6CF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agents don’t stop after one run. They operate in a </a:t>
            </a:r>
            <a:r>
              <a:rPr lang="en-US" b="1" dirty="0"/>
              <a:t>goal-evaluation-retry loop</a:t>
            </a:r>
            <a:r>
              <a:rPr lang="en-US" dirty="0"/>
              <a:t>, optionally with a feedback mechanism.</a:t>
            </a:r>
          </a:p>
          <a:p>
            <a:r>
              <a:rPr lang="en-US" b="1" dirty="0"/>
              <a:t>Loop:</a:t>
            </a:r>
            <a:endParaRPr lang="en-US" dirty="0"/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Execute</a:t>
            </a:r>
          </a:p>
          <a:p>
            <a:pPr lvl="1"/>
            <a:r>
              <a:rPr lang="en-US" dirty="0"/>
              <a:t>Critique</a:t>
            </a:r>
          </a:p>
          <a:p>
            <a:pPr lvl="1"/>
            <a:r>
              <a:rPr lang="en-US" dirty="0"/>
              <a:t>Re-plan (if needed)</a:t>
            </a:r>
          </a:p>
          <a:p>
            <a:pPr lvl="1"/>
            <a:r>
              <a:rPr lang="en-US" dirty="0"/>
              <a:t>Exit (when goal is met)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5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559A-6D37-A39B-EA83-F510F411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2500" b="1"/>
              <a:t>Orchestration Framework </a:t>
            </a:r>
            <a:endParaRPr lang="en-US" sz="2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A45EDC-6883-7C2C-05A9-A1BF13B3E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7183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8646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1326</Words>
  <Application>Microsoft Macintosh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AUTONOMOUS AGENTS</vt:lpstr>
      <vt:lpstr>AUTONOMOUS AGENTS</vt:lpstr>
      <vt:lpstr>KEY CHARACTERISTICS</vt:lpstr>
      <vt:lpstr>CORE COMPONENTS </vt:lpstr>
      <vt:lpstr>MEMORY </vt:lpstr>
      <vt:lpstr>Tool Use &amp; Environment Interaction</vt:lpstr>
      <vt:lpstr>Self-Critique &amp; Retry</vt:lpstr>
      <vt:lpstr>Autonomy Loop (Until Goal Completion)</vt:lpstr>
      <vt:lpstr>Orchestration Framework </vt:lpstr>
      <vt:lpstr>Summary Table: What Makes an Agent Autonomous</vt:lpstr>
      <vt:lpstr>Scene: Tony Stark’s Workshop</vt:lpstr>
      <vt:lpstr>PowerPoint Presentation</vt:lpstr>
      <vt:lpstr>How J.A.R.V.I.S. Works Behind the Scenes</vt:lpstr>
      <vt:lpstr>PowerPoint Presentation</vt:lpstr>
      <vt:lpstr>PowerPoint Presentation</vt:lpstr>
      <vt:lpstr>PowerPoint Presentation</vt:lpstr>
      <vt:lpstr>PowerPoint Presentation</vt:lpstr>
      <vt:lpstr>The Loop of Autonomy in J.A.R.V.I.S.</vt:lpstr>
      <vt:lpstr>Final Thought</vt:lpstr>
      <vt:lpstr>Backend of J.A.R.V.I.S. (Your Real AI Platform)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Ravula</dc:creator>
  <cp:lastModifiedBy>Venkata Ravula</cp:lastModifiedBy>
  <cp:revision>1</cp:revision>
  <dcterms:created xsi:type="dcterms:W3CDTF">2025-07-28T15:37:09Z</dcterms:created>
  <dcterms:modified xsi:type="dcterms:W3CDTF">2025-07-28T16:05:26Z</dcterms:modified>
</cp:coreProperties>
</file>