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8" d="100"/>
          <a:sy n="88" d="100"/>
        </p:scale>
        <p:origin x="11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7:59:1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4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6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66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65735-7869-1D30-3DE2-CE9754EE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75" y="995663"/>
            <a:ext cx="5320206" cy="1594839"/>
          </a:xfrm>
        </p:spPr>
        <p:txBody>
          <a:bodyPr>
            <a:normAutofit fontScale="90000"/>
          </a:bodyPr>
          <a:lstStyle/>
          <a:p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CPSC-597A-AB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VoteSphere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Kubernetes-Enabled Voting Platform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9A95-7BCF-E528-2977-0267A3EC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2477387"/>
            <a:ext cx="4956162" cy="310470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Mohmood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8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1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Vivek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Gullapalli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1166039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1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Srikanth Ravuri, 1166104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79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Yeswanth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Sai Anne, 1173701 </a:t>
            </a:r>
          </a:p>
          <a:p>
            <a:endParaRPr lang="en-US" dirty="0"/>
          </a:p>
        </p:txBody>
      </p:sp>
      <p:pic>
        <p:nvPicPr>
          <p:cNvPr id="18" name="Picture 17" descr="Colorful liquid art">
            <a:extLst>
              <a:ext uri="{FF2B5EF4-FFF2-40B4-BE49-F238E27FC236}">
                <a16:creationId xmlns:a16="http://schemas.microsoft.com/office/drawing/2014/main" id="{6F772A8D-1DAA-2DA8-7DCC-D3E1965F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2" r="27038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35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68B093-D5D0-413E-B63F-4E732B9D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D476645-8D91-4AA1-99AA-A41FB389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9883" cy="6858000"/>
          </a:xfrm>
          <a:custGeom>
            <a:avLst/>
            <a:gdLst>
              <a:gd name="connsiteX0" fmla="*/ 0 w 8829883"/>
              <a:gd name="connsiteY0" fmla="*/ 0 h 6858000"/>
              <a:gd name="connsiteX1" fmla="*/ 723900 w 8829883"/>
              <a:gd name="connsiteY1" fmla="*/ 0 h 6858000"/>
              <a:gd name="connsiteX2" fmla="*/ 2899611 w 8829883"/>
              <a:gd name="connsiteY2" fmla="*/ 0 h 6858000"/>
              <a:gd name="connsiteX3" fmla="*/ 2899611 w 8829883"/>
              <a:gd name="connsiteY3" fmla="*/ 454 h 6858000"/>
              <a:gd name="connsiteX4" fmla="*/ 7893368 w 8829883"/>
              <a:gd name="connsiteY4" fmla="*/ 1496 h 6858000"/>
              <a:gd name="connsiteX5" fmla="*/ 7869582 w 8829883"/>
              <a:gd name="connsiteY5" fmla="*/ 71879 h 6858000"/>
              <a:gd name="connsiteX6" fmla="*/ 7886895 w 8829883"/>
              <a:gd name="connsiteY6" fmla="*/ 187470 h 6858000"/>
              <a:gd name="connsiteX7" fmla="*/ 7882119 w 8829883"/>
              <a:gd name="connsiteY7" fmla="*/ 277365 h 6858000"/>
              <a:gd name="connsiteX8" fmla="*/ 7895991 w 8829883"/>
              <a:gd name="connsiteY8" fmla="*/ 346246 h 6858000"/>
              <a:gd name="connsiteX9" fmla="*/ 7891335 w 8829883"/>
              <a:gd name="connsiteY9" fmla="*/ 373517 h 6858000"/>
              <a:gd name="connsiteX10" fmla="*/ 7881842 w 8829883"/>
              <a:gd name="connsiteY10" fmla="*/ 408648 h 6858000"/>
              <a:gd name="connsiteX11" fmla="*/ 7868532 w 8829883"/>
              <a:gd name="connsiteY11" fmla="*/ 474050 h 6858000"/>
              <a:gd name="connsiteX12" fmla="*/ 7835844 w 8829883"/>
              <a:gd name="connsiteY12" fmla="*/ 527194 h 6858000"/>
              <a:gd name="connsiteX13" fmla="*/ 7808260 w 8829883"/>
              <a:gd name="connsiteY13" fmla="*/ 569723 h 6858000"/>
              <a:gd name="connsiteX14" fmla="*/ 7805612 w 8829883"/>
              <a:gd name="connsiteY14" fmla="*/ 629088 h 6858000"/>
              <a:gd name="connsiteX15" fmla="*/ 7837166 w 8829883"/>
              <a:gd name="connsiteY15" fmla="*/ 676108 h 6858000"/>
              <a:gd name="connsiteX16" fmla="*/ 7851045 w 8829883"/>
              <a:gd name="connsiteY16" fmla="*/ 771520 h 6858000"/>
              <a:gd name="connsiteX17" fmla="*/ 7872025 w 8829883"/>
              <a:gd name="connsiteY17" fmla="*/ 826741 h 6858000"/>
              <a:gd name="connsiteX18" fmla="*/ 7875013 w 8829883"/>
              <a:gd name="connsiteY18" fmla="*/ 871450 h 6858000"/>
              <a:gd name="connsiteX19" fmla="*/ 7872432 w 8829883"/>
              <a:gd name="connsiteY19" fmla="*/ 930795 h 6858000"/>
              <a:gd name="connsiteX20" fmla="*/ 7875655 w 8829883"/>
              <a:gd name="connsiteY20" fmla="*/ 1039090 h 6858000"/>
              <a:gd name="connsiteX21" fmla="*/ 7838078 w 8829883"/>
              <a:gd name="connsiteY21" fmla="*/ 1138030 h 6858000"/>
              <a:gd name="connsiteX22" fmla="*/ 7821448 w 8829883"/>
              <a:gd name="connsiteY22" fmla="*/ 1219394 h 6858000"/>
              <a:gd name="connsiteX23" fmla="*/ 7822973 w 8829883"/>
              <a:gd name="connsiteY23" fmla="*/ 1272242 h 6858000"/>
              <a:gd name="connsiteX24" fmla="*/ 7818282 w 8829883"/>
              <a:gd name="connsiteY24" fmla="*/ 1341591 h 6858000"/>
              <a:gd name="connsiteX25" fmla="*/ 7836258 w 8829883"/>
              <a:gd name="connsiteY25" fmla="*/ 1426833 h 6858000"/>
              <a:gd name="connsiteX26" fmla="*/ 7826152 w 8829883"/>
              <a:gd name="connsiteY26" fmla="*/ 1461933 h 6858000"/>
              <a:gd name="connsiteX27" fmla="*/ 7831768 w 8829883"/>
              <a:gd name="connsiteY27" fmla="*/ 1474139 h 6858000"/>
              <a:gd name="connsiteX28" fmla="*/ 7817196 w 8829883"/>
              <a:gd name="connsiteY28" fmla="*/ 1609254 h 6858000"/>
              <a:gd name="connsiteX29" fmla="*/ 7770505 w 8829883"/>
              <a:gd name="connsiteY29" fmla="*/ 1767407 h 6858000"/>
              <a:gd name="connsiteX30" fmla="*/ 7762919 w 8829883"/>
              <a:gd name="connsiteY30" fmla="*/ 1904844 h 6858000"/>
              <a:gd name="connsiteX31" fmla="*/ 7766866 w 8829883"/>
              <a:gd name="connsiteY31" fmla="*/ 1957179 h 6858000"/>
              <a:gd name="connsiteX32" fmla="*/ 7773064 w 8829883"/>
              <a:gd name="connsiteY32" fmla="*/ 2044640 h 6858000"/>
              <a:gd name="connsiteX33" fmla="*/ 7794047 w 8829883"/>
              <a:gd name="connsiteY33" fmla="*/ 2118761 h 6858000"/>
              <a:gd name="connsiteX34" fmla="*/ 7798133 w 8829883"/>
              <a:gd name="connsiteY34" fmla="*/ 2140040 h 6858000"/>
              <a:gd name="connsiteX35" fmla="*/ 7771312 w 8829883"/>
              <a:gd name="connsiteY35" fmla="*/ 2193292 h 6858000"/>
              <a:gd name="connsiteX36" fmla="*/ 7771054 w 8829883"/>
              <a:gd name="connsiteY36" fmla="*/ 2250961 h 6858000"/>
              <a:gd name="connsiteX37" fmla="*/ 7756583 w 8829883"/>
              <a:gd name="connsiteY37" fmla="*/ 2337555 h 6858000"/>
              <a:gd name="connsiteX38" fmla="*/ 7742362 w 8829883"/>
              <a:gd name="connsiteY38" fmla="*/ 2411360 h 6858000"/>
              <a:gd name="connsiteX39" fmla="*/ 7717009 w 8829883"/>
              <a:gd name="connsiteY39" fmla="*/ 2529941 h 6858000"/>
              <a:gd name="connsiteX40" fmla="*/ 7709959 w 8829883"/>
              <a:gd name="connsiteY40" fmla="*/ 2601138 h 6858000"/>
              <a:gd name="connsiteX41" fmla="*/ 7690720 w 8829883"/>
              <a:gd name="connsiteY41" fmla="*/ 2640695 h 6858000"/>
              <a:gd name="connsiteX42" fmla="*/ 7704675 w 8829883"/>
              <a:gd name="connsiteY42" fmla="*/ 2880990 h 6858000"/>
              <a:gd name="connsiteX43" fmla="*/ 7680571 w 8829883"/>
              <a:gd name="connsiteY43" fmla="*/ 3041883 h 6858000"/>
              <a:gd name="connsiteX44" fmla="*/ 7680501 w 8829883"/>
              <a:gd name="connsiteY44" fmla="*/ 3120847 h 6858000"/>
              <a:gd name="connsiteX45" fmla="*/ 7679792 w 8829883"/>
              <a:gd name="connsiteY45" fmla="*/ 3213223 h 6858000"/>
              <a:gd name="connsiteX46" fmla="*/ 7663577 w 8829883"/>
              <a:gd name="connsiteY46" fmla="*/ 3257980 h 6858000"/>
              <a:gd name="connsiteX47" fmla="*/ 7670372 w 8829883"/>
              <a:gd name="connsiteY47" fmla="*/ 3319870 h 6858000"/>
              <a:gd name="connsiteX48" fmla="*/ 7659210 w 8829883"/>
              <a:gd name="connsiteY48" fmla="*/ 3336975 h 6858000"/>
              <a:gd name="connsiteX49" fmla="*/ 7663790 w 8829883"/>
              <a:gd name="connsiteY49" fmla="*/ 3375005 h 6858000"/>
              <a:gd name="connsiteX50" fmla="*/ 7660235 w 8829883"/>
              <a:gd name="connsiteY50" fmla="*/ 3426516 h 6858000"/>
              <a:gd name="connsiteX51" fmla="*/ 7665486 w 8829883"/>
              <a:gd name="connsiteY51" fmla="*/ 3483295 h 6858000"/>
              <a:gd name="connsiteX52" fmla="*/ 7666126 w 8829883"/>
              <a:gd name="connsiteY52" fmla="*/ 3554065 h 6858000"/>
              <a:gd name="connsiteX53" fmla="*/ 7672381 w 8829883"/>
              <a:gd name="connsiteY53" fmla="*/ 3603550 h 6858000"/>
              <a:gd name="connsiteX54" fmla="*/ 7667729 w 8829883"/>
              <a:gd name="connsiteY54" fmla="*/ 3620698 h 6858000"/>
              <a:gd name="connsiteX55" fmla="*/ 7716596 w 8829883"/>
              <a:gd name="connsiteY55" fmla="*/ 3697238 h 6858000"/>
              <a:gd name="connsiteX56" fmla="*/ 7747466 w 8829883"/>
              <a:gd name="connsiteY56" fmla="*/ 3874032 h 6858000"/>
              <a:gd name="connsiteX57" fmla="*/ 7834319 w 8829883"/>
              <a:gd name="connsiteY57" fmla="*/ 4110321 h 6858000"/>
              <a:gd name="connsiteX58" fmla="*/ 7867564 w 8829883"/>
              <a:gd name="connsiteY58" fmla="*/ 4394443 h 6858000"/>
              <a:gd name="connsiteX59" fmla="*/ 7889499 w 8829883"/>
              <a:gd name="connsiteY59" fmla="*/ 4481516 h 6858000"/>
              <a:gd name="connsiteX60" fmla="*/ 7896009 w 8829883"/>
              <a:gd name="connsiteY60" fmla="*/ 4570151 h 6858000"/>
              <a:gd name="connsiteX61" fmla="*/ 7921149 w 8829883"/>
              <a:gd name="connsiteY61" fmla="*/ 4609273 h 6858000"/>
              <a:gd name="connsiteX62" fmla="*/ 7990345 w 8829883"/>
              <a:gd name="connsiteY62" fmla="*/ 4720709 h 6858000"/>
              <a:gd name="connsiteX63" fmla="*/ 8042196 w 8829883"/>
              <a:gd name="connsiteY63" fmla="*/ 4823185 h 6858000"/>
              <a:gd name="connsiteX64" fmla="*/ 8055295 w 8829883"/>
              <a:gd name="connsiteY64" fmla="*/ 4829890 h 6858000"/>
              <a:gd name="connsiteX65" fmla="*/ 8064976 w 8829883"/>
              <a:gd name="connsiteY65" fmla="*/ 4839887 h 6858000"/>
              <a:gd name="connsiteX66" fmla="*/ 8064641 w 8829883"/>
              <a:gd name="connsiteY66" fmla="*/ 4841844 h 6858000"/>
              <a:gd name="connsiteX67" fmla="*/ 8095025 w 8829883"/>
              <a:gd name="connsiteY67" fmla="*/ 4882737 h 6858000"/>
              <a:gd name="connsiteX68" fmla="*/ 8095152 w 8829883"/>
              <a:gd name="connsiteY68" fmla="*/ 4886987 h 6858000"/>
              <a:gd name="connsiteX69" fmla="*/ 8111844 w 8829883"/>
              <a:gd name="connsiteY69" fmla="*/ 4913701 h 6858000"/>
              <a:gd name="connsiteX70" fmla="*/ 8112706 w 8829883"/>
              <a:gd name="connsiteY70" fmla="*/ 4942285 h 6858000"/>
              <a:gd name="connsiteX71" fmla="*/ 8120594 w 8829883"/>
              <a:gd name="connsiteY71" fmla="*/ 5017893 h 6858000"/>
              <a:gd name="connsiteX72" fmla="*/ 8123257 w 8829883"/>
              <a:gd name="connsiteY72" fmla="*/ 5024073 h 6858000"/>
              <a:gd name="connsiteX73" fmla="*/ 8125768 w 8829883"/>
              <a:gd name="connsiteY73" fmla="*/ 5030584 h 6858000"/>
              <a:gd name="connsiteX74" fmla="*/ 8128671 w 8829883"/>
              <a:gd name="connsiteY74" fmla="*/ 5034636 h 6858000"/>
              <a:gd name="connsiteX75" fmla="*/ 8134221 w 8829883"/>
              <a:gd name="connsiteY75" fmla="*/ 5046141 h 6858000"/>
              <a:gd name="connsiteX76" fmla="*/ 8134444 w 8829883"/>
              <a:gd name="connsiteY76" fmla="*/ 5050962 h 6858000"/>
              <a:gd name="connsiteX77" fmla="*/ 8132097 w 8829883"/>
              <a:gd name="connsiteY77" fmla="*/ 5054116 h 6858000"/>
              <a:gd name="connsiteX78" fmla="*/ 8132949 w 8829883"/>
              <a:gd name="connsiteY78" fmla="*/ 5054989 h 6858000"/>
              <a:gd name="connsiteX79" fmla="*/ 8144485 w 8829883"/>
              <a:gd name="connsiteY79" fmla="*/ 5116013 h 6858000"/>
              <a:gd name="connsiteX80" fmla="*/ 8144659 w 8829883"/>
              <a:gd name="connsiteY80" fmla="*/ 5116809 h 6858000"/>
              <a:gd name="connsiteX81" fmla="*/ 8162234 w 8829883"/>
              <a:gd name="connsiteY81" fmla="*/ 5129105 h 6858000"/>
              <a:gd name="connsiteX82" fmla="*/ 8226967 w 8829883"/>
              <a:gd name="connsiteY82" fmla="*/ 5202821 h 6858000"/>
              <a:gd name="connsiteX83" fmla="*/ 8360194 w 8829883"/>
              <a:gd name="connsiteY83" fmla="*/ 5397075 h 6858000"/>
              <a:gd name="connsiteX84" fmla="*/ 8384145 w 8829883"/>
              <a:gd name="connsiteY84" fmla="*/ 5467080 h 6858000"/>
              <a:gd name="connsiteX85" fmla="*/ 8416773 w 8829883"/>
              <a:gd name="connsiteY85" fmla="*/ 5493882 h 6858000"/>
              <a:gd name="connsiteX86" fmla="*/ 8429667 w 8829883"/>
              <a:gd name="connsiteY86" fmla="*/ 5590605 h 6858000"/>
              <a:gd name="connsiteX87" fmla="*/ 8506235 w 8829883"/>
              <a:gd name="connsiteY87" fmla="*/ 5685507 h 6858000"/>
              <a:gd name="connsiteX88" fmla="*/ 8537925 w 8829883"/>
              <a:gd name="connsiteY88" fmla="*/ 5756235 h 6858000"/>
              <a:gd name="connsiteX89" fmla="*/ 8592162 w 8829883"/>
              <a:gd name="connsiteY89" fmla="*/ 5913062 h 6858000"/>
              <a:gd name="connsiteX90" fmla="*/ 8629162 w 8829883"/>
              <a:gd name="connsiteY90" fmla="*/ 5968992 h 6858000"/>
              <a:gd name="connsiteX91" fmla="*/ 8626026 w 8829883"/>
              <a:gd name="connsiteY91" fmla="*/ 5975711 h 6858000"/>
              <a:gd name="connsiteX92" fmla="*/ 8638741 w 8829883"/>
              <a:gd name="connsiteY92" fmla="*/ 6017877 h 6858000"/>
              <a:gd name="connsiteX93" fmla="*/ 8687880 w 8829883"/>
              <a:gd name="connsiteY93" fmla="*/ 6149197 h 6858000"/>
              <a:gd name="connsiteX94" fmla="*/ 8738885 w 8829883"/>
              <a:gd name="connsiteY94" fmla="*/ 6239177 h 6858000"/>
              <a:gd name="connsiteX95" fmla="*/ 8742293 w 8829883"/>
              <a:gd name="connsiteY95" fmla="*/ 6269973 h 6858000"/>
              <a:gd name="connsiteX96" fmla="*/ 8748318 w 8829883"/>
              <a:gd name="connsiteY96" fmla="*/ 6321477 h 6858000"/>
              <a:gd name="connsiteX97" fmla="*/ 8740264 w 8829883"/>
              <a:gd name="connsiteY97" fmla="*/ 6363570 h 6858000"/>
              <a:gd name="connsiteX98" fmla="*/ 8750282 w 8829883"/>
              <a:gd name="connsiteY98" fmla="*/ 6405211 h 6858000"/>
              <a:gd name="connsiteX99" fmla="*/ 8780770 w 8829883"/>
              <a:gd name="connsiteY99" fmla="*/ 6526653 h 6858000"/>
              <a:gd name="connsiteX100" fmla="*/ 8788697 w 8829883"/>
              <a:gd name="connsiteY100" fmla="*/ 6566039 h 6858000"/>
              <a:gd name="connsiteX101" fmla="*/ 8805801 w 8829883"/>
              <a:gd name="connsiteY101" fmla="*/ 6674924 h 6858000"/>
              <a:gd name="connsiteX102" fmla="*/ 8819458 w 8829883"/>
              <a:gd name="connsiteY102" fmla="*/ 6784979 h 6858000"/>
              <a:gd name="connsiteX103" fmla="*/ 8807945 w 8829883"/>
              <a:gd name="connsiteY103" fmla="*/ 6855780 h 6858000"/>
              <a:gd name="connsiteX104" fmla="*/ 8808350 w 8829883"/>
              <a:gd name="connsiteY104" fmla="*/ 6856508 h 6858000"/>
              <a:gd name="connsiteX105" fmla="*/ 2899611 w 8829883"/>
              <a:gd name="connsiteY105" fmla="*/ 6857599 h 6858000"/>
              <a:gd name="connsiteX106" fmla="*/ 2899611 w 8829883"/>
              <a:gd name="connsiteY106" fmla="*/ 6858000 h 6858000"/>
              <a:gd name="connsiteX107" fmla="*/ 723900 w 8829883"/>
              <a:gd name="connsiteY107" fmla="*/ 6858000 h 6858000"/>
              <a:gd name="connsiteX108" fmla="*/ 0 w 8829883"/>
              <a:gd name="connsiteY10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829883" h="6858000">
                <a:moveTo>
                  <a:pt x="0" y="0"/>
                </a:moveTo>
                <a:lnTo>
                  <a:pt x="723900" y="0"/>
                </a:lnTo>
                <a:lnTo>
                  <a:pt x="2899611" y="0"/>
                </a:lnTo>
                <a:lnTo>
                  <a:pt x="2899611" y="454"/>
                </a:lnTo>
                <a:lnTo>
                  <a:pt x="7893368" y="1496"/>
                </a:lnTo>
                <a:lnTo>
                  <a:pt x="7869582" y="71879"/>
                </a:lnTo>
                <a:lnTo>
                  <a:pt x="7886895" y="187470"/>
                </a:lnTo>
                <a:lnTo>
                  <a:pt x="7882119" y="277365"/>
                </a:lnTo>
                <a:cubicBezTo>
                  <a:pt x="7875900" y="290114"/>
                  <a:pt x="7902243" y="330262"/>
                  <a:pt x="7895991" y="346246"/>
                </a:cubicBezTo>
                <a:cubicBezTo>
                  <a:pt x="7893456" y="355592"/>
                  <a:pt x="7887147" y="361969"/>
                  <a:pt x="7891335" y="373517"/>
                </a:cubicBezTo>
                <a:cubicBezTo>
                  <a:pt x="7895602" y="389016"/>
                  <a:pt x="7871592" y="401168"/>
                  <a:pt x="7881842" y="408648"/>
                </a:cubicBezTo>
                <a:cubicBezTo>
                  <a:pt x="7865065" y="417648"/>
                  <a:pt x="7872620" y="452979"/>
                  <a:pt x="7868532" y="474050"/>
                </a:cubicBezTo>
                <a:cubicBezTo>
                  <a:pt x="7853778" y="479060"/>
                  <a:pt x="7850935" y="489514"/>
                  <a:pt x="7835844" y="527194"/>
                </a:cubicBezTo>
                <a:cubicBezTo>
                  <a:pt x="7819198" y="532133"/>
                  <a:pt x="7834612" y="554318"/>
                  <a:pt x="7808260" y="569723"/>
                </a:cubicBezTo>
                <a:lnTo>
                  <a:pt x="7805612" y="629088"/>
                </a:lnTo>
                <a:cubicBezTo>
                  <a:pt x="7822181" y="658375"/>
                  <a:pt x="7843286" y="628668"/>
                  <a:pt x="7837166" y="676108"/>
                </a:cubicBezTo>
                <a:lnTo>
                  <a:pt x="7851045" y="771520"/>
                </a:lnTo>
                <a:cubicBezTo>
                  <a:pt x="7845014" y="794446"/>
                  <a:pt x="7876752" y="798773"/>
                  <a:pt x="7872025" y="826741"/>
                </a:cubicBezTo>
                <a:cubicBezTo>
                  <a:pt x="7871325" y="842533"/>
                  <a:pt x="7862429" y="855601"/>
                  <a:pt x="7875013" y="871450"/>
                </a:cubicBezTo>
                <a:cubicBezTo>
                  <a:pt x="7889412" y="893399"/>
                  <a:pt x="7850435" y="924300"/>
                  <a:pt x="7872432" y="930795"/>
                </a:cubicBezTo>
                <a:cubicBezTo>
                  <a:pt x="7845414" y="953175"/>
                  <a:pt x="7887863" y="999760"/>
                  <a:pt x="7875655" y="1039090"/>
                </a:cubicBezTo>
                <a:cubicBezTo>
                  <a:pt x="7850663" y="1054257"/>
                  <a:pt x="7849862" y="1071925"/>
                  <a:pt x="7838078" y="1138030"/>
                </a:cubicBezTo>
                <a:cubicBezTo>
                  <a:pt x="7809579" y="1154037"/>
                  <a:pt x="7863353" y="1182266"/>
                  <a:pt x="7821448" y="1219394"/>
                </a:cubicBezTo>
                <a:cubicBezTo>
                  <a:pt x="7823834" y="1223017"/>
                  <a:pt x="7823501" y="1251876"/>
                  <a:pt x="7822973" y="1272242"/>
                </a:cubicBezTo>
                <a:cubicBezTo>
                  <a:pt x="7822445" y="1292609"/>
                  <a:pt x="7831941" y="1316014"/>
                  <a:pt x="7818282" y="1341591"/>
                </a:cubicBezTo>
                <a:lnTo>
                  <a:pt x="7836258" y="1426833"/>
                </a:lnTo>
                <a:cubicBezTo>
                  <a:pt x="7835968" y="1439455"/>
                  <a:pt x="7833304" y="1451564"/>
                  <a:pt x="7826152" y="1461933"/>
                </a:cubicBezTo>
                <a:cubicBezTo>
                  <a:pt x="7828269" y="1465582"/>
                  <a:pt x="7833261" y="1449588"/>
                  <a:pt x="7831768" y="1474139"/>
                </a:cubicBezTo>
                <a:cubicBezTo>
                  <a:pt x="7830277" y="1498693"/>
                  <a:pt x="7829014" y="1596424"/>
                  <a:pt x="7817196" y="1609254"/>
                </a:cubicBezTo>
                <a:cubicBezTo>
                  <a:pt x="7777782" y="1679005"/>
                  <a:pt x="7783023" y="1695437"/>
                  <a:pt x="7770505" y="1767407"/>
                </a:cubicBezTo>
                <a:cubicBezTo>
                  <a:pt x="7760010" y="1850911"/>
                  <a:pt x="7802143" y="1815467"/>
                  <a:pt x="7762919" y="1904844"/>
                </a:cubicBezTo>
                <a:cubicBezTo>
                  <a:pt x="7775200" y="1923814"/>
                  <a:pt x="7774829" y="1937779"/>
                  <a:pt x="7766866" y="1957179"/>
                </a:cubicBezTo>
                <a:cubicBezTo>
                  <a:pt x="7762749" y="1998306"/>
                  <a:pt x="7796000" y="2013648"/>
                  <a:pt x="7773064" y="2044640"/>
                </a:cubicBezTo>
                <a:cubicBezTo>
                  <a:pt x="7791355" y="2047050"/>
                  <a:pt x="7774207" y="2127691"/>
                  <a:pt x="7794047" y="2118761"/>
                </a:cubicBezTo>
                <a:cubicBezTo>
                  <a:pt x="7797595" y="2127828"/>
                  <a:pt x="7801922" y="2127617"/>
                  <a:pt x="7798133" y="2140040"/>
                </a:cubicBezTo>
                <a:cubicBezTo>
                  <a:pt x="7794343" y="2152462"/>
                  <a:pt x="7775825" y="2174806"/>
                  <a:pt x="7771312" y="2193292"/>
                </a:cubicBezTo>
                <a:lnTo>
                  <a:pt x="7771054" y="2250961"/>
                </a:lnTo>
                <a:cubicBezTo>
                  <a:pt x="7764859" y="2272200"/>
                  <a:pt x="7766040" y="2310822"/>
                  <a:pt x="7756583" y="2337555"/>
                </a:cubicBezTo>
                <a:cubicBezTo>
                  <a:pt x="7732413" y="2374423"/>
                  <a:pt x="7752131" y="2384352"/>
                  <a:pt x="7742362" y="2411360"/>
                </a:cubicBezTo>
                <a:cubicBezTo>
                  <a:pt x="7734510" y="2465717"/>
                  <a:pt x="7719828" y="2495902"/>
                  <a:pt x="7717009" y="2529941"/>
                </a:cubicBezTo>
                <a:cubicBezTo>
                  <a:pt x="7714517" y="2530459"/>
                  <a:pt x="7714340" y="2582679"/>
                  <a:pt x="7709959" y="2601138"/>
                </a:cubicBezTo>
                <a:cubicBezTo>
                  <a:pt x="7705578" y="2619597"/>
                  <a:pt x="7682467" y="2614253"/>
                  <a:pt x="7690720" y="2640695"/>
                </a:cubicBezTo>
                <a:cubicBezTo>
                  <a:pt x="7688598" y="2718827"/>
                  <a:pt x="7707530" y="2807257"/>
                  <a:pt x="7704675" y="2880990"/>
                </a:cubicBezTo>
                <a:cubicBezTo>
                  <a:pt x="7690578" y="2882059"/>
                  <a:pt x="7692748" y="2990697"/>
                  <a:pt x="7680571" y="3041883"/>
                </a:cubicBezTo>
                <a:cubicBezTo>
                  <a:pt x="7673737" y="3101494"/>
                  <a:pt x="7687176" y="3075461"/>
                  <a:pt x="7680501" y="3120847"/>
                </a:cubicBezTo>
                <a:cubicBezTo>
                  <a:pt x="7674028" y="3148030"/>
                  <a:pt x="7682121" y="3179271"/>
                  <a:pt x="7679792" y="3213223"/>
                </a:cubicBezTo>
                <a:cubicBezTo>
                  <a:pt x="7674578" y="3247046"/>
                  <a:pt x="7687119" y="3253869"/>
                  <a:pt x="7663577" y="3257980"/>
                </a:cubicBezTo>
                <a:lnTo>
                  <a:pt x="7670372" y="3319870"/>
                </a:lnTo>
                <a:cubicBezTo>
                  <a:pt x="7670391" y="3319962"/>
                  <a:pt x="7659190" y="3336883"/>
                  <a:pt x="7659210" y="3336975"/>
                </a:cubicBezTo>
                <a:cubicBezTo>
                  <a:pt x="7659238" y="3341028"/>
                  <a:pt x="7664538" y="3368519"/>
                  <a:pt x="7663790" y="3375005"/>
                </a:cubicBezTo>
                <a:lnTo>
                  <a:pt x="7660235" y="3426516"/>
                </a:lnTo>
                <a:lnTo>
                  <a:pt x="7665486" y="3483295"/>
                </a:lnTo>
                <a:cubicBezTo>
                  <a:pt x="7672077" y="3506423"/>
                  <a:pt x="7661238" y="3533087"/>
                  <a:pt x="7666126" y="3554065"/>
                </a:cubicBezTo>
                <a:cubicBezTo>
                  <a:pt x="7678048" y="3573925"/>
                  <a:pt x="7661821" y="3583827"/>
                  <a:pt x="7672381" y="3603550"/>
                </a:cubicBezTo>
                <a:lnTo>
                  <a:pt x="7667729" y="3620698"/>
                </a:lnTo>
                <a:cubicBezTo>
                  <a:pt x="7671207" y="3633994"/>
                  <a:pt x="7713118" y="3683942"/>
                  <a:pt x="7716596" y="3697238"/>
                </a:cubicBezTo>
                <a:cubicBezTo>
                  <a:pt x="7723056" y="3722704"/>
                  <a:pt x="7743331" y="3846484"/>
                  <a:pt x="7747466" y="3874032"/>
                </a:cubicBezTo>
                <a:cubicBezTo>
                  <a:pt x="7767087" y="3942879"/>
                  <a:pt x="7813563" y="3991196"/>
                  <a:pt x="7834319" y="4110321"/>
                </a:cubicBezTo>
                <a:cubicBezTo>
                  <a:pt x="7877657" y="4189421"/>
                  <a:pt x="7855454" y="4256910"/>
                  <a:pt x="7867564" y="4394443"/>
                </a:cubicBezTo>
                <a:lnTo>
                  <a:pt x="7889499" y="4481516"/>
                </a:lnTo>
                <a:lnTo>
                  <a:pt x="7896009" y="4570151"/>
                </a:lnTo>
                <a:cubicBezTo>
                  <a:pt x="7901673" y="4583061"/>
                  <a:pt x="7909607" y="4596194"/>
                  <a:pt x="7921149" y="4609273"/>
                </a:cubicBezTo>
                <a:cubicBezTo>
                  <a:pt x="7949863" y="4633217"/>
                  <a:pt x="7959858" y="4695621"/>
                  <a:pt x="7990345" y="4720709"/>
                </a:cubicBezTo>
                <a:cubicBezTo>
                  <a:pt x="8003610" y="4765212"/>
                  <a:pt x="8047493" y="4776306"/>
                  <a:pt x="8042196" y="4823185"/>
                </a:cubicBezTo>
                <a:cubicBezTo>
                  <a:pt x="8047150" y="4824577"/>
                  <a:pt x="8051460" y="4826909"/>
                  <a:pt x="8055295" y="4829890"/>
                </a:cubicBezTo>
                <a:lnTo>
                  <a:pt x="8064976" y="4839887"/>
                </a:lnTo>
                <a:cubicBezTo>
                  <a:pt x="8064864" y="4840539"/>
                  <a:pt x="8064753" y="4841192"/>
                  <a:pt x="8064641" y="4841844"/>
                </a:cubicBezTo>
                <a:lnTo>
                  <a:pt x="8095025" y="4882737"/>
                </a:lnTo>
                <a:cubicBezTo>
                  <a:pt x="8095067" y="4884154"/>
                  <a:pt x="8095110" y="4885570"/>
                  <a:pt x="8095152" y="4886987"/>
                </a:cubicBezTo>
                <a:lnTo>
                  <a:pt x="8111844" y="4913701"/>
                </a:lnTo>
                <a:cubicBezTo>
                  <a:pt x="8114770" y="4922917"/>
                  <a:pt x="8111248" y="4924920"/>
                  <a:pt x="8112706" y="4942285"/>
                </a:cubicBezTo>
                <a:cubicBezTo>
                  <a:pt x="8114364" y="4957841"/>
                  <a:pt x="8118802" y="5004304"/>
                  <a:pt x="8120594" y="5017893"/>
                </a:cubicBezTo>
                <a:lnTo>
                  <a:pt x="8123257" y="5024073"/>
                </a:lnTo>
                <a:cubicBezTo>
                  <a:pt x="8123336" y="5025637"/>
                  <a:pt x="8124072" y="5027691"/>
                  <a:pt x="8125768" y="5030584"/>
                </a:cubicBezTo>
                <a:lnTo>
                  <a:pt x="8128671" y="5034636"/>
                </a:lnTo>
                <a:lnTo>
                  <a:pt x="8134221" y="5046141"/>
                </a:lnTo>
                <a:cubicBezTo>
                  <a:pt x="8134294" y="5047750"/>
                  <a:pt x="8134368" y="5049356"/>
                  <a:pt x="8134444" y="5050962"/>
                </a:cubicBezTo>
                <a:lnTo>
                  <a:pt x="8132097" y="5054116"/>
                </a:lnTo>
                <a:lnTo>
                  <a:pt x="8132949" y="5054989"/>
                </a:lnTo>
                <a:cubicBezTo>
                  <a:pt x="8134991" y="5064981"/>
                  <a:pt x="8140128" y="5094378"/>
                  <a:pt x="8144485" y="5116013"/>
                </a:cubicBezTo>
                <a:cubicBezTo>
                  <a:pt x="8144542" y="5116278"/>
                  <a:pt x="8144601" y="5116544"/>
                  <a:pt x="8144659" y="5116809"/>
                </a:cubicBezTo>
                <a:lnTo>
                  <a:pt x="8162234" y="5129105"/>
                </a:lnTo>
                <a:cubicBezTo>
                  <a:pt x="8162232" y="5129757"/>
                  <a:pt x="8226967" y="5202170"/>
                  <a:pt x="8226967" y="5202821"/>
                </a:cubicBezTo>
                <a:cubicBezTo>
                  <a:pt x="8260797" y="5252507"/>
                  <a:pt x="8333998" y="5353032"/>
                  <a:pt x="8360194" y="5397075"/>
                </a:cubicBezTo>
                <a:lnTo>
                  <a:pt x="8384145" y="5467080"/>
                </a:lnTo>
                <a:lnTo>
                  <a:pt x="8416773" y="5493882"/>
                </a:lnTo>
                <a:lnTo>
                  <a:pt x="8429667" y="5590605"/>
                </a:lnTo>
                <a:cubicBezTo>
                  <a:pt x="8456281" y="5637839"/>
                  <a:pt x="8467805" y="5631761"/>
                  <a:pt x="8506235" y="5685507"/>
                </a:cubicBezTo>
                <a:lnTo>
                  <a:pt x="8537925" y="5756235"/>
                </a:lnTo>
                <a:cubicBezTo>
                  <a:pt x="8552246" y="5794160"/>
                  <a:pt x="8576956" y="5877603"/>
                  <a:pt x="8592162" y="5913062"/>
                </a:cubicBezTo>
                <a:cubicBezTo>
                  <a:pt x="8611481" y="5926101"/>
                  <a:pt x="8599899" y="5941450"/>
                  <a:pt x="8629162" y="5968992"/>
                </a:cubicBezTo>
                <a:cubicBezTo>
                  <a:pt x="8627859" y="5970958"/>
                  <a:pt x="8626802" y="5973221"/>
                  <a:pt x="8626026" y="5975711"/>
                </a:cubicBezTo>
                <a:cubicBezTo>
                  <a:pt x="8621513" y="5990186"/>
                  <a:pt x="8627206" y="6009062"/>
                  <a:pt x="8638741" y="6017877"/>
                </a:cubicBezTo>
                <a:cubicBezTo>
                  <a:pt x="8680674" y="6063338"/>
                  <a:pt x="8668174" y="6105074"/>
                  <a:pt x="8687880" y="6149197"/>
                </a:cubicBezTo>
                <a:cubicBezTo>
                  <a:pt x="8707372" y="6199997"/>
                  <a:pt x="8694593" y="6182037"/>
                  <a:pt x="8738885" y="6239177"/>
                </a:cubicBezTo>
                <a:cubicBezTo>
                  <a:pt x="8731039" y="6249266"/>
                  <a:pt x="8733140" y="6257624"/>
                  <a:pt x="8742293" y="6269973"/>
                </a:cubicBezTo>
                <a:cubicBezTo>
                  <a:pt x="8751015" y="6294889"/>
                  <a:pt x="8725150" y="6300739"/>
                  <a:pt x="8748318" y="6321477"/>
                </a:cubicBezTo>
                <a:cubicBezTo>
                  <a:pt x="8733321" y="6321103"/>
                  <a:pt x="8758015" y="6370854"/>
                  <a:pt x="8740264" y="6363570"/>
                </a:cubicBezTo>
                <a:cubicBezTo>
                  <a:pt x="8733034" y="6383780"/>
                  <a:pt x="8755930" y="6385615"/>
                  <a:pt x="8750282" y="6405211"/>
                </a:cubicBezTo>
                <a:cubicBezTo>
                  <a:pt x="8757033" y="6432391"/>
                  <a:pt x="8774368" y="6499849"/>
                  <a:pt x="8780770" y="6526653"/>
                </a:cubicBezTo>
                <a:cubicBezTo>
                  <a:pt x="8793202" y="6539039"/>
                  <a:pt x="8792888" y="6552099"/>
                  <a:pt x="8788697" y="6566039"/>
                </a:cubicBezTo>
                <a:cubicBezTo>
                  <a:pt x="8801108" y="6599864"/>
                  <a:pt x="8798873" y="6634791"/>
                  <a:pt x="8805801" y="6674924"/>
                </a:cubicBezTo>
                <a:cubicBezTo>
                  <a:pt x="8827401" y="6714075"/>
                  <a:pt x="8811965" y="6742117"/>
                  <a:pt x="8819458" y="6784979"/>
                </a:cubicBezTo>
                <a:cubicBezTo>
                  <a:pt x="8852022" y="6819829"/>
                  <a:pt x="8796882" y="6821130"/>
                  <a:pt x="8807945" y="6855780"/>
                </a:cubicBezTo>
                <a:lnTo>
                  <a:pt x="8808350" y="6856508"/>
                </a:lnTo>
                <a:lnTo>
                  <a:pt x="2899611" y="6857599"/>
                </a:lnTo>
                <a:lnTo>
                  <a:pt x="2899611" y="6858000"/>
                </a:lnTo>
                <a:lnTo>
                  <a:pt x="723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83B3-5027-D70C-72F1-1C493DA3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427006" cy="1216024"/>
          </a:xfrm>
        </p:spPr>
        <p:txBody>
          <a:bodyPr>
            <a:normAutofit/>
          </a:bodyPr>
          <a:lstStyle/>
          <a:p>
            <a:r>
              <a:rPr lang="en-US"/>
              <a:t>Api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136E-B6AC-21EB-1888-4CA4E679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292370" cy="4107021"/>
          </a:xfrm>
        </p:spPr>
        <p:txBody>
          <a:bodyPr>
            <a:normAutofit/>
          </a:bodyPr>
          <a:lstStyle/>
          <a:p>
            <a:r>
              <a:rPr lang="en-US" dirty="0"/>
              <a:t>Create secret for database</a:t>
            </a:r>
          </a:p>
          <a:p>
            <a:r>
              <a:rPr lang="en-US" dirty="0"/>
              <a:t>Where the user is admin in base 64 format</a:t>
            </a:r>
          </a:p>
          <a:p>
            <a:r>
              <a:rPr lang="en-US" dirty="0"/>
              <a:t>By </a:t>
            </a:r>
            <a:r>
              <a:rPr lang="en-US" dirty="0" err="1"/>
              <a:t>deployment.yaml</a:t>
            </a:r>
            <a:r>
              <a:rPr lang="en-US" dirty="0"/>
              <a:t> we will create 2 pods</a:t>
            </a:r>
          </a:p>
          <a:p>
            <a:r>
              <a:rPr lang="en-US" dirty="0"/>
              <a:t>From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service.yaml</a:t>
            </a:r>
            <a:r>
              <a:rPr lang="en-US" dirty="0"/>
              <a:t> file while creating service it will create a Load Balancer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2FCC-68E5-E03A-B511-9DC8DBA1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26" y="1238693"/>
            <a:ext cx="5688417" cy="1006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C0DAD-5875-BC23-1F85-419380C1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4372426"/>
            <a:ext cx="10940271" cy="13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252547-C30F-4A22-83C6-1B673F623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09AC32-4BC6-47AE-9DBD-5CC7652A5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8202B7-872B-FCCD-F10F-E1B771769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6626" r="30820" b="-1"/>
          <a:stretch/>
        </p:blipFill>
        <p:spPr>
          <a:xfrm>
            <a:off x="6096000" y="-1"/>
            <a:ext cx="6046381" cy="5872088"/>
          </a:xfrm>
          <a:custGeom>
            <a:avLst/>
            <a:gdLst/>
            <a:ahLst/>
            <a:cxnLst/>
            <a:rect l="l" t="t" r="r" b="b"/>
            <a:pathLst>
              <a:path w="6088058" h="590951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05202-8F62-4FD1-6D89-B23ED83F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72" y="5279515"/>
            <a:ext cx="9697914" cy="7398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API Verification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4CEE4E-DE7E-499D-EE3C-9EEE4B80EA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94" r="37166"/>
          <a:stretch/>
        </p:blipFill>
        <p:spPr>
          <a:xfrm>
            <a:off x="8" y="-2"/>
            <a:ext cx="6095992" cy="5481433"/>
          </a:xfrm>
          <a:custGeom>
            <a:avLst/>
            <a:gdLst/>
            <a:ahLst/>
            <a:cxnLst/>
            <a:rect l="l" t="t" r="r" b="b"/>
            <a:pathLst>
              <a:path w="6095999" h="5481433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0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AA0CC-93B5-A507-78BF-55822639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 err="1"/>
              <a:t>FrontEnd</a:t>
            </a:r>
            <a:r>
              <a:rPr lang="en-US" dirty="0"/>
              <a:t>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03C-A53B-B705-E95A-5623E848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63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From Frontend deployment </a:t>
            </a:r>
            <a:r>
              <a:rPr lang="en-US" dirty="0" err="1"/>
              <a:t>yaml</a:t>
            </a:r>
            <a:r>
              <a:rPr lang="en-US" dirty="0"/>
              <a:t> file contains 2 pods </a:t>
            </a:r>
          </a:p>
          <a:p>
            <a:r>
              <a:rPr lang="en-US" dirty="0"/>
              <a:t>Now we need to access it to do that we need Load Balancer type to expose 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561A8-2E59-7FE8-0160-CF5BE31A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356885"/>
            <a:ext cx="4788505" cy="308858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2B423-98F4-9C17-815D-0D7B3851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6" y="1190513"/>
            <a:ext cx="4123531" cy="23705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DB003-CCA1-CFAF-0013-06FE255AB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646" y="3923019"/>
            <a:ext cx="4183912" cy="133478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Database: </a:t>
            </a:r>
            <a:r>
              <a:rPr lang="en-US" dirty="0" err="1"/>
              <a:t>Ebs</a:t>
            </a:r>
            <a:r>
              <a:rPr lang="en-US" dirty="0"/>
              <a:t> volumes-&gt;3 pods</a:t>
            </a:r>
          </a:p>
          <a:p>
            <a:pPr algn="l"/>
            <a:r>
              <a:rPr lang="en-US" dirty="0" err="1"/>
              <a:t>API:Deployments</a:t>
            </a:r>
            <a:r>
              <a:rPr lang="en-US" dirty="0"/>
              <a:t>-&gt;2 </a:t>
            </a:r>
            <a:r>
              <a:rPr lang="en-US" dirty="0" err="1"/>
              <a:t>pods,load</a:t>
            </a:r>
            <a:r>
              <a:rPr lang="en-US" dirty="0"/>
              <a:t> balancer</a:t>
            </a:r>
          </a:p>
          <a:p>
            <a:pPr algn="l"/>
            <a:r>
              <a:rPr lang="en-US" dirty="0" err="1"/>
              <a:t>Frontend:Deployments</a:t>
            </a:r>
            <a:r>
              <a:rPr lang="en-US" dirty="0"/>
              <a:t>-&gt;2 pods, </a:t>
            </a:r>
            <a:r>
              <a:rPr lang="en-US" dirty="0" err="1"/>
              <a:t>LoadBalancer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241C79-A591-1E9F-A2A5-3E404EC8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876" y="1430600"/>
            <a:ext cx="5169342" cy="4949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49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C7C4-9342-9930-FF1F-8E523565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1271477"/>
          </a:xfrm>
        </p:spPr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8ED8D-9BB3-6700-06CE-FDB2CD66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2679405"/>
            <a:ext cx="6074328" cy="274700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Elastic Kubernetes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EC2 instance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LoadBalancer</a:t>
            </a:r>
            <a:r>
              <a:rPr lang="en-US" dirty="0"/>
              <a:t>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IAM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462B9-C6A5-A38E-D184-444A4AF7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Elastic </a:t>
            </a:r>
            <a:r>
              <a:rPr lang="en-US" err="1"/>
              <a:t>kubernetes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0377-EE7C-4F20-D2A1-5CB8BB0B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Create a new cluster as Cluster-1 as using </a:t>
            </a:r>
            <a:r>
              <a:rPr lang="en-US" err="1"/>
              <a:t>myAmazonEKSClusterRole</a:t>
            </a:r>
            <a:r>
              <a:rPr lang="en-US"/>
              <a:t> policy</a:t>
            </a:r>
          </a:p>
          <a:p>
            <a:r>
              <a:rPr lang="en-US"/>
              <a:t>Set default </a:t>
            </a:r>
            <a:r>
              <a:rPr lang="en-US" err="1"/>
              <a:t>vpc</a:t>
            </a:r>
            <a:endParaRPr lang="en-US"/>
          </a:p>
          <a:p>
            <a:r>
              <a:rPr lang="en-US"/>
              <a:t>Add </a:t>
            </a:r>
            <a:r>
              <a:rPr lang="en-US" err="1"/>
              <a:t>ebs</a:t>
            </a:r>
            <a:r>
              <a:rPr lang="en-US"/>
              <a:t> </a:t>
            </a:r>
            <a:r>
              <a:rPr lang="en-US" err="1"/>
              <a:t>csi</a:t>
            </a:r>
            <a:r>
              <a:rPr lang="en-US"/>
              <a:t> addons for creating </a:t>
            </a:r>
            <a:r>
              <a:rPr lang="en-US" err="1"/>
              <a:t>posession</a:t>
            </a:r>
            <a:r>
              <a:rPr lang="en-US"/>
              <a:t> volumes</a:t>
            </a:r>
          </a:p>
          <a:p>
            <a:r>
              <a:rPr lang="en-US"/>
              <a:t>In compute section we need to create node groups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5D95F8-F674-D1E7-AC44-7FB2B627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0426" y="2913548"/>
            <a:ext cx="4788505" cy="1975258"/>
          </a:xfrm>
          <a:prstGeom prst="rect">
            <a:avLst/>
          </a:pr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6C86-9985-D159-A63E-01A4DF8C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5961-684F-D986-9CA5-813CCDE1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instance as project server and using key pair as </a:t>
            </a:r>
            <a:r>
              <a:rPr lang="en-US" dirty="0" err="1"/>
              <a:t>Uswest</a:t>
            </a:r>
            <a:endParaRPr lang="en-US" dirty="0"/>
          </a:p>
          <a:p>
            <a:r>
              <a:rPr lang="en-US" dirty="0"/>
              <a:t>Create a role </a:t>
            </a:r>
            <a:r>
              <a:rPr lang="en-US" dirty="0" err="1"/>
              <a:t>EKSaccess</a:t>
            </a:r>
            <a:r>
              <a:rPr lang="en-US" dirty="0"/>
              <a:t> and assign to the instance</a:t>
            </a:r>
          </a:p>
          <a:p>
            <a:r>
              <a:rPr lang="en-US" dirty="0"/>
              <a:t>In </a:t>
            </a:r>
            <a:r>
              <a:rPr lang="en-US" dirty="0" err="1"/>
              <a:t>EKSaccess</a:t>
            </a:r>
            <a:r>
              <a:rPr lang="en-US" dirty="0"/>
              <a:t> role add </a:t>
            </a:r>
            <a:r>
              <a:rPr lang="en-US" dirty="0" err="1"/>
              <a:t>json</a:t>
            </a:r>
            <a:r>
              <a:rPr lang="en-US" dirty="0"/>
              <a:t> cluster group policies and </a:t>
            </a:r>
            <a:r>
              <a:rPr lang="en-US" dirty="0" err="1"/>
              <a:t>amazonEBS</a:t>
            </a:r>
            <a:r>
              <a:rPr lang="en-US" dirty="0"/>
              <a:t> policies</a:t>
            </a:r>
          </a:p>
          <a:p>
            <a:r>
              <a:rPr lang="en-US" dirty="0"/>
              <a:t>After Creating Instance we will create </a:t>
            </a:r>
            <a:r>
              <a:rPr lang="en-US" dirty="0" err="1"/>
              <a:t>Kubectl</a:t>
            </a:r>
            <a:r>
              <a:rPr lang="en-US" dirty="0"/>
              <a:t> to manage </a:t>
            </a:r>
            <a:r>
              <a:rPr lang="en-US" dirty="0" err="1"/>
              <a:t>Kuberenetes</a:t>
            </a:r>
            <a:r>
              <a:rPr lang="en-US" dirty="0"/>
              <a:t> Cluster</a:t>
            </a:r>
          </a:p>
          <a:p>
            <a:r>
              <a:rPr lang="en-US" dirty="0"/>
              <a:t>Need to install AWS CLI t manage AWS services</a:t>
            </a:r>
          </a:p>
          <a:p>
            <a:r>
              <a:rPr lang="en-US" dirty="0"/>
              <a:t>Now Clone the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CFC6-E68E-77B6-8003-908631D5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3667738"/>
            <a:ext cx="4788505" cy="46687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FA59-36BA-8818-B5B3-899493E5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5A637-E987-04CB-06CB-FFB0EA3E1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25" y="3101862"/>
            <a:ext cx="9810750" cy="1876650"/>
          </a:xfrm>
        </p:spPr>
      </p:pic>
    </p:spTree>
    <p:extLst>
      <p:ext uri="{BB962C8B-B14F-4D97-AF65-F5344CB8AC3E}">
        <p14:creationId xmlns:p14="http://schemas.microsoft.com/office/powerpoint/2010/main" val="30834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FFE5-9BCF-8AE4-47E8-F829D201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EKS create node group with </a:t>
            </a:r>
            <a:r>
              <a:rPr lang="en-US" dirty="0" err="1"/>
              <a:t>myAmazonEKSRole</a:t>
            </a:r>
            <a:endParaRPr lang="en-US" dirty="0"/>
          </a:p>
          <a:p>
            <a:r>
              <a:rPr lang="en-US" dirty="0"/>
              <a:t>Now we need to set a context in EC2 instance </a:t>
            </a:r>
          </a:p>
          <a:p>
            <a:r>
              <a:rPr lang="en-US" u="sng" dirty="0" err="1"/>
              <a:t>aws</a:t>
            </a:r>
            <a:r>
              <a:rPr lang="en-US" u="sng" dirty="0"/>
              <a:t> </a:t>
            </a:r>
            <a:r>
              <a:rPr lang="en-US" u="sng" dirty="0" err="1"/>
              <a:t>eks</a:t>
            </a:r>
            <a:r>
              <a:rPr lang="en-US" u="sng" dirty="0"/>
              <a:t> update-</a:t>
            </a:r>
            <a:r>
              <a:rPr lang="en-US" u="sng" dirty="0" err="1"/>
              <a:t>kubeconfig</a:t>
            </a:r>
            <a:r>
              <a:rPr lang="en-US" u="sng" dirty="0"/>
              <a:t> --name EKS_CLUSTER_NAME --region us-west-2</a:t>
            </a:r>
          </a:p>
          <a:p>
            <a:r>
              <a:rPr lang="en-US" dirty="0"/>
              <a:t>But from our instance using </a:t>
            </a:r>
            <a:r>
              <a:rPr lang="en-US" dirty="0" err="1"/>
              <a:t>EKSaccess</a:t>
            </a:r>
            <a:r>
              <a:rPr lang="en-US" dirty="0"/>
              <a:t> role we can’t get the pods because we are accessing the pods from the Cluster </a:t>
            </a:r>
            <a:r>
              <a:rPr lang="en-US" dirty="0" err="1"/>
              <a:t>creater</a:t>
            </a:r>
            <a:r>
              <a:rPr lang="en-US" dirty="0"/>
              <a:t> to get the access we need to add on config map with </a:t>
            </a:r>
            <a:r>
              <a:rPr lang="en-US" dirty="0" err="1"/>
              <a:t>arn</a:t>
            </a:r>
            <a:r>
              <a:rPr lang="en-US" dirty="0"/>
              <a:t> value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AB07C0F-F0D6-4514-87BD-52B40990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AE1F-172C-D2E8-3391-45FD40B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6830913" cy="1222001"/>
          </a:xfrm>
        </p:spPr>
        <p:txBody>
          <a:bodyPr>
            <a:normAutofit/>
          </a:bodyPr>
          <a:lstStyle/>
          <a:p>
            <a:r>
              <a:rPr lang="en-US"/>
              <a:t>Database deployment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5BCF0A-0B8D-47CB-98D4-1E6217B2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7114"/>
            <a:ext cx="12192000" cy="1126566"/>
          </a:xfrm>
          <a:custGeom>
            <a:avLst/>
            <a:gdLst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58031 w 12192000"/>
              <a:gd name="connsiteY155" fmla="*/ 406970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500607 w 12192000"/>
              <a:gd name="connsiteY27" fmla="*/ 180917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877121 w 12192000"/>
              <a:gd name="connsiteY43" fmla="*/ 263049 h 1126566"/>
              <a:gd name="connsiteX44" fmla="*/ 4910175 w 12192000"/>
              <a:gd name="connsiteY44" fmla="*/ 258887 h 1126566"/>
              <a:gd name="connsiteX45" fmla="*/ 4910653 w 12192000"/>
              <a:gd name="connsiteY45" fmla="*/ 256337 h 1126566"/>
              <a:gd name="connsiteX46" fmla="*/ 4915901 w 12192000"/>
              <a:gd name="connsiteY46" fmla="*/ 255646 h 1126566"/>
              <a:gd name="connsiteX47" fmla="*/ 4919888 w 12192000"/>
              <a:gd name="connsiteY47" fmla="*/ 257665 h 1126566"/>
              <a:gd name="connsiteX48" fmla="*/ 4926150 w 12192000"/>
              <a:gd name="connsiteY48" fmla="*/ 256877 h 1126566"/>
              <a:gd name="connsiteX49" fmla="*/ 4943081 w 12192000"/>
              <a:gd name="connsiteY49" fmla="*/ 255402 h 1126566"/>
              <a:gd name="connsiteX50" fmla="*/ 4949875 w 12192000"/>
              <a:gd name="connsiteY50" fmla="*/ 250755 h 1126566"/>
              <a:gd name="connsiteX51" fmla="*/ 5034125 w 12192000"/>
              <a:gd name="connsiteY51" fmla="*/ 251561 h 1126566"/>
              <a:gd name="connsiteX52" fmla="*/ 5058873 w 12192000"/>
              <a:gd name="connsiteY52" fmla="*/ 245283 h 1126566"/>
              <a:gd name="connsiteX53" fmla="*/ 5123651 w 12192000"/>
              <a:gd name="connsiteY53" fmla="*/ 248360 h 1126566"/>
              <a:gd name="connsiteX54" fmla="*/ 5197539 w 12192000"/>
              <a:gd name="connsiteY54" fmla="*/ 245352 h 1126566"/>
              <a:gd name="connsiteX55" fmla="*/ 5250946 w 12192000"/>
              <a:gd name="connsiteY55" fmla="*/ 239095 h 1126566"/>
              <a:gd name="connsiteX56" fmla="*/ 5388817 w 12192000"/>
              <a:gd name="connsiteY56" fmla="*/ 245059 h 1126566"/>
              <a:gd name="connsiteX57" fmla="*/ 5618162 w 12192000"/>
              <a:gd name="connsiteY57" fmla="*/ 264094 h 1126566"/>
              <a:gd name="connsiteX58" fmla="*/ 5666664 w 12192000"/>
              <a:gd name="connsiteY58" fmla="*/ 266098 h 1126566"/>
              <a:gd name="connsiteX59" fmla="*/ 5715324 w 12192000"/>
              <a:gd name="connsiteY59" fmla="*/ 251101 h 1126566"/>
              <a:gd name="connsiteX60" fmla="*/ 5741796 w 12192000"/>
              <a:gd name="connsiteY60" fmla="*/ 250897 h 1126566"/>
              <a:gd name="connsiteX61" fmla="*/ 5748565 w 12192000"/>
              <a:gd name="connsiteY61" fmla="*/ 249142 h 1126566"/>
              <a:gd name="connsiteX62" fmla="*/ 5787667 w 12192000"/>
              <a:gd name="connsiteY62" fmla="*/ 240782 h 1126566"/>
              <a:gd name="connsiteX63" fmla="*/ 5877829 w 12192000"/>
              <a:gd name="connsiteY63" fmla="*/ 265178 h 1126566"/>
              <a:gd name="connsiteX64" fmla="*/ 5946099 w 12192000"/>
              <a:gd name="connsiteY64" fmla="*/ 275229 h 1126566"/>
              <a:gd name="connsiteX65" fmla="*/ 5951885 w 12192000"/>
              <a:gd name="connsiteY65" fmla="*/ 273306 h 1126566"/>
              <a:gd name="connsiteX66" fmla="*/ 5957187 w 12192000"/>
              <a:gd name="connsiteY66" fmla="*/ 267506 h 1126566"/>
              <a:gd name="connsiteX67" fmla="*/ 5969996 w 12192000"/>
              <a:gd name="connsiteY67" fmla="*/ 266279 h 1126566"/>
              <a:gd name="connsiteX68" fmla="*/ 5983257 w 12192000"/>
              <a:gd name="connsiteY68" fmla="*/ 260438 h 1126566"/>
              <a:gd name="connsiteX69" fmla="*/ 6390944 w 12192000"/>
              <a:gd name="connsiteY69" fmla="*/ 296657 h 1126566"/>
              <a:gd name="connsiteX70" fmla="*/ 6472553 w 12192000"/>
              <a:gd name="connsiteY70" fmla="*/ 327261 h 1126566"/>
              <a:gd name="connsiteX71" fmla="*/ 6598839 w 12192000"/>
              <a:gd name="connsiteY71" fmla="*/ 327138 h 1126566"/>
              <a:gd name="connsiteX72" fmla="*/ 6674894 w 12192000"/>
              <a:gd name="connsiteY72" fmla="*/ 339184 h 1126566"/>
              <a:gd name="connsiteX73" fmla="*/ 6686944 w 12192000"/>
              <a:gd name="connsiteY73" fmla="*/ 334233 h 1126566"/>
              <a:gd name="connsiteX74" fmla="*/ 6788093 w 12192000"/>
              <a:gd name="connsiteY74" fmla="*/ 377012 h 1126566"/>
              <a:gd name="connsiteX75" fmla="*/ 6944546 w 12192000"/>
              <a:gd name="connsiteY75" fmla="*/ 386543 h 1126566"/>
              <a:gd name="connsiteX76" fmla="*/ 7063994 w 12192000"/>
              <a:gd name="connsiteY76" fmla="*/ 385228 h 1126566"/>
              <a:gd name="connsiteX77" fmla="*/ 7130364 w 12192000"/>
              <a:gd name="connsiteY77" fmla="*/ 388164 h 1126566"/>
              <a:gd name="connsiteX78" fmla="*/ 7179335 w 12192000"/>
              <a:gd name="connsiteY78" fmla="*/ 386225 h 1126566"/>
              <a:gd name="connsiteX79" fmla="*/ 7300357 w 12192000"/>
              <a:gd name="connsiteY79" fmla="*/ 403218 h 1126566"/>
              <a:gd name="connsiteX80" fmla="*/ 7499445 w 12192000"/>
              <a:gd name="connsiteY80" fmla="*/ 440549 h 1126566"/>
              <a:gd name="connsiteX81" fmla="*/ 7655710 w 12192000"/>
              <a:gd name="connsiteY81" fmla="*/ 430962 h 1126566"/>
              <a:gd name="connsiteX82" fmla="*/ 7729851 w 12192000"/>
              <a:gd name="connsiteY82" fmla="*/ 462457 h 1126566"/>
              <a:gd name="connsiteX83" fmla="*/ 7824660 w 12192000"/>
              <a:gd name="connsiteY83" fmla="*/ 466203 h 1126566"/>
              <a:gd name="connsiteX84" fmla="*/ 8277851 w 12192000"/>
              <a:gd name="connsiteY84" fmla="*/ 502630 h 1126566"/>
              <a:gd name="connsiteX85" fmla="*/ 8382461 w 12192000"/>
              <a:gd name="connsiteY85" fmla="*/ 526824 h 1126566"/>
              <a:gd name="connsiteX86" fmla="*/ 8594502 w 12192000"/>
              <a:gd name="connsiteY86" fmla="*/ 613607 h 1126566"/>
              <a:gd name="connsiteX87" fmla="*/ 8808358 w 12192000"/>
              <a:gd name="connsiteY87" fmla="*/ 654694 h 1126566"/>
              <a:gd name="connsiteX88" fmla="*/ 8880244 w 12192000"/>
              <a:gd name="connsiteY88" fmla="*/ 661466 h 1126566"/>
              <a:gd name="connsiteX89" fmla="*/ 8885004 w 12192000"/>
              <a:gd name="connsiteY89" fmla="*/ 663655 h 1126566"/>
              <a:gd name="connsiteX90" fmla="*/ 8886720 w 12192000"/>
              <a:gd name="connsiteY90" fmla="*/ 662879 h 1126566"/>
              <a:gd name="connsiteX91" fmla="*/ 8912175 w 12192000"/>
              <a:gd name="connsiteY91" fmla="*/ 660908 h 1126566"/>
              <a:gd name="connsiteX92" fmla="*/ 8969814 w 12192000"/>
              <a:gd name="connsiteY92" fmla="*/ 639833 h 1126566"/>
              <a:gd name="connsiteX93" fmla="*/ 8996241 w 12192000"/>
              <a:gd name="connsiteY93" fmla="*/ 655221 h 1126566"/>
              <a:gd name="connsiteX94" fmla="*/ 9092152 w 12192000"/>
              <a:gd name="connsiteY94" fmla="*/ 609097 h 1126566"/>
              <a:gd name="connsiteX95" fmla="*/ 9156546 w 12192000"/>
              <a:gd name="connsiteY95" fmla="*/ 585468 h 1126566"/>
              <a:gd name="connsiteX96" fmla="*/ 9194830 w 12192000"/>
              <a:gd name="connsiteY96" fmla="*/ 571148 h 1126566"/>
              <a:gd name="connsiteX97" fmla="*/ 9314188 w 12192000"/>
              <a:gd name="connsiteY97" fmla="*/ 547301 h 1126566"/>
              <a:gd name="connsiteX98" fmla="*/ 9554706 w 12192000"/>
              <a:gd name="connsiteY98" fmla="*/ 542666 h 1126566"/>
              <a:gd name="connsiteX99" fmla="*/ 9616141 w 12192000"/>
              <a:gd name="connsiteY99" fmla="*/ 530976 h 1126566"/>
              <a:gd name="connsiteX100" fmla="*/ 9620146 w 12192000"/>
              <a:gd name="connsiteY100" fmla="*/ 524035 h 1126566"/>
              <a:gd name="connsiteX101" fmla="*/ 9724197 w 12192000"/>
              <a:gd name="connsiteY101" fmla="*/ 528337 h 1126566"/>
              <a:gd name="connsiteX102" fmla="*/ 9837846 w 12192000"/>
              <a:gd name="connsiteY102" fmla="*/ 492977 h 1126566"/>
              <a:gd name="connsiteX103" fmla="*/ 9917440 w 12192000"/>
              <a:gd name="connsiteY103" fmla="*/ 459605 h 1126566"/>
              <a:gd name="connsiteX104" fmla="*/ 9918439 w 12192000"/>
              <a:gd name="connsiteY104" fmla="*/ 453114 h 1126566"/>
              <a:gd name="connsiteX105" fmla="*/ 9953039 w 12192000"/>
              <a:gd name="connsiteY105" fmla="*/ 452486 h 1126566"/>
              <a:gd name="connsiteX106" fmla="*/ 9988183 w 12192000"/>
              <a:gd name="connsiteY106" fmla="*/ 448079 h 1126566"/>
              <a:gd name="connsiteX107" fmla="*/ 9991965 w 12192000"/>
              <a:gd name="connsiteY107" fmla="*/ 435969 h 1126566"/>
              <a:gd name="connsiteX108" fmla="*/ 9986932 w 12192000"/>
              <a:gd name="connsiteY108" fmla="*/ 431168 h 1126566"/>
              <a:gd name="connsiteX109" fmla="*/ 9996190 w 12192000"/>
              <a:gd name="connsiteY109" fmla="*/ 429066 h 1126566"/>
              <a:gd name="connsiteX110" fmla="*/ 9999786 w 12192000"/>
              <a:gd name="connsiteY110" fmla="*/ 427758 h 1126566"/>
              <a:gd name="connsiteX111" fmla="*/ 10012936 w 12192000"/>
              <a:gd name="connsiteY111" fmla="*/ 428884 h 1126566"/>
              <a:gd name="connsiteX112" fmla="*/ 10038815 w 12192000"/>
              <a:gd name="connsiteY112" fmla="*/ 419316 h 1126566"/>
              <a:gd name="connsiteX113" fmla="*/ 10057432 w 12192000"/>
              <a:gd name="connsiteY113" fmla="*/ 421938 h 1126566"/>
              <a:gd name="connsiteX114" fmla="*/ 10121534 w 12192000"/>
              <a:gd name="connsiteY114" fmla="*/ 437514 h 1126566"/>
              <a:gd name="connsiteX115" fmla="*/ 10199200 w 12192000"/>
              <a:gd name="connsiteY115" fmla="*/ 438197 h 1126566"/>
              <a:gd name="connsiteX116" fmla="*/ 10245648 w 12192000"/>
              <a:gd name="connsiteY116" fmla="*/ 438831 h 1126566"/>
              <a:gd name="connsiteX117" fmla="*/ 10369590 w 12192000"/>
              <a:gd name="connsiteY117" fmla="*/ 423377 h 1126566"/>
              <a:gd name="connsiteX118" fmla="*/ 10575777 w 12192000"/>
              <a:gd name="connsiteY118" fmla="*/ 355859 h 1126566"/>
              <a:gd name="connsiteX119" fmla="*/ 10638984 w 12192000"/>
              <a:gd name="connsiteY119" fmla="*/ 347416 h 1126566"/>
              <a:gd name="connsiteX120" fmla="*/ 10649306 w 12192000"/>
              <a:gd name="connsiteY120" fmla="*/ 352042 h 1126566"/>
              <a:gd name="connsiteX121" fmla="*/ 10732175 w 12192000"/>
              <a:gd name="connsiteY121" fmla="*/ 317549 h 1126566"/>
              <a:gd name="connsiteX122" fmla="*/ 10862886 w 12192000"/>
              <a:gd name="connsiteY122" fmla="*/ 313438 h 1126566"/>
              <a:gd name="connsiteX123" fmla="*/ 10963063 w 12192000"/>
              <a:gd name="connsiteY123" fmla="*/ 317771 h 1126566"/>
              <a:gd name="connsiteX124" fmla="*/ 11018562 w 12192000"/>
              <a:gd name="connsiteY124" fmla="*/ 316991 h 1126566"/>
              <a:gd name="connsiteX125" fmla="*/ 11059692 w 12192000"/>
              <a:gd name="connsiteY125" fmla="*/ 319983 h 1126566"/>
              <a:gd name="connsiteX126" fmla="*/ 11160371 w 12192000"/>
              <a:gd name="connsiteY126" fmla="*/ 308440 h 1126566"/>
              <a:gd name="connsiteX127" fmla="*/ 11178386 w 12192000"/>
              <a:gd name="connsiteY127" fmla="*/ 299490 h 1126566"/>
              <a:gd name="connsiteX128" fmla="*/ 11192494 w 12192000"/>
              <a:gd name="connsiteY128" fmla="*/ 296221 h 1126566"/>
              <a:gd name="connsiteX129" fmla="*/ 11199770 w 12192000"/>
              <a:gd name="connsiteY129" fmla="*/ 299772 h 1126566"/>
              <a:gd name="connsiteX130" fmla="*/ 11217258 w 12192000"/>
              <a:gd name="connsiteY130" fmla="*/ 293681 h 1126566"/>
              <a:gd name="connsiteX131" fmla="*/ 11245798 w 12192000"/>
              <a:gd name="connsiteY131" fmla="*/ 292170 h 1126566"/>
              <a:gd name="connsiteX132" fmla="*/ 11255992 w 12192000"/>
              <a:gd name="connsiteY132" fmla="*/ 291919 h 1126566"/>
              <a:gd name="connsiteX133" fmla="*/ 11264859 w 12192000"/>
              <a:gd name="connsiteY133" fmla="*/ 293937 h 1126566"/>
              <a:gd name="connsiteX134" fmla="*/ 11276151 w 12192000"/>
              <a:gd name="connsiteY134" fmla="*/ 293070 h 1126566"/>
              <a:gd name="connsiteX135" fmla="*/ 11279850 w 12192000"/>
              <a:gd name="connsiteY135" fmla="*/ 291330 h 1126566"/>
              <a:gd name="connsiteX136" fmla="*/ 11290818 w 12192000"/>
              <a:gd name="connsiteY136" fmla="*/ 291060 h 1126566"/>
              <a:gd name="connsiteX137" fmla="*/ 11296248 w 12192000"/>
              <a:gd name="connsiteY137" fmla="*/ 290163 h 1126566"/>
              <a:gd name="connsiteX138" fmla="*/ 11301652 w 12192000"/>
              <a:gd name="connsiteY138" fmla="*/ 290324 h 1126566"/>
              <a:gd name="connsiteX139" fmla="*/ 11339114 w 12192000"/>
              <a:gd name="connsiteY139" fmla="*/ 288153 h 1126566"/>
              <a:gd name="connsiteX140" fmla="*/ 11345146 w 12192000"/>
              <a:gd name="connsiteY140" fmla="*/ 290802 h 1126566"/>
              <a:gd name="connsiteX141" fmla="*/ 11400126 w 12192000"/>
              <a:gd name="connsiteY141" fmla="*/ 292287 h 1126566"/>
              <a:gd name="connsiteX142" fmla="*/ 11400420 w 12192000"/>
              <a:gd name="connsiteY142" fmla="*/ 293758 h 1126566"/>
              <a:gd name="connsiteX143" fmla="*/ 11413889 w 12192000"/>
              <a:gd name="connsiteY143" fmla="*/ 300516 h 1126566"/>
              <a:gd name="connsiteX144" fmla="*/ 11440688 w 12192000"/>
              <a:gd name="connsiteY144" fmla="*/ 310121 h 1126566"/>
              <a:gd name="connsiteX145" fmla="*/ 11496733 w 12192000"/>
              <a:gd name="connsiteY145" fmla="*/ 350225 h 1126566"/>
              <a:gd name="connsiteX146" fmla="*/ 11554005 w 12192000"/>
              <a:gd name="connsiteY146" fmla="*/ 351933 h 1126566"/>
              <a:gd name="connsiteX147" fmla="*/ 11565304 w 12192000"/>
              <a:gd name="connsiteY147" fmla="*/ 353069 h 1126566"/>
              <a:gd name="connsiteX148" fmla="*/ 11565435 w 12192000"/>
              <a:gd name="connsiteY148" fmla="*/ 353419 h 1126566"/>
              <a:gd name="connsiteX149" fmla="*/ 11577168 w 12192000"/>
              <a:gd name="connsiteY149" fmla="*/ 355270 h 1126566"/>
              <a:gd name="connsiteX150" fmla="*/ 11585904 w 12192000"/>
              <a:gd name="connsiteY150" fmla="*/ 355142 h 1126566"/>
              <a:gd name="connsiteX151" fmla="*/ 11607823 w 12192000"/>
              <a:gd name="connsiteY151" fmla="*/ 357347 h 1126566"/>
              <a:gd name="connsiteX152" fmla="*/ 11614746 w 12192000"/>
              <a:gd name="connsiteY152" fmla="*/ 360281 h 1126566"/>
              <a:gd name="connsiteX153" fmla="*/ 11698873 w 12192000"/>
              <a:gd name="connsiteY153" fmla="*/ 397894 h 1126566"/>
              <a:gd name="connsiteX154" fmla="*/ 11779739 w 12192000"/>
              <a:gd name="connsiteY154" fmla="*/ 457323 h 1126566"/>
              <a:gd name="connsiteX155" fmla="*/ 11828107 w 12192000"/>
              <a:gd name="connsiteY155" fmla="*/ 477948 h 1126566"/>
              <a:gd name="connsiteX156" fmla="*/ 11866598 w 12192000"/>
              <a:gd name="connsiteY156" fmla="*/ 486803 h 1126566"/>
              <a:gd name="connsiteX157" fmla="*/ 11916744 w 12192000"/>
              <a:gd name="connsiteY157" fmla="*/ 502917 h 1126566"/>
              <a:gd name="connsiteX158" fmla="*/ 11949248 w 12192000"/>
              <a:gd name="connsiteY158" fmla="*/ 518881 h 1126566"/>
              <a:gd name="connsiteX159" fmla="*/ 11951002 w 12192000"/>
              <a:gd name="connsiteY159" fmla="*/ 518735 h 1126566"/>
              <a:gd name="connsiteX160" fmla="*/ 11957283 w 12192000"/>
              <a:gd name="connsiteY160" fmla="*/ 522828 h 1126566"/>
              <a:gd name="connsiteX161" fmla="*/ 11966535 w 12192000"/>
              <a:gd name="connsiteY161" fmla="*/ 527372 h 1126566"/>
              <a:gd name="connsiteX162" fmla="*/ 12026007 w 12192000"/>
              <a:gd name="connsiteY162" fmla="*/ 534384 h 1126566"/>
              <a:gd name="connsiteX163" fmla="*/ 12035188 w 12192000"/>
              <a:gd name="connsiteY163" fmla="*/ 529609 h 1126566"/>
              <a:gd name="connsiteX164" fmla="*/ 12115225 w 12192000"/>
              <a:gd name="connsiteY164" fmla="*/ 561895 h 1126566"/>
              <a:gd name="connsiteX165" fmla="*/ 12191636 w 12192000"/>
              <a:gd name="connsiteY165" fmla="*/ 558318 h 1126566"/>
              <a:gd name="connsiteX166" fmla="*/ 12192000 w 12192000"/>
              <a:gd name="connsiteY166" fmla="*/ 558295 h 1126566"/>
              <a:gd name="connsiteX167" fmla="*/ 12192000 w 12192000"/>
              <a:gd name="connsiteY167" fmla="*/ 1126566 h 1126566"/>
              <a:gd name="connsiteX168" fmla="*/ 0 w 12192000"/>
              <a:gd name="connsiteY168" fmla="*/ 1126566 h 1126566"/>
              <a:gd name="connsiteX169" fmla="*/ 0 w 12192000"/>
              <a:gd name="connsiteY169" fmla="*/ 401922 h 1126566"/>
              <a:gd name="connsiteX170" fmla="*/ 25242 w 12192000"/>
              <a:gd name="connsiteY170" fmla="*/ 388862 h 1126566"/>
              <a:gd name="connsiteX171" fmla="*/ 96922 w 12192000"/>
              <a:gd name="connsiteY171" fmla="*/ 357381 h 1126566"/>
              <a:gd name="connsiteX172" fmla="*/ 137910 w 12192000"/>
              <a:gd name="connsiteY172" fmla="*/ 314823 h 1126566"/>
              <a:gd name="connsiteX173" fmla="*/ 258712 w 12192000"/>
              <a:gd name="connsiteY173" fmla="*/ 286531 h 1126566"/>
              <a:gd name="connsiteX174" fmla="*/ 316354 w 12192000"/>
              <a:gd name="connsiteY174" fmla="*/ 238529 h 1126566"/>
              <a:gd name="connsiteX175" fmla="*/ 328834 w 12192000"/>
              <a:gd name="connsiteY175" fmla="*/ 240963 h 1126566"/>
              <a:gd name="connsiteX176" fmla="*/ 383414 w 12192000"/>
              <a:gd name="connsiteY176" fmla="*/ 221196 h 1126566"/>
              <a:gd name="connsiteX177" fmla="*/ 537708 w 12192000"/>
              <a:gd name="connsiteY177" fmla="*/ 119020 h 1126566"/>
              <a:gd name="connsiteX178" fmla="*/ 645390 w 12192000"/>
              <a:gd name="connsiteY178" fmla="*/ 81299 h 1126566"/>
              <a:gd name="connsiteX179" fmla="*/ 689561 w 12192000"/>
              <a:gd name="connsiteY179" fmla="*/ 73220 h 1126566"/>
              <a:gd name="connsiteX180" fmla="*/ 763197 w 12192000"/>
              <a:gd name="connsiteY180" fmla="*/ 59356 h 1126566"/>
              <a:gd name="connsiteX181" fmla="*/ 778208 w 12192000"/>
              <a:gd name="connsiteY181" fmla="*/ 63801 h 1126566"/>
              <a:gd name="connsiteX182" fmla="*/ 784725 w 12192000"/>
              <a:gd name="connsiteY182" fmla="*/ 62505 h 1126566"/>
              <a:gd name="connsiteX183" fmla="*/ 785400 w 12192000"/>
              <a:gd name="connsiteY183" fmla="*/ 62796 h 1126566"/>
              <a:gd name="connsiteX184" fmla="*/ 786774 w 12192000"/>
              <a:gd name="connsiteY184" fmla="*/ 62098 h 1126566"/>
              <a:gd name="connsiteX185" fmla="*/ 801216 w 12192000"/>
              <a:gd name="connsiteY185" fmla="*/ 59226 h 1126566"/>
              <a:gd name="connsiteX186" fmla="*/ 832892 w 12192000"/>
              <a:gd name="connsiteY186" fmla="*/ 62069 h 1126566"/>
              <a:gd name="connsiteX187" fmla="*/ 852003 w 12192000"/>
              <a:gd name="connsiteY187" fmla="*/ 61064 h 1126566"/>
              <a:gd name="connsiteX188" fmla="*/ 870719 w 12192000"/>
              <a:gd name="connsiteY188" fmla="*/ 47209 h 1126566"/>
              <a:gd name="connsiteX189" fmla="*/ 883786 w 12192000"/>
              <a:gd name="connsiteY189" fmla="*/ 45814 h 1126566"/>
              <a:gd name="connsiteX190" fmla="*/ 886400 w 12192000"/>
              <a:gd name="connsiteY190" fmla="*/ 43909 h 1126566"/>
              <a:gd name="connsiteX191" fmla="*/ 893881 w 12192000"/>
              <a:gd name="connsiteY191" fmla="*/ 40197 h 1126566"/>
              <a:gd name="connsiteX192" fmla="*/ 886282 w 12192000"/>
              <a:gd name="connsiteY192" fmla="*/ 36610 h 1126566"/>
              <a:gd name="connsiteX193" fmla="*/ 882653 w 12192000"/>
              <a:gd name="connsiteY193" fmla="*/ 24486 h 1126566"/>
              <a:gd name="connsiteX194" fmla="*/ 898087 w 12192000"/>
              <a:gd name="connsiteY194" fmla="*/ 11454 h 1126566"/>
              <a:gd name="connsiteX195" fmla="*/ 914199 w 12192000"/>
              <a:gd name="connsiteY195" fmla="*/ 6975 h 1126566"/>
              <a:gd name="connsiteX196" fmla="*/ 929751 w 12192000"/>
              <a:gd name="connsiteY196" fmla="*/ 5510 h 1126566"/>
              <a:gd name="connsiteX197" fmla="*/ 938844 w 12192000"/>
              <a:gd name="connsiteY197" fmla="*/ 8681 h 1126566"/>
              <a:gd name="connsiteX198" fmla="*/ 944941 w 12192000"/>
              <a:gd name="connsiteY198" fmla="*/ 6855 h 1126566"/>
              <a:gd name="connsiteX199" fmla="*/ 954142 w 12192000"/>
              <a:gd name="connsiteY199" fmla="*/ 8799 h 1126566"/>
              <a:gd name="connsiteX200" fmla="*/ 968213 w 12192000"/>
              <a:gd name="connsiteY200" fmla="*/ 19791 h 1126566"/>
              <a:gd name="connsiteX201" fmla="*/ 1177886 w 12192000"/>
              <a:gd name="connsiteY201" fmla="*/ 30728 h 1126566"/>
              <a:gd name="connsiteX202" fmla="*/ 1305018 w 12192000"/>
              <a:gd name="connsiteY20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898087 w 12192000"/>
              <a:gd name="connsiteY193" fmla="*/ 11454 h 1126566"/>
              <a:gd name="connsiteX194" fmla="*/ 914199 w 12192000"/>
              <a:gd name="connsiteY194" fmla="*/ 6975 h 1126566"/>
              <a:gd name="connsiteX195" fmla="*/ 929751 w 12192000"/>
              <a:gd name="connsiteY195" fmla="*/ 5510 h 1126566"/>
              <a:gd name="connsiteX196" fmla="*/ 938844 w 12192000"/>
              <a:gd name="connsiteY196" fmla="*/ 8681 h 1126566"/>
              <a:gd name="connsiteX197" fmla="*/ 944941 w 12192000"/>
              <a:gd name="connsiteY197" fmla="*/ 6855 h 1126566"/>
              <a:gd name="connsiteX198" fmla="*/ 954142 w 12192000"/>
              <a:gd name="connsiteY198" fmla="*/ 8799 h 1126566"/>
              <a:gd name="connsiteX199" fmla="*/ 968213 w 12192000"/>
              <a:gd name="connsiteY199" fmla="*/ 19791 h 1126566"/>
              <a:gd name="connsiteX200" fmla="*/ 1177886 w 12192000"/>
              <a:gd name="connsiteY200" fmla="*/ 30728 h 1126566"/>
              <a:gd name="connsiteX201" fmla="*/ 1305018 w 12192000"/>
              <a:gd name="connsiteY20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44941 w 12192000"/>
              <a:gd name="connsiteY196" fmla="*/ 6855 h 1126566"/>
              <a:gd name="connsiteX197" fmla="*/ 954142 w 12192000"/>
              <a:gd name="connsiteY197" fmla="*/ 8799 h 1126566"/>
              <a:gd name="connsiteX198" fmla="*/ 968213 w 12192000"/>
              <a:gd name="connsiteY198" fmla="*/ 19791 h 1126566"/>
              <a:gd name="connsiteX199" fmla="*/ 1177886 w 12192000"/>
              <a:gd name="connsiteY199" fmla="*/ 30728 h 1126566"/>
              <a:gd name="connsiteX200" fmla="*/ 1305018 w 12192000"/>
              <a:gd name="connsiteY20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54142 w 12192000"/>
              <a:gd name="connsiteY196" fmla="*/ 8799 h 1126566"/>
              <a:gd name="connsiteX197" fmla="*/ 968213 w 12192000"/>
              <a:gd name="connsiteY197" fmla="*/ 19791 h 1126566"/>
              <a:gd name="connsiteX198" fmla="*/ 1177886 w 12192000"/>
              <a:gd name="connsiteY198" fmla="*/ 30728 h 1126566"/>
              <a:gd name="connsiteX199" fmla="*/ 1305018 w 12192000"/>
              <a:gd name="connsiteY19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32892 w 12192000"/>
              <a:gd name="connsiteY184" fmla="*/ 62069 h 1126566"/>
              <a:gd name="connsiteX185" fmla="*/ 852003 w 12192000"/>
              <a:gd name="connsiteY185" fmla="*/ 61064 h 1126566"/>
              <a:gd name="connsiteX186" fmla="*/ 870719 w 12192000"/>
              <a:gd name="connsiteY186" fmla="*/ 47209 h 1126566"/>
              <a:gd name="connsiteX187" fmla="*/ 883786 w 12192000"/>
              <a:gd name="connsiteY187" fmla="*/ 45814 h 1126566"/>
              <a:gd name="connsiteX188" fmla="*/ 886400 w 12192000"/>
              <a:gd name="connsiteY188" fmla="*/ 43909 h 1126566"/>
              <a:gd name="connsiteX189" fmla="*/ 893881 w 12192000"/>
              <a:gd name="connsiteY189" fmla="*/ 40197 h 1126566"/>
              <a:gd name="connsiteX190" fmla="*/ 886282 w 12192000"/>
              <a:gd name="connsiteY190" fmla="*/ 36610 h 1126566"/>
              <a:gd name="connsiteX191" fmla="*/ 882653 w 12192000"/>
              <a:gd name="connsiteY191" fmla="*/ 24486 h 1126566"/>
              <a:gd name="connsiteX192" fmla="*/ 914199 w 12192000"/>
              <a:gd name="connsiteY192" fmla="*/ 6975 h 1126566"/>
              <a:gd name="connsiteX193" fmla="*/ 929751 w 12192000"/>
              <a:gd name="connsiteY193" fmla="*/ 5510 h 1126566"/>
              <a:gd name="connsiteX194" fmla="*/ 938844 w 12192000"/>
              <a:gd name="connsiteY194" fmla="*/ 8681 h 1126566"/>
              <a:gd name="connsiteX195" fmla="*/ 954142 w 12192000"/>
              <a:gd name="connsiteY195" fmla="*/ 8799 h 1126566"/>
              <a:gd name="connsiteX196" fmla="*/ 968213 w 12192000"/>
              <a:gd name="connsiteY196" fmla="*/ 19791 h 1126566"/>
              <a:gd name="connsiteX197" fmla="*/ 1177886 w 12192000"/>
              <a:gd name="connsiteY197" fmla="*/ 30728 h 1126566"/>
              <a:gd name="connsiteX198" fmla="*/ 1305018 w 12192000"/>
              <a:gd name="connsiteY19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89561 w 12192000"/>
              <a:gd name="connsiteY177" fmla="*/ 73220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882653 w 12192000"/>
              <a:gd name="connsiteY189" fmla="*/ 24486 h 1126566"/>
              <a:gd name="connsiteX190" fmla="*/ 914199 w 12192000"/>
              <a:gd name="connsiteY190" fmla="*/ 6975 h 1126566"/>
              <a:gd name="connsiteX191" fmla="*/ 929751 w 12192000"/>
              <a:gd name="connsiteY191" fmla="*/ 5510 h 1126566"/>
              <a:gd name="connsiteX192" fmla="*/ 938844 w 12192000"/>
              <a:gd name="connsiteY192" fmla="*/ 8681 h 1126566"/>
              <a:gd name="connsiteX193" fmla="*/ 954142 w 12192000"/>
              <a:gd name="connsiteY193" fmla="*/ 8799 h 1126566"/>
              <a:gd name="connsiteX194" fmla="*/ 968213 w 12192000"/>
              <a:gd name="connsiteY194" fmla="*/ 19791 h 1126566"/>
              <a:gd name="connsiteX195" fmla="*/ 1177886 w 12192000"/>
              <a:gd name="connsiteY195" fmla="*/ 30728 h 1126566"/>
              <a:gd name="connsiteX196" fmla="*/ 1305018 w 12192000"/>
              <a:gd name="connsiteY19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96821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50274 w 12192000"/>
              <a:gd name="connsiteY191" fmla="*/ 2011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50274 w 12192000"/>
              <a:gd name="connsiteY190" fmla="*/ 20111 h 1126566"/>
              <a:gd name="connsiteX191" fmla="*/ 988432 w 12192000"/>
              <a:gd name="connsiteY191" fmla="*/ 24039 h 1126566"/>
              <a:gd name="connsiteX192" fmla="*/ 1048223 w 12192000"/>
              <a:gd name="connsiteY192" fmla="*/ 19791 h 1126566"/>
              <a:gd name="connsiteX193" fmla="*/ 1177886 w 12192000"/>
              <a:gd name="connsiteY193" fmla="*/ 30728 h 1126566"/>
              <a:gd name="connsiteX194" fmla="*/ 1305018 w 12192000"/>
              <a:gd name="connsiteY19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79739 w 12192000"/>
              <a:gd name="connsiteY152" fmla="*/ 457323 h 1126566"/>
              <a:gd name="connsiteX153" fmla="*/ 11828107 w 12192000"/>
              <a:gd name="connsiteY153" fmla="*/ 477948 h 1126566"/>
              <a:gd name="connsiteX154" fmla="*/ 11866598 w 12192000"/>
              <a:gd name="connsiteY154" fmla="*/ 486803 h 1126566"/>
              <a:gd name="connsiteX155" fmla="*/ 11916744 w 12192000"/>
              <a:gd name="connsiteY155" fmla="*/ 502917 h 1126566"/>
              <a:gd name="connsiteX156" fmla="*/ 11949248 w 12192000"/>
              <a:gd name="connsiteY156" fmla="*/ 518881 h 1126566"/>
              <a:gd name="connsiteX157" fmla="*/ 11951002 w 12192000"/>
              <a:gd name="connsiteY157" fmla="*/ 518735 h 1126566"/>
              <a:gd name="connsiteX158" fmla="*/ 11957283 w 12192000"/>
              <a:gd name="connsiteY158" fmla="*/ 522828 h 1126566"/>
              <a:gd name="connsiteX159" fmla="*/ 11966535 w 12192000"/>
              <a:gd name="connsiteY159" fmla="*/ 527372 h 1126566"/>
              <a:gd name="connsiteX160" fmla="*/ 12026007 w 12192000"/>
              <a:gd name="connsiteY160" fmla="*/ 534384 h 1126566"/>
              <a:gd name="connsiteX161" fmla="*/ 12035188 w 12192000"/>
              <a:gd name="connsiteY161" fmla="*/ 529609 h 1126566"/>
              <a:gd name="connsiteX162" fmla="*/ 12115225 w 12192000"/>
              <a:gd name="connsiteY162" fmla="*/ 561895 h 1126566"/>
              <a:gd name="connsiteX163" fmla="*/ 12191636 w 12192000"/>
              <a:gd name="connsiteY163" fmla="*/ 558318 h 1126566"/>
              <a:gd name="connsiteX164" fmla="*/ 12192000 w 12192000"/>
              <a:gd name="connsiteY164" fmla="*/ 558295 h 1126566"/>
              <a:gd name="connsiteX165" fmla="*/ 12192000 w 12192000"/>
              <a:gd name="connsiteY165" fmla="*/ 1126566 h 1126566"/>
              <a:gd name="connsiteX166" fmla="*/ 0 w 12192000"/>
              <a:gd name="connsiteY166" fmla="*/ 1126566 h 1126566"/>
              <a:gd name="connsiteX167" fmla="*/ 0 w 12192000"/>
              <a:gd name="connsiteY167" fmla="*/ 401922 h 1126566"/>
              <a:gd name="connsiteX168" fmla="*/ 25242 w 12192000"/>
              <a:gd name="connsiteY168" fmla="*/ 388862 h 1126566"/>
              <a:gd name="connsiteX169" fmla="*/ 96922 w 12192000"/>
              <a:gd name="connsiteY169" fmla="*/ 357381 h 1126566"/>
              <a:gd name="connsiteX170" fmla="*/ 164580 w 12192000"/>
              <a:gd name="connsiteY170" fmla="*/ 322443 h 1126566"/>
              <a:gd name="connsiteX171" fmla="*/ 258712 w 12192000"/>
              <a:gd name="connsiteY171" fmla="*/ 286531 h 1126566"/>
              <a:gd name="connsiteX172" fmla="*/ 316354 w 12192000"/>
              <a:gd name="connsiteY172" fmla="*/ 238529 h 1126566"/>
              <a:gd name="connsiteX173" fmla="*/ 328834 w 12192000"/>
              <a:gd name="connsiteY173" fmla="*/ 240963 h 1126566"/>
              <a:gd name="connsiteX174" fmla="*/ 383414 w 12192000"/>
              <a:gd name="connsiteY174" fmla="*/ 221196 h 1126566"/>
              <a:gd name="connsiteX175" fmla="*/ 537708 w 12192000"/>
              <a:gd name="connsiteY175" fmla="*/ 119020 h 1126566"/>
              <a:gd name="connsiteX176" fmla="*/ 653257 w 12192000"/>
              <a:gd name="connsiteY176" fmla="*/ 91372 h 1126566"/>
              <a:gd name="connsiteX177" fmla="*/ 763197 w 12192000"/>
              <a:gd name="connsiteY177" fmla="*/ 59356 h 1126566"/>
              <a:gd name="connsiteX178" fmla="*/ 778208 w 12192000"/>
              <a:gd name="connsiteY178" fmla="*/ 63801 h 1126566"/>
              <a:gd name="connsiteX179" fmla="*/ 784725 w 12192000"/>
              <a:gd name="connsiteY179" fmla="*/ 62505 h 1126566"/>
              <a:gd name="connsiteX180" fmla="*/ 785400 w 12192000"/>
              <a:gd name="connsiteY180" fmla="*/ 62796 h 1126566"/>
              <a:gd name="connsiteX181" fmla="*/ 786774 w 12192000"/>
              <a:gd name="connsiteY181" fmla="*/ 62098 h 1126566"/>
              <a:gd name="connsiteX182" fmla="*/ 852003 w 12192000"/>
              <a:gd name="connsiteY182" fmla="*/ 61064 h 1126566"/>
              <a:gd name="connsiteX183" fmla="*/ 870719 w 12192000"/>
              <a:gd name="connsiteY183" fmla="*/ 47209 h 1126566"/>
              <a:gd name="connsiteX184" fmla="*/ 883786 w 12192000"/>
              <a:gd name="connsiteY184" fmla="*/ 45814 h 1126566"/>
              <a:gd name="connsiteX185" fmla="*/ 886400 w 12192000"/>
              <a:gd name="connsiteY185" fmla="*/ 43909 h 1126566"/>
              <a:gd name="connsiteX186" fmla="*/ 893881 w 12192000"/>
              <a:gd name="connsiteY186" fmla="*/ 40197 h 1126566"/>
              <a:gd name="connsiteX187" fmla="*/ 886282 w 12192000"/>
              <a:gd name="connsiteY187" fmla="*/ 36610 h 1126566"/>
              <a:gd name="connsiteX188" fmla="*/ 950274 w 12192000"/>
              <a:gd name="connsiteY188" fmla="*/ 20111 h 1126566"/>
              <a:gd name="connsiteX189" fmla="*/ 988432 w 12192000"/>
              <a:gd name="connsiteY189" fmla="*/ 24039 h 1126566"/>
              <a:gd name="connsiteX190" fmla="*/ 1048223 w 12192000"/>
              <a:gd name="connsiteY190" fmla="*/ 19791 h 1126566"/>
              <a:gd name="connsiteX191" fmla="*/ 1177886 w 12192000"/>
              <a:gd name="connsiteY191" fmla="*/ 30728 h 1126566"/>
              <a:gd name="connsiteX192" fmla="*/ 1305018 w 12192000"/>
              <a:gd name="connsiteY19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82810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64276 w 12192000"/>
              <a:gd name="connsiteY151" fmla="*/ 38695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1966535 w 12192000"/>
              <a:gd name="connsiteY157" fmla="*/ 527372 h 1126566"/>
              <a:gd name="connsiteX158" fmla="*/ 12026007 w 12192000"/>
              <a:gd name="connsiteY158" fmla="*/ 534384 h 1126566"/>
              <a:gd name="connsiteX159" fmla="*/ 12035188 w 12192000"/>
              <a:gd name="connsiteY159" fmla="*/ 529609 h 1126566"/>
              <a:gd name="connsiteX160" fmla="*/ 12115225 w 12192000"/>
              <a:gd name="connsiteY160" fmla="*/ 561895 h 1126566"/>
              <a:gd name="connsiteX161" fmla="*/ 12191636 w 12192000"/>
              <a:gd name="connsiteY161" fmla="*/ 558318 h 1126566"/>
              <a:gd name="connsiteX162" fmla="*/ 12192000 w 12192000"/>
              <a:gd name="connsiteY162" fmla="*/ 558295 h 1126566"/>
              <a:gd name="connsiteX163" fmla="*/ 12192000 w 12192000"/>
              <a:gd name="connsiteY163" fmla="*/ 1126566 h 1126566"/>
              <a:gd name="connsiteX164" fmla="*/ 0 w 12192000"/>
              <a:gd name="connsiteY164" fmla="*/ 1126566 h 1126566"/>
              <a:gd name="connsiteX165" fmla="*/ 0 w 12192000"/>
              <a:gd name="connsiteY165" fmla="*/ 401922 h 1126566"/>
              <a:gd name="connsiteX166" fmla="*/ 25242 w 12192000"/>
              <a:gd name="connsiteY166" fmla="*/ 388862 h 1126566"/>
              <a:gd name="connsiteX167" fmla="*/ 96922 w 12192000"/>
              <a:gd name="connsiteY167" fmla="*/ 357381 h 1126566"/>
              <a:gd name="connsiteX168" fmla="*/ 164580 w 12192000"/>
              <a:gd name="connsiteY168" fmla="*/ 322443 h 1126566"/>
              <a:gd name="connsiteX169" fmla="*/ 258712 w 12192000"/>
              <a:gd name="connsiteY169" fmla="*/ 286531 h 1126566"/>
              <a:gd name="connsiteX170" fmla="*/ 316354 w 12192000"/>
              <a:gd name="connsiteY170" fmla="*/ 238529 h 1126566"/>
              <a:gd name="connsiteX171" fmla="*/ 328834 w 12192000"/>
              <a:gd name="connsiteY171" fmla="*/ 240963 h 1126566"/>
              <a:gd name="connsiteX172" fmla="*/ 383414 w 12192000"/>
              <a:gd name="connsiteY172" fmla="*/ 221196 h 1126566"/>
              <a:gd name="connsiteX173" fmla="*/ 537708 w 12192000"/>
              <a:gd name="connsiteY173" fmla="*/ 119020 h 1126566"/>
              <a:gd name="connsiteX174" fmla="*/ 653257 w 12192000"/>
              <a:gd name="connsiteY174" fmla="*/ 91372 h 1126566"/>
              <a:gd name="connsiteX175" fmla="*/ 763197 w 12192000"/>
              <a:gd name="connsiteY175" fmla="*/ 59356 h 1126566"/>
              <a:gd name="connsiteX176" fmla="*/ 778208 w 12192000"/>
              <a:gd name="connsiteY176" fmla="*/ 63801 h 1126566"/>
              <a:gd name="connsiteX177" fmla="*/ 784725 w 12192000"/>
              <a:gd name="connsiteY177" fmla="*/ 62505 h 1126566"/>
              <a:gd name="connsiteX178" fmla="*/ 785400 w 12192000"/>
              <a:gd name="connsiteY178" fmla="*/ 62796 h 1126566"/>
              <a:gd name="connsiteX179" fmla="*/ 786774 w 12192000"/>
              <a:gd name="connsiteY179" fmla="*/ 62098 h 1126566"/>
              <a:gd name="connsiteX180" fmla="*/ 852003 w 12192000"/>
              <a:gd name="connsiteY180" fmla="*/ 61064 h 1126566"/>
              <a:gd name="connsiteX181" fmla="*/ 870719 w 12192000"/>
              <a:gd name="connsiteY181" fmla="*/ 47209 h 1126566"/>
              <a:gd name="connsiteX182" fmla="*/ 883786 w 12192000"/>
              <a:gd name="connsiteY182" fmla="*/ 45814 h 1126566"/>
              <a:gd name="connsiteX183" fmla="*/ 886400 w 12192000"/>
              <a:gd name="connsiteY183" fmla="*/ 43909 h 1126566"/>
              <a:gd name="connsiteX184" fmla="*/ 893881 w 12192000"/>
              <a:gd name="connsiteY184" fmla="*/ 40197 h 1126566"/>
              <a:gd name="connsiteX185" fmla="*/ 886282 w 12192000"/>
              <a:gd name="connsiteY185" fmla="*/ 36610 h 1126566"/>
              <a:gd name="connsiteX186" fmla="*/ 950274 w 12192000"/>
              <a:gd name="connsiteY186" fmla="*/ 20111 h 1126566"/>
              <a:gd name="connsiteX187" fmla="*/ 988432 w 12192000"/>
              <a:gd name="connsiteY187" fmla="*/ 24039 h 1126566"/>
              <a:gd name="connsiteX188" fmla="*/ 1048223 w 12192000"/>
              <a:gd name="connsiteY188" fmla="*/ 19791 h 1126566"/>
              <a:gd name="connsiteX189" fmla="*/ 1177886 w 12192000"/>
              <a:gd name="connsiteY189" fmla="*/ 30728 h 1126566"/>
              <a:gd name="connsiteX190" fmla="*/ 1305018 w 12192000"/>
              <a:gd name="connsiteY19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2026007 w 12192000"/>
              <a:gd name="connsiteY157" fmla="*/ 534384 h 1126566"/>
              <a:gd name="connsiteX158" fmla="*/ 12035188 w 12192000"/>
              <a:gd name="connsiteY158" fmla="*/ 529609 h 1126566"/>
              <a:gd name="connsiteX159" fmla="*/ 12115225 w 12192000"/>
              <a:gd name="connsiteY159" fmla="*/ 561895 h 1126566"/>
              <a:gd name="connsiteX160" fmla="*/ 12191636 w 12192000"/>
              <a:gd name="connsiteY160" fmla="*/ 558318 h 1126566"/>
              <a:gd name="connsiteX161" fmla="*/ 12192000 w 12192000"/>
              <a:gd name="connsiteY161" fmla="*/ 558295 h 1126566"/>
              <a:gd name="connsiteX162" fmla="*/ 12192000 w 12192000"/>
              <a:gd name="connsiteY162" fmla="*/ 1126566 h 1126566"/>
              <a:gd name="connsiteX163" fmla="*/ 0 w 12192000"/>
              <a:gd name="connsiteY163" fmla="*/ 1126566 h 1126566"/>
              <a:gd name="connsiteX164" fmla="*/ 0 w 12192000"/>
              <a:gd name="connsiteY164" fmla="*/ 401922 h 1126566"/>
              <a:gd name="connsiteX165" fmla="*/ 25242 w 12192000"/>
              <a:gd name="connsiteY165" fmla="*/ 388862 h 1126566"/>
              <a:gd name="connsiteX166" fmla="*/ 96922 w 12192000"/>
              <a:gd name="connsiteY166" fmla="*/ 357381 h 1126566"/>
              <a:gd name="connsiteX167" fmla="*/ 164580 w 12192000"/>
              <a:gd name="connsiteY167" fmla="*/ 322443 h 1126566"/>
              <a:gd name="connsiteX168" fmla="*/ 258712 w 12192000"/>
              <a:gd name="connsiteY168" fmla="*/ 286531 h 1126566"/>
              <a:gd name="connsiteX169" fmla="*/ 316354 w 12192000"/>
              <a:gd name="connsiteY169" fmla="*/ 238529 h 1126566"/>
              <a:gd name="connsiteX170" fmla="*/ 328834 w 12192000"/>
              <a:gd name="connsiteY170" fmla="*/ 240963 h 1126566"/>
              <a:gd name="connsiteX171" fmla="*/ 383414 w 12192000"/>
              <a:gd name="connsiteY171" fmla="*/ 221196 h 1126566"/>
              <a:gd name="connsiteX172" fmla="*/ 537708 w 12192000"/>
              <a:gd name="connsiteY172" fmla="*/ 119020 h 1126566"/>
              <a:gd name="connsiteX173" fmla="*/ 653257 w 12192000"/>
              <a:gd name="connsiteY173" fmla="*/ 91372 h 1126566"/>
              <a:gd name="connsiteX174" fmla="*/ 763197 w 12192000"/>
              <a:gd name="connsiteY174" fmla="*/ 59356 h 1126566"/>
              <a:gd name="connsiteX175" fmla="*/ 778208 w 12192000"/>
              <a:gd name="connsiteY175" fmla="*/ 63801 h 1126566"/>
              <a:gd name="connsiteX176" fmla="*/ 784725 w 12192000"/>
              <a:gd name="connsiteY176" fmla="*/ 62505 h 1126566"/>
              <a:gd name="connsiteX177" fmla="*/ 785400 w 12192000"/>
              <a:gd name="connsiteY177" fmla="*/ 62796 h 1126566"/>
              <a:gd name="connsiteX178" fmla="*/ 786774 w 12192000"/>
              <a:gd name="connsiteY178" fmla="*/ 62098 h 1126566"/>
              <a:gd name="connsiteX179" fmla="*/ 852003 w 12192000"/>
              <a:gd name="connsiteY179" fmla="*/ 61064 h 1126566"/>
              <a:gd name="connsiteX180" fmla="*/ 870719 w 12192000"/>
              <a:gd name="connsiteY180" fmla="*/ 47209 h 1126566"/>
              <a:gd name="connsiteX181" fmla="*/ 883786 w 12192000"/>
              <a:gd name="connsiteY181" fmla="*/ 45814 h 1126566"/>
              <a:gd name="connsiteX182" fmla="*/ 886400 w 12192000"/>
              <a:gd name="connsiteY182" fmla="*/ 43909 h 1126566"/>
              <a:gd name="connsiteX183" fmla="*/ 893881 w 12192000"/>
              <a:gd name="connsiteY183" fmla="*/ 40197 h 1126566"/>
              <a:gd name="connsiteX184" fmla="*/ 886282 w 12192000"/>
              <a:gd name="connsiteY184" fmla="*/ 36610 h 1126566"/>
              <a:gd name="connsiteX185" fmla="*/ 950274 w 12192000"/>
              <a:gd name="connsiteY185" fmla="*/ 20111 h 1126566"/>
              <a:gd name="connsiteX186" fmla="*/ 988432 w 12192000"/>
              <a:gd name="connsiteY186" fmla="*/ 24039 h 1126566"/>
              <a:gd name="connsiteX187" fmla="*/ 1048223 w 12192000"/>
              <a:gd name="connsiteY187" fmla="*/ 19791 h 1126566"/>
              <a:gd name="connsiteX188" fmla="*/ 1177886 w 12192000"/>
              <a:gd name="connsiteY188" fmla="*/ 30728 h 1126566"/>
              <a:gd name="connsiteX189" fmla="*/ 1305018 w 12192000"/>
              <a:gd name="connsiteY18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68356 w 12192000"/>
              <a:gd name="connsiteY119" fmla="*/ 34061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121534 w 12192000"/>
              <a:gd name="connsiteY112" fmla="*/ 437514 h 1126566"/>
              <a:gd name="connsiteX113" fmla="*/ 10199200 w 12192000"/>
              <a:gd name="connsiteY113" fmla="*/ 438197 h 1126566"/>
              <a:gd name="connsiteX114" fmla="*/ 10245648 w 12192000"/>
              <a:gd name="connsiteY114" fmla="*/ 438831 h 1126566"/>
              <a:gd name="connsiteX115" fmla="*/ 10369590 w 12192000"/>
              <a:gd name="connsiteY115" fmla="*/ 423377 h 1126566"/>
              <a:gd name="connsiteX116" fmla="*/ 10575777 w 12192000"/>
              <a:gd name="connsiteY116" fmla="*/ 355859 h 1126566"/>
              <a:gd name="connsiteX117" fmla="*/ 10638984 w 12192000"/>
              <a:gd name="connsiteY117" fmla="*/ 347416 h 1126566"/>
              <a:gd name="connsiteX118" fmla="*/ 10668356 w 12192000"/>
              <a:gd name="connsiteY118" fmla="*/ 340612 h 1126566"/>
              <a:gd name="connsiteX119" fmla="*/ 10732175 w 12192000"/>
              <a:gd name="connsiteY119" fmla="*/ 317549 h 1126566"/>
              <a:gd name="connsiteX120" fmla="*/ 10862886 w 12192000"/>
              <a:gd name="connsiteY120" fmla="*/ 313438 h 1126566"/>
              <a:gd name="connsiteX121" fmla="*/ 10963063 w 12192000"/>
              <a:gd name="connsiteY121" fmla="*/ 317771 h 1126566"/>
              <a:gd name="connsiteX122" fmla="*/ 11018562 w 12192000"/>
              <a:gd name="connsiteY122" fmla="*/ 316991 h 1126566"/>
              <a:gd name="connsiteX123" fmla="*/ 11059692 w 12192000"/>
              <a:gd name="connsiteY123" fmla="*/ 319983 h 1126566"/>
              <a:gd name="connsiteX124" fmla="*/ 11160371 w 12192000"/>
              <a:gd name="connsiteY124" fmla="*/ 308440 h 1126566"/>
              <a:gd name="connsiteX125" fmla="*/ 11178386 w 12192000"/>
              <a:gd name="connsiteY125" fmla="*/ 299490 h 1126566"/>
              <a:gd name="connsiteX126" fmla="*/ 11192494 w 12192000"/>
              <a:gd name="connsiteY126" fmla="*/ 296221 h 1126566"/>
              <a:gd name="connsiteX127" fmla="*/ 11199770 w 12192000"/>
              <a:gd name="connsiteY127" fmla="*/ 299772 h 1126566"/>
              <a:gd name="connsiteX128" fmla="*/ 11217258 w 12192000"/>
              <a:gd name="connsiteY128" fmla="*/ 293681 h 1126566"/>
              <a:gd name="connsiteX129" fmla="*/ 11245798 w 12192000"/>
              <a:gd name="connsiteY129" fmla="*/ 292170 h 1126566"/>
              <a:gd name="connsiteX130" fmla="*/ 11255992 w 12192000"/>
              <a:gd name="connsiteY130" fmla="*/ 291919 h 1126566"/>
              <a:gd name="connsiteX131" fmla="*/ 11264859 w 12192000"/>
              <a:gd name="connsiteY131" fmla="*/ 293937 h 1126566"/>
              <a:gd name="connsiteX132" fmla="*/ 11276151 w 12192000"/>
              <a:gd name="connsiteY132" fmla="*/ 293070 h 1126566"/>
              <a:gd name="connsiteX133" fmla="*/ 11279850 w 12192000"/>
              <a:gd name="connsiteY133" fmla="*/ 291330 h 1126566"/>
              <a:gd name="connsiteX134" fmla="*/ 11290818 w 12192000"/>
              <a:gd name="connsiteY134" fmla="*/ 291060 h 1126566"/>
              <a:gd name="connsiteX135" fmla="*/ 11296248 w 12192000"/>
              <a:gd name="connsiteY135" fmla="*/ 290163 h 1126566"/>
              <a:gd name="connsiteX136" fmla="*/ 11301652 w 12192000"/>
              <a:gd name="connsiteY136" fmla="*/ 290324 h 1126566"/>
              <a:gd name="connsiteX137" fmla="*/ 11339114 w 12192000"/>
              <a:gd name="connsiteY137" fmla="*/ 288153 h 1126566"/>
              <a:gd name="connsiteX138" fmla="*/ 11345146 w 12192000"/>
              <a:gd name="connsiteY138" fmla="*/ 290802 h 1126566"/>
              <a:gd name="connsiteX139" fmla="*/ 11400126 w 12192000"/>
              <a:gd name="connsiteY139" fmla="*/ 292287 h 1126566"/>
              <a:gd name="connsiteX140" fmla="*/ 11400420 w 12192000"/>
              <a:gd name="connsiteY140" fmla="*/ 293758 h 1126566"/>
              <a:gd name="connsiteX141" fmla="*/ 11413889 w 12192000"/>
              <a:gd name="connsiteY141" fmla="*/ 300516 h 1126566"/>
              <a:gd name="connsiteX142" fmla="*/ 11440688 w 12192000"/>
              <a:gd name="connsiteY142" fmla="*/ 310121 h 1126566"/>
              <a:gd name="connsiteX143" fmla="*/ 11496733 w 12192000"/>
              <a:gd name="connsiteY143" fmla="*/ 350225 h 1126566"/>
              <a:gd name="connsiteX144" fmla="*/ 11554005 w 12192000"/>
              <a:gd name="connsiteY144" fmla="*/ 351933 h 1126566"/>
              <a:gd name="connsiteX145" fmla="*/ 11565304 w 12192000"/>
              <a:gd name="connsiteY145" fmla="*/ 353069 h 1126566"/>
              <a:gd name="connsiteX146" fmla="*/ 11565435 w 12192000"/>
              <a:gd name="connsiteY146" fmla="*/ 353419 h 1126566"/>
              <a:gd name="connsiteX147" fmla="*/ 11577168 w 12192000"/>
              <a:gd name="connsiteY147" fmla="*/ 355270 h 1126566"/>
              <a:gd name="connsiteX148" fmla="*/ 11607823 w 12192000"/>
              <a:gd name="connsiteY148" fmla="*/ 357347 h 1126566"/>
              <a:gd name="connsiteX149" fmla="*/ 11664276 w 12192000"/>
              <a:gd name="connsiteY149" fmla="*/ 386951 h 1126566"/>
              <a:gd name="connsiteX150" fmla="*/ 11786197 w 12192000"/>
              <a:gd name="connsiteY150" fmla="*/ 477948 h 1126566"/>
              <a:gd name="connsiteX151" fmla="*/ 11866598 w 12192000"/>
              <a:gd name="connsiteY151" fmla="*/ 486803 h 1126566"/>
              <a:gd name="connsiteX152" fmla="*/ 11916744 w 12192000"/>
              <a:gd name="connsiteY152" fmla="*/ 502917 h 1126566"/>
              <a:gd name="connsiteX153" fmla="*/ 11949248 w 12192000"/>
              <a:gd name="connsiteY153" fmla="*/ 518881 h 1126566"/>
              <a:gd name="connsiteX154" fmla="*/ 11951002 w 12192000"/>
              <a:gd name="connsiteY154" fmla="*/ 518735 h 1126566"/>
              <a:gd name="connsiteX155" fmla="*/ 12026007 w 12192000"/>
              <a:gd name="connsiteY155" fmla="*/ 534384 h 1126566"/>
              <a:gd name="connsiteX156" fmla="*/ 12035188 w 12192000"/>
              <a:gd name="connsiteY156" fmla="*/ 529609 h 1126566"/>
              <a:gd name="connsiteX157" fmla="*/ 12115225 w 12192000"/>
              <a:gd name="connsiteY157" fmla="*/ 561895 h 1126566"/>
              <a:gd name="connsiteX158" fmla="*/ 12191636 w 12192000"/>
              <a:gd name="connsiteY158" fmla="*/ 558318 h 1126566"/>
              <a:gd name="connsiteX159" fmla="*/ 12192000 w 12192000"/>
              <a:gd name="connsiteY159" fmla="*/ 558295 h 1126566"/>
              <a:gd name="connsiteX160" fmla="*/ 12192000 w 12192000"/>
              <a:gd name="connsiteY160" fmla="*/ 1126566 h 1126566"/>
              <a:gd name="connsiteX161" fmla="*/ 0 w 12192000"/>
              <a:gd name="connsiteY161" fmla="*/ 1126566 h 1126566"/>
              <a:gd name="connsiteX162" fmla="*/ 0 w 12192000"/>
              <a:gd name="connsiteY162" fmla="*/ 401922 h 1126566"/>
              <a:gd name="connsiteX163" fmla="*/ 25242 w 12192000"/>
              <a:gd name="connsiteY163" fmla="*/ 388862 h 1126566"/>
              <a:gd name="connsiteX164" fmla="*/ 96922 w 12192000"/>
              <a:gd name="connsiteY164" fmla="*/ 357381 h 1126566"/>
              <a:gd name="connsiteX165" fmla="*/ 164580 w 12192000"/>
              <a:gd name="connsiteY165" fmla="*/ 322443 h 1126566"/>
              <a:gd name="connsiteX166" fmla="*/ 258712 w 12192000"/>
              <a:gd name="connsiteY166" fmla="*/ 286531 h 1126566"/>
              <a:gd name="connsiteX167" fmla="*/ 316354 w 12192000"/>
              <a:gd name="connsiteY167" fmla="*/ 238529 h 1126566"/>
              <a:gd name="connsiteX168" fmla="*/ 328834 w 12192000"/>
              <a:gd name="connsiteY168" fmla="*/ 240963 h 1126566"/>
              <a:gd name="connsiteX169" fmla="*/ 383414 w 12192000"/>
              <a:gd name="connsiteY169" fmla="*/ 221196 h 1126566"/>
              <a:gd name="connsiteX170" fmla="*/ 537708 w 12192000"/>
              <a:gd name="connsiteY170" fmla="*/ 119020 h 1126566"/>
              <a:gd name="connsiteX171" fmla="*/ 653257 w 12192000"/>
              <a:gd name="connsiteY171" fmla="*/ 91372 h 1126566"/>
              <a:gd name="connsiteX172" fmla="*/ 763197 w 12192000"/>
              <a:gd name="connsiteY172" fmla="*/ 59356 h 1126566"/>
              <a:gd name="connsiteX173" fmla="*/ 778208 w 12192000"/>
              <a:gd name="connsiteY173" fmla="*/ 63801 h 1126566"/>
              <a:gd name="connsiteX174" fmla="*/ 784725 w 12192000"/>
              <a:gd name="connsiteY174" fmla="*/ 62505 h 1126566"/>
              <a:gd name="connsiteX175" fmla="*/ 785400 w 12192000"/>
              <a:gd name="connsiteY175" fmla="*/ 62796 h 1126566"/>
              <a:gd name="connsiteX176" fmla="*/ 786774 w 12192000"/>
              <a:gd name="connsiteY176" fmla="*/ 62098 h 1126566"/>
              <a:gd name="connsiteX177" fmla="*/ 852003 w 12192000"/>
              <a:gd name="connsiteY177" fmla="*/ 61064 h 1126566"/>
              <a:gd name="connsiteX178" fmla="*/ 870719 w 12192000"/>
              <a:gd name="connsiteY178" fmla="*/ 47209 h 1126566"/>
              <a:gd name="connsiteX179" fmla="*/ 883786 w 12192000"/>
              <a:gd name="connsiteY179" fmla="*/ 45814 h 1126566"/>
              <a:gd name="connsiteX180" fmla="*/ 886400 w 12192000"/>
              <a:gd name="connsiteY180" fmla="*/ 43909 h 1126566"/>
              <a:gd name="connsiteX181" fmla="*/ 893881 w 12192000"/>
              <a:gd name="connsiteY181" fmla="*/ 40197 h 1126566"/>
              <a:gd name="connsiteX182" fmla="*/ 886282 w 12192000"/>
              <a:gd name="connsiteY182" fmla="*/ 36610 h 1126566"/>
              <a:gd name="connsiteX183" fmla="*/ 950274 w 12192000"/>
              <a:gd name="connsiteY183" fmla="*/ 20111 h 1126566"/>
              <a:gd name="connsiteX184" fmla="*/ 988432 w 12192000"/>
              <a:gd name="connsiteY184" fmla="*/ 24039 h 1126566"/>
              <a:gd name="connsiteX185" fmla="*/ 1048223 w 12192000"/>
              <a:gd name="connsiteY185" fmla="*/ 19791 h 1126566"/>
              <a:gd name="connsiteX186" fmla="*/ 1177886 w 12192000"/>
              <a:gd name="connsiteY186" fmla="*/ 30728 h 1126566"/>
              <a:gd name="connsiteX187" fmla="*/ 1305018 w 12192000"/>
              <a:gd name="connsiteY18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21534 w 12192000"/>
              <a:gd name="connsiteY111" fmla="*/ 43751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58334 w 12192000"/>
              <a:gd name="connsiteY88" fmla="*/ 64841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21010 w 12192000"/>
              <a:gd name="connsiteY88" fmla="*/ 662879 h 1126566"/>
              <a:gd name="connsiteX89" fmla="*/ 8969814 w 12192000"/>
              <a:gd name="connsiteY89" fmla="*/ 639833 h 1126566"/>
              <a:gd name="connsiteX90" fmla="*/ 8996241 w 12192000"/>
              <a:gd name="connsiteY90" fmla="*/ 655221 h 1126566"/>
              <a:gd name="connsiteX91" fmla="*/ 9092152 w 12192000"/>
              <a:gd name="connsiteY91" fmla="*/ 609097 h 1126566"/>
              <a:gd name="connsiteX92" fmla="*/ 9156546 w 12192000"/>
              <a:gd name="connsiteY92" fmla="*/ 585468 h 1126566"/>
              <a:gd name="connsiteX93" fmla="*/ 9194830 w 12192000"/>
              <a:gd name="connsiteY93" fmla="*/ 571148 h 1126566"/>
              <a:gd name="connsiteX94" fmla="*/ 9314188 w 12192000"/>
              <a:gd name="connsiteY94" fmla="*/ 547301 h 1126566"/>
              <a:gd name="connsiteX95" fmla="*/ 9505176 w 12192000"/>
              <a:gd name="connsiteY95" fmla="*/ 542666 h 1126566"/>
              <a:gd name="connsiteX96" fmla="*/ 9581851 w 12192000"/>
              <a:gd name="connsiteY96" fmla="*/ 530976 h 1126566"/>
              <a:gd name="connsiteX97" fmla="*/ 9662056 w 12192000"/>
              <a:gd name="connsiteY97" fmla="*/ 524035 h 1126566"/>
              <a:gd name="connsiteX98" fmla="*/ 9724197 w 12192000"/>
              <a:gd name="connsiteY98" fmla="*/ 528337 h 1126566"/>
              <a:gd name="connsiteX99" fmla="*/ 9837846 w 12192000"/>
              <a:gd name="connsiteY99" fmla="*/ 492977 h 1126566"/>
              <a:gd name="connsiteX100" fmla="*/ 9917440 w 12192000"/>
              <a:gd name="connsiteY100" fmla="*/ 459605 h 1126566"/>
              <a:gd name="connsiteX101" fmla="*/ 9918439 w 12192000"/>
              <a:gd name="connsiteY101" fmla="*/ 453114 h 1126566"/>
              <a:gd name="connsiteX102" fmla="*/ 9953039 w 12192000"/>
              <a:gd name="connsiteY102" fmla="*/ 452486 h 1126566"/>
              <a:gd name="connsiteX103" fmla="*/ 9988183 w 12192000"/>
              <a:gd name="connsiteY103" fmla="*/ 448079 h 1126566"/>
              <a:gd name="connsiteX104" fmla="*/ 9991965 w 12192000"/>
              <a:gd name="connsiteY104" fmla="*/ 435969 h 1126566"/>
              <a:gd name="connsiteX105" fmla="*/ 9986932 w 12192000"/>
              <a:gd name="connsiteY105" fmla="*/ 431168 h 1126566"/>
              <a:gd name="connsiteX106" fmla="*/ 9996190 w 12192000"/>
              <a:gd name="connsiteY106" fmla="*/ 429066 h 1126566"/>
              <a:gd name="connsiteX107" fmla="*/ 9999786 w 12192000"/>
              <a:gd name="connsiteY107" fmla="*/ 427758 h 1126566"/>
              <a:gd name="connsiteX108" fmla="*/ 10012936 w 12192000"/>
              <a:gd name="connsiteY108" fmla="*/ 428884 h 1126566"/>
              <a:gd name="connsiteX109" fmla="*/ 10102484 w 12192000"/>
              <a:gd name="connsiteY109" fmla="*/ 441324 h 1126566"/>
              <a:gd name="connsiteX110" fmla="*/ 10199200 w 12192000"/>
              <a:gd name="connsiteY110" fmla="*/ 438197 h 1126566"/>
              <a:gd name="connsiteX111" fmla="*/ 10245648 w 12192000"/>
              <a:gd name="connsiteY111" fmla="*/ 438831 h 1126566"/>
              <a:gd name="connsiteX112" fmla="*/ 10369590 w 12192000"/>
              <a:gd name="connsiteY112" fmla="*/ 423377 h 1126566"/>
              <a:gd name="connsiteX113" fmla="*/ 10575777 w 12192000"/>
              <a:gd name="connsiteY113" fmla="*/ 355859 h 1126566"/>
              <a:gd name="connsiteX114" fmla="*/ 10638984 w 12192000"/>
              <a:gd name="connsiteY114" fmla="*/ 347416 h 1126566"/>
              <a:gd name="connsiteX115" fmla="*/ 10668356 w 12192000"/>
              <a:gd name="connsiteY115" fmla="*/ 340612 h 1126566"/>
              <a:gd name="connsiteX116" fmla="*/ 10732175 w 12192000"/>
              <a:gd name="connsiteY116" fmla="*/ 317549 h 1126566"/>
              <a:gd name="connsiteX117" fmla="*/ 10862886 w 12192000"/>
              <a:gd name="connsiteY117" fmla="*/ 313438 h 1126566"/>
              <a:gd name="connsiteX118" fmla="*/ 10963063 w 12192000"/>
              <a:gd name="connsiteY118" fmla="*/ 317771 h 1126566"/>
              <a:gd name="connsiteX119" fmla="*/ 11018562 w 12192000"/>
              <a:gd name="connsiteY119" fmla="*/ 316991 h 1126566"/>
              <a:gd name="connsiteX120" fmla="*/ 11059692 w 12192000"/>
              <a:gd name="connsiteY120" fmla="*/ 319983 h 1126566"/>
              <a:gd name="connsiteX121" fmla="*/ 11160371 w 12192000"/>
              <a:gd name="connsiteY121" fmla="*/ 308440 h 1126566"/>
              <a:gd name="connsiteX122" fmla="*/ 11178386 w 12192000"/>
              <a:gd name="connsiteY122" fmla="*/ 299490 h 1126566"/>
              <a:gd name="connsiteX123" fmla="*/ 11192494 w 12192000"/>
              <a:gd name="connsiteY123" fmla="*/ 296221 h 1126566"/>
              <a:gd name="connsiteX124" fmla="*/ 11199770 w 12192000"/>
              <a:gd name="connsiteY124" fmla="*/ 299772 h 1126566"/>
              <a:gd name="connsiteX125" fmla="*/ 11217258 w 12192000"/>
              <a:gd name="connsiteY125" fmla="*/ 293681 h 1126566"/>
              <a:gd name="connsiteX126" fmla="*/ 11245798 w 12192000"/>
              <a:gd name="connsiteY126" fmla="*/ 292170 h 1126566"/>
              <a:gd name="connsiteX127" fmla="*/ 11255992 w 12192000"/>
              <a:gd name="connsiteY127" fmla="*/ 291919 h 1126566"/>
              <a:gd name="connsiteX128" fmla="*/ 11264859 w 12192000"/>
              <a:gd name="connsiteY128" fmla="*/ 293937 h 1126566"/>
              <a:gd name="connsiteX129" fmla="*/ 11276151 w 12192000"/>
              <a:gd name="connsiteY129" fmla="*/ 293070 h 1126566"/>
              <a:gd name="connsiteX130" fmla="*/ 11279850 w 12192000"/>
              <a:gd name="connsiteY130" fmla="*/ 291330 h 1126566"/>
              <a:gd name="connsiteX131" fmla="*/ 11290818 w 12192000"/>
              <a:gd name="connsiteY131" fmla="*/ 291060 h 1126566"/>
              <a:gd name="connsiteX132" fmla="*/ 11296248 w 12192000"/>
              <a:gd name="connsiteY132" fmla="*/ 290163 h 1126566"/>
              <a:gd name="connsiteX133" fmla="*/ 11301652 w 12192000"/>
              <a:gd name="connsiteY133" fmla="*/ 290324 h 1126566"/>
              <a:gd name="connsiteX134" fmla="*/ 11339114 w 12192000"/>
              <a:gd name="connsiteY134" fmla="*/ 288153 h 1126566"/>
              <a:gd name="connsiteX135" fmla="*/ 11345146 w 12192000"/>
              <a:gd name="connsiteY135" fmla="*/ 290802 h 1126566"/>
              <a:gd name="connsiteX136" fmla="*/ 11400126 w 12192000"/>
              <a:gd name="connsiteY136" fmla="*/ 292287 h 1126566"/>
              <a:gd name="connsiteX137" fmla="*/ 11400420 w 12192000"/>
              <a:gd name="connsiteY137" fmla="*/ 293758 h 1126566"/>
              <a:gd name="connsiteX138" fmla="*/ 11413889 w 12192000"/>
              <a:gd name="connsiteY138" fmla="*/ 300516 h 1126566"/>
              <a:gd name="connsiteX139" fmla="*/ 11440688 w 12192000"/>
              <a:gd name="connsiteY139" fmla="*/ 310121 h 1126566"/>
              <a:gd name="connsiteX140" fmla="*/ 11496733 w 12192000"/>
              <a:gd name="connsiteY140" fmla="*/ 350225 h 1126566"/>
              <a:gd name="connsiteX141" fmla="*/ 11554005 w 12192000"/>
              <a:gd name="connsiteY141" fmla="*/ 351933 h 1126566"/>
              <a:gd name="connsiteX142" fmla="*/ 11565304 w 12192000"/>
              <a:gd name="connsiteY142" fmla="*/ 353069 h 1126566"/>
              <a:gd name="connsiteX143" fmla="*/ 11565435 w 12192000"/>
              <a:gd name="connsiteY143" fmla="*/ 353419 h 1126566"/>
              <a:gd name="connsiteX144" fmla="*/ 11577168 w 12192000"/>
              <a:gd name="connsiteY144" fmla="*/ 355270 h 1126566"/>
              <a:gd name="connsiteX145" fmla="*/ 11607823 w 12192000"/>
              <a:gd name="connsiteY145" fmla="*/ 357347 h 1126566"/>
              <a:gd name="connsiteX146" fmla="*/ 11664276 w 12192000"/>
              <a:gd name="connsiteY146" fmla="*/ 386951 h 1126566"/>
              <a:gd name="connsiteX147" fmla="*/ 11786197 w 12192000"/>
              <a:gd name="connsiteY147" fmla="*/ 477948 h 1126566"/>
              <a:gd name="connsiteX148" fmla="*/ 11866598 w 12192000"/>
              <a:gd name="connsiteY148" fmla="*/ 486803 h 1126566"/>
              <a:gd name="connsiteX149" fmla="*/ 11916744 w 12192000"/>
              <a:gd name="connsiteY149" fmla="*/ 502917 h 1126566"/>
              <a:gd name="connsiteX150" fmla="*/ 11949248 w 12192000"/>
              <a:gd name="connsiteY150" fmla="*/ 518881 h 1126566"/>
              <a:gd name="connsiteX151" fmla="*/ 11951002 w 12192000"/>
              <a:gd name="connsiteY151" fmla="*/ 518735 h 1126566"/>
              <a:gd name="connsiteX152" fmla="*/ 12026007 w 12192000"/>
              <a:gd name="connsiteY152" fmla="*/ 534384 h 1126566"/>
              <a:gd name="connsiteX153" fmla="*/ 12035188 w 12192000"/>
              <a:gd name="connsiteY153" fmla="*/ 529609 h 1126566"/>
              <a:gd name="connsiteX154" fmla="*/ 12115225 w 12192000"/>
              <a:gd name="connsiteY154" fmla="*/ 561895 h 1126566"/>
              <a:gd name="connsiteX155" fmla="*/ 12191636 w 12192000"/>
              <a:gd name="connsiteY155" fmla="*/ 558318 h 1126566"/>
              <a:gd name="connsiteX156" fmla="*/ 12192000 w 12192000"/>
              <a:gd name="connsiteY156" fmla="*/ 558295 h 1126566"/>
              <a:gd name="connsiteX157" fmla="*/ 12192000 w 12192000"/>
              <a:gd name="connsiteY157" fmla="*/ 1126566 h 1126566"/>
              <a:gd name="connsiteX158" fmla="*/ 0 w 12192000"/>
              <a:gd name="connsiteY158" fmla="*/ 1126566 h 1126566"/>
              <a:gd name="connsiteX159" fmla="*/ 0 w 12192000"/>
              <a:gd name="connsiteY159" fmla="*/ 401922 h 1126566"/>
              <a:gd name="connsiteX160" fmla="*/ 25242 w 12192000"/>
              <a:gd name="connsiteY160" fmla="*/ 388862 h 1126566"/>
              <a:gd name="connsiteX161" fmla="*/ 96922 w 12192000"/>
              <a:gd name="connsiteY161" fmla="*/ 357381 h 1126566"/>
              <a:gd name="connsiteX162" fmla="*/ 164580 w 12192000"/>
              <a:gd name="connsiteY162" fmla="*/ 322443 h 1126566"/>
              <a:gd name="connsiteX163" fmla="*/ 258712 w 12192000"/>
              <a:gd name="connsiteY163" fmla="*/ 286531 h 1126566"/>
              <a:gd name="connsiteX164" fmla="*/ 316354 w 12192000"/>
              <a:gd name="connsiteY164" fmla="*/ 238529 h 1126566"/>
              <a:gd name="connsiteX165" fmla="*/ 328834 w 12192000"/>
              <a:gd name="connsiteY165" fmla="*/ 240963 h 1126566"/>
              <a:gd name="connsiteX166" fmla="*/ 383414 w 12192000"/>
              <a:gd name="connsiteY166" fmla="*/ 221196 h 1126566"/>
              <a:gd name="connsiteX167" fmla="*/ 537708 w 12192000"/>
              <a:gd name="connsiteY167" fmla="*/ 119020 h 1126566"/>
              <a:gd name="connsiteX168" fmla="*/ 653257 w 12192000"/>
              <a:gd name="connsiteY168" fmla="*/ 91372 h 1126566"/>
              <a:gd name="connsiteX169" fmla="*/ 763197 w 12192000"/>
              <a:gd name="connsiteY169" fmla="*/ 59356 h 1126566"/>
              <a:gd name="connsiteX170" fmla="*/ 778208 w 12192000"/>
              <a:gd name="connsiteY170" fmla="*/ 63801 h 1126566"/>
              <a:gd name="connsiteX171" fmla="*/ 784725 w 12192000"/>
              <a:gd name="connsiteY171" fmla="*/ 62505 h 1126566"/>
              <a:gd name="connsiteX172" fmla="*/ 785400 w 12192000"/>
              <a:gd name="connsiteY172" fmla="*/ 62796 h 1126566"/>
              <a:gd name="connsiteX173" fmla="*/ 786774 w 12192000"/>
              <a:gd name="connsiteY173" fmla="*/ 62098 h 1126566"/>
              <a:gd name="connsiteX174" fmla="*/ 852003 w 12192000"/>
              <a:gd name="connsiteY174" fmla="*/ 61064 h 1126566"/>
              <a:gd name="connsiteX175" fmla="*/ 870719 w 12192000"/>
              <a:gd name="connsiteY175" fmla="*/ 47209 h 1126566"/>
              <a:gd name="connsiteX176" fmla="*/ 883786 w 12192000"/>
              <a:gd name="connsiteY176" fmla="*/ 45814 h 1126566"/>
              <a:gd name="connsiteX177" fmla="*/ 886400 w 12192000"/>
              <a:gd name="connsiteY177" fmla="*/ 43909 h 1126566"/>
              <a:gd name="connsiteX178" fmla="*/ 893881 w 12192000"/>
              <a:gd name="connsiteY178" fmla="*/ 40197 h 1126566"/>
              <a:gd name="connsiteX179" fmla="*/ 886282 w 12192000"/>
              <a:gd name="connsiteY179" fmla="*/ 36610 h 1126566"/>
              <a:gd name="connsiteX180" fmla="*/ 950274 w 12192000"/>
              <a:gd name="connsiteY180" fmla="*/ 20111 h 1126566"/>
              <a:gd name="connsiteX181" fmla="*/ 988432 w 12192000"/>
              <a:gd name="connsiteY181" fmla="*/ 24039 h 1126566"/>
              <a:gd name="connsiteX182" fmla="*/ 1048223 w 12192000"/>
              <a:gd name="connsiteY182" fmla="*/ 19791 h 1126566"/>
              <a:gd name="connsiteX183" fmla="*/ 1177886 w 12192000"/>
              <a:gd name="connsiteY183" fmla="*/ 30728 h 1126566"/>
              <a:gd name="connsiteX184" fmla="*/ 1305018 w 12192000"/>
              <a:gd name="connsiteY18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96241 w 12192000"/>
              <a:gd name="connsiteY89" fmla="*/ 65522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77191 w 12192000"/>
              <a:gd name="connsiteY89" fmla="*/ 69713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7001696 w 12192000"/>
              <a:gd name="connsiteY74" fmla="*/ 39416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2192000" h="1126566">
                <a:moveTo>
                  <a:pt x="1305018" y="0"/>
                </a:moveTo>
                <a:lnTo>
                  <a:pt x="1338012" y="2184"/>
                </a:lnTo>
                <a:lnTo>
                  <a:pt x="1368320" y="11572"/>
                </a:lnTo>
                <a:cubicBezTo>
                  <a:pt x="1368135" y="12420"/>
                  <a:pt x="1367949" y="13268"/>
                  <a:pt x="1367764" y="14115"/>
                </a:cubicBezTo>
                <a:cubicBezTo>
                  <a:pt x="1368260" y="15850"/>
                  <a:pt x="1369933" y="16116"/>
                  <a:pt x="1372564" y="15636"/>
                </a:cubicBezTo>
                <a:lnTo>
                  <a:pt x="1377226" y="14330"/>
                </a:lnTo>
                <a:lnTo>
                  <a:pt x="1382967" y="16108"/>
                </a:lnTo>
                <a:lnTo>
                  <a:pt x="1398753" y="20281"/>
                </a:lnTo>
                <a:lnTo>
                  <a:pt x="1403473" y="25878"/>
                </a:lnTo>
                <a:cubicBezTo>
                  <a:pt x="1418187" y="35152"/>
                  <a:pt x="1455496" y="27557"/>
                  <a:pt x="1465522" y="40951"/>
                </a:cubicBezTo>
                <a:lnTo>
                  <a:pt x="1485274" y="38769"/>
                </a:lnTo>
                <a:lnTo>
                  <a:pt x="1506702" y="48855"/>
                </a:lnTo>
                <a:cubicBezTo>
                  <a:pt x="1526562" y="57310"/>
                  <a:pt x="1547358" y="62811"/>
                  <a:pt x="1570577" y="56390"/>
                </a:cubicBezTo>
                <a:cubicBezTo>
                  <a:pt x="1561206" y="73812"/>
                  <a:pt x="1626608" y="54897"/>
                  <a:pt x="1640836" y="71287"/>
                </a:cubicBezTo>
                <a:cubicBezTo>
                  <a:pt x="1649435" y="84672"/>
                  <a:pt x="1671284" y="82051"/>
                  <a:pt x="1689992" y="86003"/>
                </a:cubicBezTo>
                <a:cubicBezTo>
                  <a:pt x="1706935" y="99155"/>
                  <a:pt x="1796696" y="106480"/>
                  <a:pt x="1825707" y="102605"/>
                </a:cubicBezTo>
                <a:cubicBezTo>
                  <a:pt x="1904608" y="83484"/>
                  <a:pt x="1991519" y="135253"/>
                  <a:pt x="2055100" y="121407"/>
                </a:cubicBezTo>
                <a:cubicBezTo>
                  <a:pt x="2073090" y="121616"/>
                  <a:pt x="2088723" y="123853"/>
                  <a:pt x="2102805" y="127338"/>
                </a:cubicBezTo>
                <a:lnTo>
                  <a:pt x="2139327" y="140098"/>
                </a:lnTo>
                <a:lnTo>
                  <a:pt x="2143886" y="149737"/>
                </a:lnTo>
                <a:lnTo>
                  <a:pt x="2169405" y="154229"/>
                </a:lnTo>
                <a:lnTo>
                  <a:pt x="2175252" y="157025"/>
                </a:lnTo>
                <a:cubicBezTo>
                  <a:pt x="2186400" y="162399"/>
                  <a:pt x="2197622" y="167468"/>
                  <a:pt x="2209736" y="171455"/>
                </a:cubicBezTo>
                <a:cubicBezTo>
                  <a:pt x="2225844" y="133195"/>
                  <a:pt x="2315425" y="199057"/>
                  <a:pt x="2306658" y="162489"/>
                </a:cubicBezTo>
                <a:cubicBezTo>
                  <a:pt x="2358676" y="173927"/>
                  <a:pt x="2356751" y="154958"/>
                  <a:pt x="2376691" y="163846"/>
                </a:cubicBezTo>
                <a:lnTo>
                  <a:pt x="2381520" y="166644"/>
                </a:lnTo>
                <a:lnTo>
                  <a:pt x="2500607" y="180917"/>
                </a:lnTo>
                <a:lnTo>
                  <a:pt x="2542869" y="188717"/>
                </a:lnTo>
                <a:cubicBezTo>
                  <a:pt x="2674262" y="187952"/>
                  <a:pt x="2707055" y="263173"/>
                  <a:pt x="2829718" y="242215"/>
                </a:cubicBezTo>
                <a:lnTo>
                  <a:pt x="3028662" y="219550"/>
                </a:lnTo>
                <a:cubicBezTo>
                  <a:pt x="3049869" y="208285"/>
                  <a:pt x="3084950" y="208595"/>
                  <a:pt x="3107019" y="220240"/>
                </a:cubicBezTo>
                <a:cubicBezTo>
                  <a:pt x="3110816" y="222244"/>
                  <a:pt x="3114075" y="224515"/>
                  <a:pt x="3116698" y="226983"/>
                </a:cubicBezTo>
                <a:cubicBezTo>
                  <a:pt x="3179274" y="200503"/>
                  <a:pt x="3198987" y="221584"/>
                  <a:pt x="3231577" y="202023"/>
                </a:cubicBezTo>
                <a:cubicBezTo>
                  <a:pt x="3309179" y="203900"/>
                  <a:pt x="3356885" y="235149"/>
                  <a:pt x="3386687" y="218190"/>
                </a:cubicBezTo>
                <a:cubicBezTo>
                  <a:pt x="3423429" y="225110"/>
                  <a:pt x="3463019" y="256177"/>
                  <a:pt x="3501680" y="238841"/>
                </a:cubicBezTo>
                <a:cubicBezTo>
                  <a:pt x="3496844" y="257097"/>
                  <a:pt x="3551130" y="231857"/>
                  <a:pt x="3567038" y="246771"/>
                </a:cubicBezTo>
                <a:cubicBezTo>
                  <a:pt x="3577348" y="259245"/>
                  <a:pt x="3596226" y="254494"/>
                  <a:pt x="3613626" y="256591"/>
                </a:cubicBezTo>
                <a:cubicBezTo>
                  <a:pt x="3631298" y="268014"/>
                  <a:pt x="3712457" y="266495"/>
                  <a:pt x="3737444" y="259793"/>
                </a:cubicBezTo>
                <a:cubicBezTo>
                  <a:pt x="3803671" y="233024"/>
                  <a:pt x="3891186" y="276009"/>
                  <a:pt x="3944870" y="255991"/>
                </a:cubicBezTo>
                <a:cubicBezTo>
                  <a:pt x="4008933" y="249766"/>
                  <a:pt x="4045961" y="279503"/>
                  <a:pt x="4092172" y="290617"/>
                </a:cubicBezTo>
                <a:cubicBezTo>
                  <a:pt x="4098827" y="250967"/>
                  <a:pt x="4191523" y="307711"/>
                  <a:pt x="4176434" y="272187"/>
                </a:cubicBezTo>
                <a:cubicBezTo>
                  <a:pt x="4241060" y="280555"/>
                  <a:pt x="4209740" y="244545"/>
                  <a:pt x="4269617" y="283947"/>
                </a:cubicBezTo>
                <a:cubicBezTo>
                  <a:pt x="4386123" y="270292"/>
                  <a:pt x="4534009" y="307696"/>
                  <a:pt x="4638729" y="274806"/>
                </a:cubicBezTo>
                <a:lnTo>
                  <a:pt x="4910175" y="258887"/>
                </a:lnTo>
                <a:cubicBezTo>
                  <a:pt x="4910334" y="258037"/>
                  <a:pt x="4910494" y="257187"/>
                  <a:pt x="4910653" y="256337"/>
                </a:cubicBezTo>
                <a:cubicBezTo>
                  <a:pt x="4911824" y="254741"/>
                  <a:pt x="4913545" y="254755"/>
                  <a:pt x="4915901" y="255646"/>
                </a:cubicBezTo>
                <a:lnTo>
                  <a:pt x="4919888" y="257665"/>
                </a:lnTo>
                <a:lnTo>
                  <a:pt x="4926150" y="256877"/>
                </a:lnTo>
                <a:lnTo>
                  <a:pt x="4943081" y="255402"/>
                </a:lnTo>
                <a:lnTo>
                  <a:pt x="4949875" y="250755"/>
                </a:lnTo>
                <a:lnTo>
                  <a:pt x="5034125" y="251561"/>
                </a:lnTo>
                <a:lnTo>
                  <a:pt x="5058873" y="245283"/>
                </a:lnTo>
                <a:cubicBezTo>
                  <a:pt x="5081450" y="240328"/>
                  <a:pt x="5103755" y="238383"/>
                  <a:pt x="5123651" y="248360"/>
                </a:cubicBezTo>
                <a:cubicBezTo>
                  <a:pt x="5121534" y="229990"/>
                  <a:pt x="5177244" y="258894"/>
                  <a:pt x="5197539" y="245352"/>
                </a:cubicBezTo>
                <a:cubicBezTo>
                  <a:pt x="5211192" y="233802"/>
                  <a:pt x="5231277" y="239882"/>
                  <a:pt x="5250946" y="239095"/>
                </a:cubicBezTo>
                <a:cubicBezTo>
                  <a:pt x="5272576" y="229125"/>
                  <a:pt x="5362305" y="236604"/>
                  <a:pt x="5388817" y="245059"/>
                </a:cubicBezTo>
                <a:cubicBezTo>
                  <a:pt x="5457500" y="276353"/>
                  <a:pt x="5562193" y="240387"/>
                  <a:pt x="5618162" y="264094"/>
                </a:cubicBezTo>
                <a:cubicBezTo>
                  <a:pt x="5635645" y="266810"/>
                  <a:pt x="5651655" y="267184"/>
                  <a:pt x="5666664" y="266098"/>
                </a:cubicBezTo>
                <a:lnTo>
                  <a:pt x="5715324" y="251101"/>
                </a:lnTo>
                <a:lnTo>
                  <a:pt x="5741796" y="250897"/>
                </a:lnTo>
                <a:lnTo>
                  <a:pt x="5748565" y="249142"/>
                </a:lnTo>
                <a:cubicBezTo>
                  <a:pt x="5761488" y="245753"/>
                  <a:pt x="5789604" y="257912"/>
                  <a:pt x="5802907" y="256022"/>
                </a:cubicBezTo>
                <a:cubicBezTo>
                  <a:pt x="5845141" y="268967"/>
                  <a:pt x="5900887" y="231236"/>
                  <a:pt x="5877829" y="265178"/>
                </a:cubicBezTo>
                <a:cubicBezTo>
                  <a:pt x="5932696" y="262556"/>
                  <a:pt x="5923269" y="280589"/>
                  <a:pt x="5946099" y="275229"/>
                </a:cubicBezTo>
                <a:lnTo>
                  <a:pt x="5951885" y="273306"/>
                </a:lnTo>
                <a:lnTo>
                  <a:pt x="5957187" y="267506"/>
                </a:lnTo>
                <a:lnTo>
                  <a:pt x="6000476" y="273899"/>
                </a:lnTo>
                <a:lnTo>
                  <a:pt x="6055647" y="268058"/>
                </a:lnTo>
                <a:cubicBezTo>
                  <a:pt x="6182414" y="290116"/>
                  <a:pt x="6280672" y="256487"/>
                  <a:pt x="6390944" y="296657"/>
                </a:cubicBezTo>
                <a:lnTo>
                  <a:pt x="6445883" y="304401"/>
                </a:lnTo>
                <a:cubicBezTo>
                  <a:pt x="6488263" y="316778"/>
                  <a:pt x="6557650" y="301859"/>
                  <a:pt x="6598839" y="327138"/>
                </a:cubicBezTo>
                <a:cubicBezTo>
                  <a:pt x="6614856" y="341473"/>
                  <a:pt x="6658305" y="336097"/>
                  <a:pt x="6674894" y="339184"/>
                </a:cubicBezTo>
                <a:cubicBezTo>
                  <a:pt x="6691483" y="342271"/>
                  <a:pt x="6694854" y="347625"/>
                  <a:pt x="6698374" y="345663"/>
                </a:cubicBezTo>
                <a:cubicBezTo>
                  <a:pt x="6748333" y="381426"/>
                  <a:pt x="6764373" y="352806"/>
                  <a:pt x="6788093" y="377012"/>
                </a:cubicBezTo>
                <a:cubicBezTo>
                  <a:pt x="6863891" y="387787"/>
                  <a:pt x="6979637" y="372926"/>
                  <a:pt x="7001696" y="394163"/>
                </a:cubicBezTo>
                <a:cubicBezTo>
                  <a:pt x="7039991" y="393431"/>
                  <a:pt x="7010656" y="400290"/>
                  <a:pt x="7052564" y="396658"/>
                </a:cubicBezTo>
                <a:cubicBezTo>
                  <a:pt x="7055164" y="378218"/>
                  <a:pt x="7109032" y="400006"/>
                  <a:pt x="7130364" y="388164"/>
                </a:cubicBezTo>
                <a:cubicBezTo>
                  <a:pt x="7145309" y="377773"/>
                  <a:pt x="7161671" y="385430"/>
                  <a:pt x="7179335" y="386225"/>
                </a:cubicBezTo>
                <a:cubicBezTo>
                  <a:pt x="7200979" y="378045"/>
                  <a:pt x="7278864" y="392682"/>
                  <a:pt x="7300357" y="403218"/>
                </a:cubicBezTo>
                <a:cubicBezTo>
                  <a:pt x="7353733" y="439852"/>
                  <a:pt x="7455509" y="412480"/>
                  <a:pt x="7499445" y="440549"/>
                </a:cubicBezTo>
                <a:cubicBezTo>
                  <a:pt x="7558920" y="456964"/>
                  <a:pt x="7606586" y="434213"/>
                  <a:pt x="7655710" y="430962"/>
                </a:cubicBezTo>
                <a:cubicBezTo>
                  <a:pt x="7646336" y="470388"/>
                  <a:pt x="7758609" y="430550"/>
                  <a:pt x="7729851" y="462457"/>
                </a:cubicBezTo>
                <a:cubicBezTo>
                  <a:pt x="7795688" y="464850"/>
                  <a:pt x="7751041" y="494594"/>
                  <a:pt x="7824660" y="466203"/>
                </a:cubicBezTo>
                <a:cubicBezTo>
                  <a:pt x="7931888" y="498311"/>
                  <a:pt x="8189689" y="453831"/>
                  <a:pt x="8277851" y="502630"/>
                </a:cubicBezTo>
                <a:cubicBezTo>
                  <a:pt x="8370818" y="512734"/>
                  <a:pt x="8313042" y="513711"/>
                  <a:pt x="8382461" y="526824"/>
                </a:cubicBezTo>
                <a:cubicBezTo>
                  <a:pt x="8391942" y="573223"/>
                  <a:pt x="8538700" y="594604"/>
                  <a:pt x="8594502" y="613607"/>
                </a:cubicBezTo>
                <a:cubicBezTo>
                  <a:pt x="8691407" y="622788"/>
                  <a:pt x="8680711" y="654899"/>
                  <a:pt x="8777878" y="639454"/>
                </a:cubicBezTo>
                <a:cubicBezTo>
                  <a:pt x="8821850" y="645255"/>
                  <a:pt x="8834479" y="644511"/>
                  <a:pt x="8858334" y="648415"/>
                </a:cubicBezTo>
                <a:lnTo>
                  <a:pt x="8969814" y="639833"/>
                </a:lnTo>
                <a:cubicBezTo>
                  <a:pt x="9008784" y="633280"/>
                  <a:pt x="9061030" y="618158"/>
                  <a:pt x="9092152" y="609097"/>
                </a:cubicBezTo>
                <a:cubicBezTo>
                  <a:pt x="9141320" y="619991"/>
                  <a:pt x="9118891" y="591188"/>
                  <a:pt x="9156546" y="585468"/>
                </a:cubicBezTo>
                <a:cubicBezTo>
                  <a:pt x="9180620" y="587385"/>
                  <a:pt x="9192331" y="584657"/>
                  <a:pt x="9194830" y="571148"/>
                </a:cubicBezTo>
                <a:cubicBezTo>
                  <a:pt x="9308402" y="581928"/>
                  <a:pt x="9235498" y="557277"/>
                  <a:pt x="9314188" y="547301"/>
                </a:cubicBezTo>
                <a:cubicBezTo>
                  <a:pt x="9385651" y="541365"/>
                  <a:pt x="9407311" y="527502"/>
                  <a:pt x="9505176" y="542666"/>
                </a:cubicBezTo>
                <a:cubicBezTo>
                  <a:pt x="9527962" y="548956"/>
                  <a:pt x="9555704" y="534081"/>
                  <a:pt x="9581851" y="530976"/>
                </a:cubicBezTo>
                <a:cubicBezTo>
                  <a:pt x="9607998" y="527871"/>
                  <a:pt x="9661317" y="526445"/>
                  <a:pt x="9662056" y="524035"/>
                </a:cubicBezTo>
                <a:cubicBezTo>
                  <a:pt x="9725667" y="537016"/>
                  <a:pt x="9687962" y="516815"/>
                  <a:pt x="9724197" y="528337"/>
                </a:cubicBezTo>
                <a:cubicBezTo>
                  <a:pt x="9784395" y="515772"/>
                  <a:pt x="9805214" y="483205"/>
                  <a:pt x="9837846" y="492977"/>
                </a:cubicBezTo>
                <a:cubicBezTo>
                  <a:pt x="9863105" y="482046"/>
                  <a:pt x="9877613" y="450783"/>
                  <a:pt x="9917440" y="459605"/>
                </a:cubicBezTo>
                <a:cubicBezTo>
                  <a:pt x="9914032" y="456009"/>
                  <a:pt x="9914999" y="454133"/>
                  <a:pt x="9918439" y="453114"/>
                </a:cubicBezTo>
                <a:lnTo>
                  <a:pt x="9953039" y="452486"/>
                </a:lnTo>
                <a:lnTo>
                  <a:pt x="9988183" y="448079"/>
                </a:lnTo>
                <a:cubicBezTo>
                  <a:pt x="10003164" y="445307"/>
                  <a:pt x="9997636" y="440348"/>
                  <a:pt x="9991965" y="435969"/>
                </a:cubicBezTo>
                <a:lnTo>
                  <a:pt x="9986932" y="431168"/>
                </a:lnTo>
                <a:lnTo>
                  <a:pt x="9996190" y="429066"/>
                </a:lnTo>
                <a:lnTo>
                  <a:pt x="9999786" y="427758"/>
                </a:lnTo>
                <a:lnTo>
                  <a:pt x="10012936" y="428884"/>
                </a:lnTo>
                <a:cubicBezTo>
                  <a:pt x="10033227" y="430510"/>
                  <a:pt x="10071440" y="439772"/>
                  <a:pt x="10102484" y="441324"/>
                </a:cubicBezTo>
                <a:cubicBezTo>
                  <a:pt x="10136562" y="436650"/>
                  <a:pt x="10161909" y="444583"/>
                  <a:pt x="10199200" y="438197"/>
                </a:cubicBezTo>
                <a:cubicBezTo>
                  <a:pt x="10217449" y="429443"/>
                  <a:pt x="10230000" y="428254"/>
                  <a:pt x="10245648" y="438831"/>
                </a:cubicBezTo>
                <a:cubicBezTo>
                  <a:pt x="10329997" y="396081"/>
                  <a:pt x="10293643" y="438380"/>
                  <a:pt x="10369590" y="423377"/>
                </a:cubicBezTo>
                <a:cubicBezTo>
                  <a:pt x="10435429" y="407137"/>
                  <a:pt x="10508988" y="397618"/>
                  <a:pt x="10575777" y="355859"/>
                </a:cubicBezTo>
                <a:cubicBezTo>
                  <a:pt x="10588559" y="343823"/>
                  <a:pt x="10623554" y="349957"/>
                  <a:pt x="10638984" y="347416"/>
                </a:cubicBezTo>
                <a:cubicBezTo>
                  <a:pt x="10654414" y="344875"/>
                  <a:pt x="10665320" y="338813"/>
                  <a:pt x="10668356" y="340612"/>
                </a:cubicBezTo>
                <a:cubicBezTo>
                  <a:pt x="10708634" y="310852"/>
                  <a:pt x="10713374" y="337960"/>
                  <a:pt x="10732175" y="317549"/>
                </a:cubicBezTo>
                <a:cubicBezTo>
                  <a:pt x="10795223" y="310206"/>
                  <a:pt x="10845347" y="331314"/>
                  <a:pt x="10862886" y="313438"/>
                </a:cubicBezTo>
                <a:cubicBezTo>
                  <a:pt x="10895019" y="315099"/>
                  <a:pt x="10938544" y="336989"/>
                  <a:pt x="10963063" y="317771"/>
                </a:cubicBezTo>
                <a:cubicBezTo>
                  <a:pt x="10966067" y="333874"/>
                  <a:pt x="11000154" y="306125"/>
                  <a:pt x="11018562" y="316991"/>
                </a:cubicBezTo>
                <a:cubicBezTo>
                  <a:pt x="11031553" y="326424"/>
                  <a:pt x="11044924" y="320203"/>
                  <a:pt x="11059692" y="319983"/>
                </a:cubicBezTo>
                <a:cubicBezTo>
                  <a:pt x="11078202" y="327673"/>
                  <a:pt x="11142830" y="317027"/>
                  <a:pt x="11160371" y="308440"/>
                </a:cubicBezTo>
                <a:cubicBezTo>
                  <a:pt x="11165760" y="304637"/>
                  <a:pt x="11171826" y="301723"/>
                  <a:pt x="11178386" y="299490"/>
                </a:cubicBezTo>
                <a:lnTo>
                  <a:pt x="11192494" y="296221"/>
                </a:lnTo>
                <a:lnTo>
                  <a:pt x="11199770" y="299772"/>
                </a:lnTo>
                <a:lnTo>
                  <a:pt x="11217258" y="293681"/>
                </a:lnTo>
                <a:lnTo>
                  <a:pt x="11245798" y="292170"/>
                </a:lnTo>
                <a:lnTo>
                  <a:pt x="11255992" y="291919"/>
                </a:lnTo>
                <a:lnTo>
                  <a:pt x="11264859" y="293937"/>
                </a:lnTo>
                <a:cubicBezTo>
                  <a:pt x="11269176" y="294273"/>
                  <a:pt x="11272860" y="293892"/>
                  <a:pt x="11276151" y="293070"/>
                </a:cubicBezTo>
                <a:lnTo>
                  <a:pt x="11279850" y="291330"/>
                </a:lnTo>
                <a:lnTo>
                  <a:pt x="11290818" y="291060"/>
                </a:lnTo>
                <a:lnTo>
                  <a:pt x="11296248" y="290163"/>
                </a:lnTo>
                <a:lnTo>
                  <a:pt x="11301652" y="290324"/>
                </a:lnTo>
                <a:lnTo>
                  <a:pt x="11339114" y="288153"/>
                </a:lnTo>
                <a:lnTo>
                  <a:pt x="11345146" y="290802"/>
                </a:lnTo>
                <a:lnTo>
                  <a:pt x="11400126" y="292287"/>
                </a:lnTo>
                <a:cubicBezTo>
                  <a:pt x="11400225" y="292777"/>
                  <a:pt x="11400322" y="293267"/>
                  <a:pt x="11400420" y="293758"/>
                </a:cubicBezTo>
                <a:cubicBezTo>
                  <a:pt x="11402333" y="297092"/>
                  <a:pt x="11406107" y="299615"/>
                  <a:pt x="11413889" y="300516"/>
                </a:cubicBezTo>
                <a:cubicBezTo>
                  <a:pt x="11395142" y="320394"/>
                  <a:pt x="11416088" y="309220"/>
                  <a:pt x="11440688" y="310121"/>
                </a:cubicBezTo>
                <a:cubicBezTo>
                  <a:pt x="11417061" y="341196"/>
                  <a:pt x="11491047" y="330911"/>
                  <a:pt x="11496733" y="350225"/>
                </a:cubicBezTo>
                <a:cubicBezTo>
                  <a:pt x="11515339" y="350186"/>
                  <a:pt x="11534581" y="350713"/>
                  <a:pt x="11554005" y="351933"/>
                </a:cubicBezTo>
                <a:lnTo>
                  <a:pt x="11565304" y="353069"/>
                </a:lnTo>
                <a:cubicBezTo>
                  <a:pt x="11565348" y="353186"/>
                  <a:pt x="11565391" y="353302"/>
                  <a:pt x="11565435" y="353419"/>
                </a:cubicBezTo>
                <a:cubicBezTo>
                  <a:pt x="11567690" y="354366"/>
                  <a:pt x="11571332" y="355001"/>
                  <a:pt x="11577168" y="355270"/>
                </a:cubicBezTo>
                <a:lnTo>
                  <a:pt x="11607823" y="357347"/>
                </a:lnTo>
                <a:lnTo>
                  <a:pt x="11664276" y="386951"/>
                </a:lnTo>
                <a:cubicBezTo>
                  <a:pt x="11700990" y="407051"/>
                  <a:pt x="11744222" y="456861"/>
                  <a:pt x="11786197" y="477948"/>
                </a:cubicBezTo>
                <a:lnTo>
                  <a:pt x="11866598" y="486803"/>
                </a:lnTo>
                <a:cubicBezTo>
                  <a:pt x="11883269" y="491187"/>
                  <a:pt x="11900036" y="496356"/>
                  <a:pt x="11916744" y="502917"/>
                </a:cubicBezTo>
                <a:lnTo>
                  <a:pt x="11949248" y="518881"/>
                </a:lnTo>
                <a:lnTo>
                  <a:pt x="11951002" y="518735"/>
                </a:lnTo>
                <a:lnTo>
                  <a:pt x="12026007" y="534384"/>
                </a:lnTo>
                <a:cubicBezTo>
                  <a:pt x="12029433" y="533054"/>
                  <a:pt x="12032525" y="531446"/>
                  <a:pt x="12035188" y="529609"/>
                </a:cubicBezTo>
                <a:cubicBezTo>
                  <a:pt x="12075234" y="558112"/>
                  <a:pt x="12095957" y="542163"/>
                  <a:pt x="12115225" y="561895"/>
                </a:cubicBezTo>
                <a:cubicBezTo>
                  <a:pt x="12144838" y="564862"/>
                  <a:pt x="12170822" y="560882"/>
                  <a:pt x="12191636" y="558318"/>
                </a:cubicBezTo>
                <a:lnTo>
                  <a:pt x="12192000" y="558295"/>
                </a:lnTo>
                <a:lnTo>
                  <a:pt x="12192000" y="1126566"/>
                </a:lnTo>
                <a:lnTo>
                  <a:pt x="0" y="1126566"/>
                </a:lnTo>
                <a:lnTo>
                  <a:pt x="0" y="401922"/>
                </a:lnTo>
                <a:lnTo>
                  <a:pt x="25242" y="388862"/>
                </a:lnTo>
                <a:cubicBezTo>
                  <a:pt x="53095" y="374239"/>
                  <a:pt x="81134" y="359931"/>
                  <a:pt x="96922" y="357381"/>
                </a:cubicBezTo>
                <a:cubicBezTo>
                  <a:pt x="108624" y="334682"/>
                  <a:pt x="133296" y="326879"/>
                  <a:pt x="164580" y="322443"/>
                </a:cubicBezTo>
                <a:cubicBezTo>
                  <a:pt x="170496" y="302312"/>
                  <a:pt x="203628" y="305232"/>
                  <a:pt x="258712" y="286531"/>
                </a:cubicBezTo>
                <a:cubicBezTo>
                  <a:pt x="264312" y="263774"/>
                  <a:pt x="296058" y="274113"/>
                  <a:pt x="316354" y="238529"/>
                </a:cubicBezTo>
                <a:cubicBezTo>
                  <a:pt x="320285" y="239658"/>
                  <a:pt x="324488" y="240478"/>
                  <a:pt x="328834" y="240963"/>
                </a:cubicBezTo>
                <a:cubicBezTo>
                  <a:pt x="354074" y="243782"/>
                  <a:pt x="378513" y="234932"/>
                  <a:pt x="383414" y="221196"/>
                </a:cubicBezTo>
                <a:cubicBezTo>
                  <a:pt x="421577" y="169345"/>
                  <a:pt x="485280" y="146631"/>
                  <a:pt x="537708" y="119020"/>
                </a:cubicBezTo>
                <a:cubicBezTo>
                  <a:pt x="588732" y="94357"/>
                  <a:pt x="615676" y="101316"/>
                  <a:pt x="653257" y="91372"/>
                </a:cubicBezTo>
                <a:cubicBezTo>
                  <a:pt x="684624" y="78385"/>
                  <a:pt x="748753" y="87379"/>
                  <a:pt x="763197" y="59356"/>
                </a:cubicBezTo>
                <a:cubicBezTo>
                  <a:pt x="765804" y="63426"/>
                  <a:pt x="771340" y="64365"/>
                  <a:pt x="778208" y="63801"/>
                </a:cubicBezTo>
                <a:lnTo>
                  <a:pt x="784725" y="62505"/>
                </a:lnTo>
                <a:lnTo>
                  <a:pt x="785400" y="62796"/>
                </a:lnTo>
                <a:lnTo>
                  <a:pt x="786774" y="62098"/>
                </a:lnTo>
                <a:lnTo>
                  <a:pt x="852003" y="61064"/>
                </a:lnTo>
                <a:cubicBezTo>
                  <a:pt x="860539" y="57863"/>
                  <a:pt x="862705" y="50815"/>
                  <a:pt x="870719" y="47209"/>
                </a:cubicBezTo>
                <a:lnTo>
                  <a:pt x="883786" y="45814"/>
                </a:lnTo>
                <a:lnTo>
                  <a:pt x="886400" y="43909"/>
                </a:lnTo>
                <a:lnTo>
                  <a:pt x="893881" y="40197"/>
                </a:lnTo>
                <a:lnTo>
                  <a:pt x="886282" y="36610"/>
                </a:lnTo>
                <a:cubicBezTo>
                  <a:pt x="895681" y="33262"/>
                  <a:pt x="933249" y="22206"/>
                  <a:pt x="950274" y="20111"/>
                </a:cubicBezTo>
                <a:lnTo>
                  <a:pt x="988432" y="24039"/>
                </a:lnTo>
                <a:cubicBezTo>
                  <a:pt x="993873" y="26447"/>
                  <a:pt x="1044330" y="14803"/>
                  <a:pt x="1048223" y="19791"/>
                </a:cubicBezTo>
                <a:cubicBezTo>
                  <a:pt x="1123287" y="25741"/>
                  <a:pt x="1109478" y="4056"/>
                  <a:pt x="1177886" y="30728"/>
                </a:cubicBezTo>
                <a:cubicBezTo>
                  <a:pt x="1207072" y="3020"/>
                  <a:pt x="1274783" y="15000"/>
                  <a:pt x="1305018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ADA-9045-29E1-09B4-536CD080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6"/>
            <a:ext cx="6830912" cy="3649819"/>
          </a:xfrm>
        </p:spPr>
        <p:txBody>
          <a:bodyPr>
            <a:normAutofit/>
          </a:bodyPr>
          <a:lstStyle/>
          <a:p>
            <a:r>
              <a:rPr lang="en-US" dirty="0"/>
              <a:t>From the repository create name space of stateful set</a:t>
            </a:r>
          </a:p>
          <a:p>
            <a:r>
              <a:rPr lang="en-US" dirty="0"/>
              <a:t>Now apply the manifest file in the name space which creates three volumes</a:t>
            </a:r>
          </a:p>
          <a:p>
            <a:r>
              <a:rPr lang="en-US" dirty="0"/>
              <a:t>In the three volume sets one is primary and the other two are replica for backup</a:t>
            </a:r>
          </a:p>
          <a:p>
            <a:r>
              <a:rPr lang="en-US" dirty="0"/>
              <a:t>Now the three pods are ready</a:t>
            </a:r>
          </a:p>
          <a:p>
            <a:r>
              <a:rPr lang="en-US" dirty="0"/>
              <a:t>Now create a service from </a:t>
            </a:r>
            <a:r>
              <a:rPr lang="en-US" dirty="0" err="1"/>
              <a:t>yaml</a:t>
            </a:r>
            <a:r>
              <a:rPr lang="en-US" dirty="0"/>
              <a:t> file to expose the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0D1C8-B8E8-BE9B-33FB-4428381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717" y="1281223"/>
            <a:ext cx="4231758" cy="894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27F87-A983-1F9F-27C1-7D38CE61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81" y="3828156"/>
            <a:ext cx="4439094" cy="8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F44963-F78F-4F17-86B4-4EAA3536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63F924-6A39-4651-B0CC-2CA8EE8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27E90-E61E-B692-5B48-715C24B8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>
            <a:normAutofit/>
          </a:bodyPr>
          <a:lstStyle/>
          <a:p>
            <a:r>
              <a:rPr lang="en-US"/>
              <a:t>Setting mongo zero as primary and the remaining two pods as replica sets</a:t>
            </a:r>
          </a:p>
          <a:p>
            <a:r>
              <a:rPr lang="en-US"/>
              <a:t>Now create database in </a:t>
            </a:r>
            <a:r>
              <a:rPr lang="en-US" err="1"/>
              <a:t>mongodb</a:t>
            </a:r>
            <a:r>
              <a:rPr lang="en-US"/>
              <a:t> using command use </a:t>
            </a:r>
            <a:r>
              <a:rPr lang="en-US" err="1"/>
              <a:t>langdmb</a:t>
            </a:r>
            <a:r>
              <a:rPr lang="en-US"/>
              <a:t>():</a:t>
            </a:r>
          </a:p>
          <a:p>
            <a:r>
              <a:rPr lang="en-US"/>
              <a:t>Now insert the data in mongo zero pod</a:t>
            </a:r>
          </a:p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39D5880-3FC3-5CD4-1A46-963E6D185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 b="1"/>
          <a:stretch/>
        </p:blipFill>
        <p:spPr bwMode="auto">
          <a:xfrm>
            <a:off x="6374219" y="1234865"/>
            <a:ext cx="4598275" cy="2080769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5758" y="3542366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91D41066-D38A-E53D-3799-724A00D49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54" b="2"/>
          <a:stretch/>
        </p:blipFill>
        <p:spPr>
          <a:xfrm>
            <a:off x="6374220" y="3542367"/>
            <a:ext cx="4606182" cy="20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33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ArchiveVTI</vt:lpstr>
      <vt:lpstr> CPSC-597A-AB  VoteSphere: Kubernetes-Enabled Voting Platform </vt:lpstr>
      <vt:lpstr>Architecture</vt:lpstr>
      <vt:lpstr>Resources used</vt:lpstr>
      <vt:lpstr>Elastic kubernetes</vt:lpstr>
      <vt:lpstr>EC2</vt:lpstr>
      <vt:lpstr>Repository overview</vt:lpstr>
      <vt:lpstr>PowerPoint Presentation</vt:lpstr>
      <vt:lpstr>Database deployment</vt:lpstr>
      <vt:lpstr>PowerPoint Presentation</vt:lpstr>
      <vt:lpstr>Api deployment</vt:lpstr>
      <vt:lpstr>API Verification</vt:lpstr>
      <vt:lpstr>FrontEnd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CPSC-597A-AB  VoteSphere: Kubernetes-Enabled Voting Platform </dc:title>
  <dc:creator>Sri Kanth Ravuri</dc:creator>
  <cp:lastModifiedBy>Sri Kanth Ravuri</cp:lastModifiedBy>
  <cp:revision>2</cp:revision>
  <dcterms:created xsi:type="dcterms:W3CDTF">2023-12-11T06:08:00Z</dcterms:created>
  <dcterms:modified xsi:type="dcterms:W3CDTF">2023-12-14T06:04:38Z</dcterms:modified>
</cp:coreProperties>
</file>