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9AF6-4B6D-430A-903B-3B4100CCB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A8D74-45BC-4444-B7E3-3775AFD0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71F5-E94F-415A-A75F-C3CC2602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ADF4-C648-488A-876B-78757306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D127-B3BE-49E3-8F27-6E18A599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5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65FB-D07B-4324-BC0E-E5B79509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27A5E-81BC-4F91-A1BA-DF5568C9D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4F8C-159F-4B28-B844-02FBB31F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F6F7-90A4-4347-8ED2-FEDA0C5E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A7F53-168B-43D4-9DA2-37AC827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014C1-540F-4AB9-8D9A-53C28536E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E2459-6C89-483D-9FE0-C3274D47D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AA5B-2085-465E-928A-0C75000C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B405-645D-4F09-80E7-A3259E13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3463-CA3E-4557-BB25-F6D622C6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E373-F6E6-45E3-B43B-B185CA7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C86E-6F44-4051-A697-F3303D7E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36F0-25E7-4B3F-8FFC-25E1372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B3B4-1648-43DE-A3E6-73402E2D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0C2F-AD54-4D92-92D7-9AD7DB50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6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7342-6B77-4474-AEDD-F3ABC1E9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1C725-AF89-4914-8E83-9DCFAF59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1F19-8DB7-4D52-9C5F-5A6EF7F6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1C14-1708-41C3-B7B3-C0A3F345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35A8-B3BB-43FF-A729-26C7A9E7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390-9CCF-4A91-95FF-04CA7A28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68C1-F24B-4D8F-83BA-D1919A8A2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6E80C-C5D8-43EF-BAC9-7C5B6CAFC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E08F9-C469-4292-BE7C-7AB4C939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818A-F7E5-45FB-8B8D-7667C050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8F80A-12D2-4B7F-95C6-F81BA60E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01BE-5AA4-438B-95AA-DC256A8B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B85E-C3DD-48F6-A313-02DB973D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BA48B-D498-4D8F-9343-92F34CAB9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931F7-7618-463E-89C8-209A82024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ECC36-CE96-46D6-A3E4-592132598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09C9B-8AAD-4508-AA24-EED1E8CD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DDC7E-EEEA-4737-909F-119A0EB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3E4CC-7D66-413B-9F13-A6828970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1CF1-E5F2-4CBD-B288-4C58C84C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644AB-3F9A-44A6-943D-6D721ACE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84EA-D5B3-4BDF-B6E7-3B668F7B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7060C-325E-426F-8F3F-1A105F90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B56B5-18F5-4E71-BAA9-52AD3CE1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D0D1-7436-4CEF-B697-B7E893DC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02BD9-B462-405C-AC76-210DA75A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31C7-C8D9-4995-871C-43E0EAB3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6AE7-D419-40A2-942F-896F6AEB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3D4B2-9A96-4845-9E6F-CF5F43528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D3A94-31D8-4C19-84C3-D97916D9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5971-C55A-4A7B-AF05-A42AF12B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21804-78F6-488B-8E90-94CD402F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3B6E-98E5-4CB3-B840-AE1E559A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24CB5-896D-4AA4-A4FE-89D74D300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C2DF7-0BD8-4A80-882A-B9EC9DDED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7B89-C801-40CA-A2EB-B95192E9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4C486-B93C-44AB-9AE7-C0D722BE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4B9F6-9C2B-4907-943C-B2D935E4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3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AEE04-FE35-4704-A237-258F7DBC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0FFDD-4E0D-4836-A48A-A7445AEA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8F7E-B5B3-4489-BC13-AD2271CBA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612-68A3-4FE0-BECF-4E16729095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26A9-06CD-423A-93AE-ED96D76A9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E079-9E89-40BA-9F6B-F81EAAA16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3D555-39C6-445F-830A-49DC8C45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3202-3E3A-44F4-8901-CDC70ED21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April Tag Baseline Breakdown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9EA9B-C427-443E-B85D-23646C587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9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Segmentation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Segmentation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854C7C-80A3-45FC-BDC8-E97EE44945D1}"/>
              </a:ext>
            </a:extLst>
          </p:cNvPr>
          <p:cNvCxnSpPr>
            <a:cxnSpLocks/>
          </p:cNvCxnSpPr>
          <p:nvPr/>
        </p:nvCxnSpPr>
        <p:spPr>
          <a:xfrm flipV="1">
            <a:off x="2529489" y="5051096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085721-A514-4317-ADE6-8FC13A3A7C63}"/>
              </a:ext>
            </a:extLst>
          </p:cNvPr>
          <p:cNvSpPr txBox="1"/>
          <p:nvPr/>
        </p:nvSpPr>
        <p:spPr>
          <a:xfrm>
            <a:off x="2502447" y="46395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Cluster[</a:t>
            </a:r>
            <a:r>
              <a:rPr lang="en-US" dirty="0" err="1">
                <a:ea typeface="+mn-lt"/>
                <a:cs typeface="+mn-lt"/>
              </a:rPr>
              <a:t>VectorMap</a:t>
            </a:r>
            <a:r>
              <a:rPr lang="en-US" dirty="0">
                <a:ea typeface="+mn-lt"/>
                <a:cs typeface="+mn-lt"/>
              </a:rPr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01F9B7-198B-4517-8ED5-DFA4A2905677}"/>
              </a:ext>
            </a:extLst>
          </p:cNvPr>
          <p:cNvCxnSpPr>
            <a:cxnSpLocks/>
          </p:cNvCxnSpPr>
          <p:nvPr/>
        </p:nvCxnSpPr>
        <p:spPr>
          <a:xfrm flipV="1">
            <a:off x="2538247" y="3343164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A0BE8C-305F-40E0-A05C-0383D28EBE2D}"/>
              </a:ext>
            </a:extLst>
          </p:cNvPr>
          <p:cNvSpPr txBox="1"/>
          <p:nvPr/>
        </p:nvSpPr>
        <p:spPr>
          <a:xfrm>
            <a:off x="2511205" y="29316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Mag32F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6D335A-32F0-4496-8A39-9D35A5988115}"/>
              </a:ext>
            </a:extLst>
          </p:cNvPr>
          <p:cNvCxnSpPr/>
          <p:nvPr/>
        </p:nvCxnSpPr>
        <p:spPr>
          <a:xfrm flipV="1">
            <a:off x="2555766" y="4157717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0233FA-D6F4-4A69-A66D-D6A1F00AAE19}"/>
              </a:ext>
            </a:extLst>
          </p:cNvPr>
          <p:cNvSpPr txBox="1"/>
          <p:nvPr/>
        </p:nvSpPr>
        <p:spPr>
          <a:xfrm>
            <a:off x="2555000" y="37899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Theta32F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DA36E-3CBA-46CF-8A10-518F7022DF25}"/>
              </a:ext>
            </a:extLst>
          </p:cNvPr>
          <p:cNvCxnSpPr>
            <a:cxnSpLocks/>
          </p:cNvCxnSpPr>
          <p:nvPr/>
        </p:nvCxnSpPr>
        <p:spPr>
          <a:xfrm flipV="1">
            <a:off x="7180317" y="4254061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1CF30-58A3-4FB2-8386-D51BF35015BF}"/>
              </a:ext>
            </a:extLst>
          </p:cNvPr>
          <p:cNvSpPr txBox="1"/>
          <p:nvPr/>
        </p:nvSpPr>
        <p:spPr>
          <a:xfrm>
            <a:off x="7179551" y="38863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Segments[Array]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9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Segment Connection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Segment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8C43A0-1504-443A-BC5B-AE221917F091}"/>
              </a:ext>
            </a:extLst>
          </p:cNvPr>
          <p:cNvCxnSpPr>
            <a:cxnSpLocks/>
          </p:cNvCxnSpPr>
          <p:nvPr/>
        </p:nvCxnSpPr>
        <p:spPr>
          <a:xfrm flipV="1">
            <a:off x="2555765" y="4113923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">
            <a:extLst>
              <a:ext uri="{FF2B5EF4-FFF2-40B4-BE49-F238E27FC236}">
                <a16:creationId xmlns:a16="http://schemas.microsoft.com/office/drawing/2014/main" id="{F5C3BCCE-8A26-4399-A3F7-D53AD2635614}"/>
              </a:ext>
            </a:extLst>
          </p:cNvPr>
          <p:cNvSpPr txBox="1"/>
          <p:nvPr/>
        </p:nvSpPr>
        <p:spPr>
          <a:xfrm>
            <a:off x="2554999" y="3746170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Segments[Array]</a:t>
            </a:r>
            <a:endParaRPr lang="en-US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1C795F15-30FC-46D4-96A7-E4F1F35A25B7}"/>
              </a:ext>
            </a:extLst>
          </p:cNvPr>
          <p:cNvSpPr/>
          <p:nvPr/>
        </p:nvSpPr>
        <p:spPr>
          <a:xfrm>
            <a:off x="7186908" y="3375454"/>
            <a:ext cx="980965" cy="12174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In-Place</a:t>
            </a:r>
          </a:p>
        </p:txBody>
      </p:sp>
    </p:spTree>
    <p:extLst>
      <p:ext uri="{BB962C8B-B14F-4D97-AF65-F5344CB8AC3E}">
        <p14:creationId xmlns:p14="http://schemas.microsoft.com/office/powerpoint/2010/main" val="3327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Quad Detection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Quad Detection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DA36E-3CBA-46CF-8A10-518F7022DF25}"/>
              </a:ext>
            </a:extLst>
          </p:cNvPr>
          <p:cNvCxnSpPr>
            <a:cxnSpLocks/>
          </p:cNvCxnSpPr>
          <p:nvPr/>
        </p:nvCxnSpPr>
        <p:spPr>
          <a:xfrm flipV="1">
            <a:off x="2555765" y="4219027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1CF30-58A3-4FB2-8386-D51BF35015BF}"/>
              </a:ext>
            </a:extLst>
          </p:cNvPr>
          <p:cNvSpPr txBox="1"/>
          <p:nvPr/>
        </p:nvSpPr>
        <p:spPr>
          <a:xfrm>
            <a:off x="2554999" y="3851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Segments[Array]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BB9572-898C-4F74-BB59-7F7C5D87DD8C}"/>
              </a:ext>
            </a:extLst>
          </p:cNvPr>
          <p:cNvCxnSpPr>
            <a:cxnSpLocks/>
          </p:cNvCxnSpPr>
          <p:nvPr/>
        </p:nvCxnSpPr>
        <p:spPr>
          <a:xfrm flipV="1">
            <a:off x="7189074" y="4254061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F1C30E-8DCA-43CC-8E84-A2F7CF9CB43D}"/>
              </a:ext>
            </a:extLst>
          </p:cNvPr>
          <p:cNvSpPr txBox="1"/>
          <p:nvPr/>
        </p:nvSpPr>
        <p:spPr>
          <a:xfrm>
            <a:off x="7188308" y="38863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Quads[Array]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Quad Decode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Quad Decode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DA36E-3CBA-46CF-8A10-518F7022DF25}"/>
              </a:ext>
            </a:extLst>
          </p:cNvPr>
          <p:cNvCxnSpPr>
            <a:cxnSpLocks/>
          </p:cNvCxnSpPr>
          <p:nvPr/>
        </p:nvCxnSpPr>
        <p:spPr>
          <a:xfrm flipV="1">
            <a:off x="2555765" y="4219027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1CF30-58A3-4FB2-8386-D51BF35015BF}"/>
              </a:ext>
            </a:extLst>
          </p:cNvPr>
          <p:cNvSpPr txBox="1"/>
          <p:nvPr/>
        </p:nvSpPr>
        <p:spPr>
          <a:xfrm>
            <a:off x="2554999" y="3851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Quads[Array]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BB9572-898C-4F74-BB59-7F7C5D87DD8C}"/>
              </a:ext>
            </a:extLst>
          </p:cNvPr>
          <p:cNvCxnSpPr>
            <a:cxnSpLocks/>
          </p:cNvCxnSpPr>
          <p:nvPr/>
        </p:nvCxnSpPr>
        <p:spPr>
          <a:xfrm flipV="1">
            <a:off x="7189074" y="4254061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F1C30E-8DCA-43CC-8E84-A2F7CF9CB43D}"/>
              </a:ext>
            </a:extLst>
          </p:cNvPr>
          <p:cNvSpPr txBox="1"/>
          <p:nvPr/>
        </p:nvSpPr>
        <p:spPr>
          <a:xfrm>
            <a:off x="7188308" y="38863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Tags[Array]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3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Duplication Extraction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Duplication Extraction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DA36E-3CBA-46CF-8A10-518F7022DF25}"/>
              </a:ext>
            </a:extLst>
          </p:cNvPr>
          <p:cNvCxnSpPr>
            <a:cxnSpLocks/>
          </p:cNvCxnSpPr>
          <p:nvPr/>
        </p:nvCxnSpPr>
        <p:spPr>
          <a:xfrm flipV="1">
            <a:off x="2555765" y="4219027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1CF30-58A3-4FB2-8386-D51BF35015BF}"/>
              </a:ext>
            </a:extLst>
          </p:cNvPr>
          <p:cNvSpPr txBox="1"/>
          <p:nvPr/>
        </p:nvSpPr>
        <p:spPr>
          <a:xfrm>
            <a:off x="2554999" y="3851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Tags[Array]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BB9572-898C-4F74-BB59-7F7C5D87DD8C}"/>
              </a:ext>
            </a:extLst>
          </p:cNvPr>
          <p:cNvCxnSpPr>
            <a:cxnSpLocks/>
          </p:cNvCxnSpPr>
          <p:nvPr/>
        </p:nvCxnSpPr>
        <p:spPr>
          <a:xfrm flipV="1">
            <a:off x="7189074" y="4254061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F1C30E-8DCA-43CC-8E84-A2F7CF9CB43D}"/>
              </a:ext>
            </a:extLst>
          </p:cNvPr>
          <p:cNvSpPr txBox="1"/>
          <p:nvPr/>
        </p:nvSpPr>
        <p:spPr>
          <a:xfrm>
            <a:off x="7188308" y="38863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GoodTags</a:t>
            </a:r>
            <a:r>
              <a:rPr lang="en-US" dirty="0">
                <a:cs typeface="Calibri"/>
              </a:rPr>
              <a:t>[Array]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2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076C-BFCC-4D2B-ABE1-CB855A73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High Level Flow (Software Only)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4915A2-266D-4B79-BD49-B108F5D34342}"/>
              </a:ext>
            </a:extLst>
          </p:cNvPr>
          <p:cNvSpPr/>
          <p:nvPr/>
        </p:nvSpPr>
        <p:spPr>
          <a:xfrm>
            <a:off x="801757" y="1687996"/>
            <a:ext cx="1499151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 From Camera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40A250-581B-40A7-B42D-898CB7F7DD70}"/>
              </a:ext>
            </a:extLst>
          </p:cNvPr>
          <p:cNvSpPr/>
          <p:nvPr/>
        </p:nvSpPr>
        <p:spPr>
          <a:xfrm>
            <a:off x="2499691" y="1687996"/>
            <a:ext cx="1499151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Greyscale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D570B0-9A47-4A3B-80AC-3397761186D0}"/>
              </a:ext>
            </a:extLst>
          </p:cNvPr>
          <p:cNvSpPr/>
          <p:nvPr/>
        </p:nvSpPr>
        <p:spPr>
          <a:xfrm>
            <a:off x="4197625" y="1687996"/>
            <a:ext cx="1499151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Normalize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7A6002-9691-435F-B7C4-5FB60DDE4A1E}"/>
              </a:ext>
            </a:extLst>
          </p:cNvPr>
          <p:cNvSpPr/>
          <p:nvPr/>
        </p:nvSpPr>
        <p:spPr>
          <a:xfrm>
            <a:off x="5895560" y="1687995"/>
            <a:ext cx="1499151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Gaussian Blurring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D85BD8-30AC-44C9-BDAB-E0856D8B98C9}"/>
              </a:ext>
            </a:extLst>
          </p:cNvPr>
          <p:cNvSpPr/>
          <p:nvPr/>
        </p:nvSpPr>
        <p:spPr>
          <a:xfrm>
            <a:off x="7593494" y="1687995"/>
            <a:ext cx="1499151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Gradient Magnitude and Theta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2505B8-40F7-4AC8-A669-24B211E7E205}"/>
              </a:ext>
            </a:extLst>
          </p:cNvPr>
          <p:cNvSpPr/>
          <p:nvPr/>
        </p:nvSpPr>
        <p:spPr>
          <a:xfrm>
            <a:off x="9307995" y="1687994"/>
            <a:ext cx="1499151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Edge Detection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A01DA1-CEAF-4CB6-BDD0-8AE1286C014E}"/>
              </a:ext>
            </a:extLst>
          </p:cNvPr>
          <p:cNvSpPr/>
          <p:nvPr/>
        </p:nvSpPr>
        <p:spPr>
          <a:xfrm>
            <a:off x="818322" y="3294822"/>
            <a:ext cx="1499151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Clustering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340ECF-3CF4-40E6-86C1-22D602A4709A}"/>
              </a:ext>
            </a:extLst>
          </p:cNvPr>
          <p:cNvSpPr/>
          <p:nvPr/>
        </p:nvSpPr>
        <p:spPr>
          <a:xfrm>
            <a:off x="2466561" y="3294822"/>
            <a:ext cx="1573694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Segmentation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8420A6-F60B-4EFF-BCED-A4145C4157C3}"/>
              </a:ext>
            </a:extLst>
          </p:cNvPr>
          <p:cNvSpPr/>
          <p:nvPr/>
        </p:nvSpPr>
        <p:spPr>
          <a:xfrm>
            <a:off x="4214190" y="3294822"/>
            <a:ext cx="1499151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Segment Connection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D99FCF-89D5-4AA7-A22D-B11D579BD9BA}"/>
              </a:ext>
            </a:extLst>
          </p:cNvPr>
          <p:cNvSpPr/>
          <p:nvPr/>
        </p:nvSpPr>
        <p:spPr>
          <a:xfrm>
            <a:off x="5912125" y="3294821"/>
            <a:ext cx="1499151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Quad Detection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1A84F9-20C3-4AF6-BC72-D621F8A74C19}"/>
              </a:ext>
            </a:extLst>
          </p:cNvPr>
          <p:cNvSpPr/>
          <p:nvPr/>
        </p:nvSpPr>
        <p:spPr>
          <a:xfrm>
            <a:off x="7610059" y="3294821"/>
            <a:ext cx="1499151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Quad Decode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7DC698-A019-4E11-9654-4BF6F48A4A45}"/>
              </a:ext>
            </a:extLst>
          </p:cNvPr>
          <p:cNvSpPr/>
          <p:nvPr/>
        </p:nvSpPr>
        <p:spPr>
          <a:xfrm>
            <a:off x="9307994" y="3294820"/>
            <a:ext cx="1499151" cy="9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Duplication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2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Image From Camera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 From Camera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ACBB34-5818-48A3-AD33-B20A83216866}"/>
              </a:ext>
            </a:extLst>
          </p:cNvPr>
          <p:cNvCxnSpPr/>
          <p:nvPr/>
        </p:nvCxnSpPr>
        <p:spPr>
          <a:xfrm flipV="1">
            <a:off x="2547007" y="4122683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854C7C-80A3-45FC-BDC8-E97EE44945D1}"/>
              </a:ext>
            </a:extLst>
          </p:cNvPr>
          <p:cNvCxnSpPr>
            <a:cxnSpLocks/>
          </p:cNvCxnSpPr>
          <p:nvPr/>
        </p:nvCxnSpPr>
        <p:spPr>
          <a:xfrm flipV="1">
            <a:off x="7215351" y="4166475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5D1EB-3C01-45EF-A9D1-1ADB4E27AA63}"/>
              </a:ext>
            </a:extLst>
          </p:cNvPr>
          <p:cNvSpPr txBox="1"/>
          <p:nvPr/>
        </p:nvSpPr>
        <p:spPr>
          <a:xfrm>
            <a:off x="2546241" y="37549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Outside world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5721-A514-4317-ADE6-8FC13A3A7C63}"/>
              </a:ext>
            </a:extLst>
          </p:cNvPr>
          <p:cNvSpPr txBox="1"/>
          <p:nvPr/>
        </p:nvSpPr>
        <p:spPr>
          <a:xfrm>
            <a:off x="7188309" y="3754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RGB888</a:t>
            </a:r>
          </a:p>
        </p:txBody>
      </p:sp>
    </p:spTree>
    <p:extLst>
      <p:ext uri="{BB962C8B-B14F-4D97-AF65-F5344CB8AC3E}">
        <p14:creationId xmlns:p14="http://schemas.microsoft.com/office/powerpoint/2010/main" val="332131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Greyscale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Greyscale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ACBB34-5818-48A3-AD33-B20A83216866}"/>
              </a:ext>
            </a:extLst>
          </p:cNvPr>
          <p:cNvCxnSpPr/>
          <p:nvPr/>
        </p:nvCxnSpPr>
        <p:spPr>
          <a:xfrm flipV="1">
            <a:off x="2547007" y="4122683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854C7C-80A3-45FC-BDC8-E97EE44945D1}"/>
              </a:ext>
            </a:extLst>
          </p:cNvPr>
          <p:cNvCxnSpPr>
            <a:cxnSpLocks/>
          </p:cNvCxnSpPr>
          <p:nvPr/>
        </p:nvCxnSpPr>
        <p:spPr>
          <a:xfrm flipV="1">
            <a:off x="7215351" y="4166475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5D1EB-3C01-45EF-A9D1-1ADB4E27AA63}"/>
              </a:ext>
            </a:extLst>
          </p:cNvPr>
          <p:cNvSpPr txBox="1"/>
          <p:nvPr/>
        </p:nvSpPr>
        <p:spPr>
          <a:xfrm>
            <a:off x="2546241" y="37549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RGB888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5721-A514-4317-ADE6-8FC13A3A7C63}"/>
              </a:ext>
            </a:extLst>
          </p:cNvPr>
          <p:cNvSpPr txBox="1"/>
          <p:nvPr/>
        </p:nvSpPr>
        <p:spPr>
          <a:xfrm>
            <a:off x="7188309" y="3754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Grey8</a:t>
            </a:r>
          </a:p>
        </p:txBody>
      </p:sp>
    </p:spTree>
    <p:extLst>
      <p:ext uri="{BB962C8B-B14F-4D97-AF65-F5344CB8AC3E}">
        <p14:creationId xmlns:p14="http://schemas.microsoft.com/office/powerpoint/2010/main" val="2912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Normalize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Normalize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ACBB34-5818-48A3-AD33-B20A83216866}"/>
              </a:ext>
            </a:extLst>
          </p:cNvPr>
          <p:cNvCxnSpPr/>
          <p:nvPr/>
        </p:nvCxnSpPr>
        <p:spPr>
          <a:xfrm flipV="1">
            <a:off x="2547007" y="4122683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854C7C-80A3-45FC-BDC8-E97EE44945D1}"/>
              </a:ext>
            </a:extLst>
          </p:cNvPr>
          <p:cNvCxnSpPr>
            <a:cxnSpLocks/>
          </p:cNvCxnSpPr>
          <p:nvPr/>
        </p:nvCxnSpPr>
        <p:spPr>
          <a:xfrm flipV="1">
            <a:off x="7215351" y="4166475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5D1EB-3C01-45EF-A9D1-1ADB4E27AA63}"/>
              </a:ext>
            </a:extLst>
          </p:cNvPr>
          <p:cNvSpPr txBox="1"/>
          <p:nvPr/>
        </p:nvSpPr>
        <p:spPr>
          <a:xfrm>
            <a:off x="2546241" y="37549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Grey8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5721-A514-4317-ADE6-8FC13A3A7C63}"/>
              </a:ext>
            </a:extLst>
          </p:cNvPr>
          <p:cNvSpPr txBox="1"/>
          <p:nvPr/>
        </p:nvSpPr>
        <p:spPr>
          <a:xfrm>
            <a:off x="7188309" y="3754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Grey32F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Gaussian Blurring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Gaussian Blurring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ACBB34-5818-48A3-AD33-B20A83216866}"/>
              </a:ext>
            </a:extLst>
          </p:cNvPr>
          <p:cNvCxnSpPr/>
          <p:nvPr/>
        </p:nvCxnSpPr>
        <p:spPr>
          <a:xfrm flipV="1">
            <a:off x="2547007" y="4122683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854C7C-80A3-45FC-BDC8-E97EE44945D1}"/>
              </a:ext>
            </a:extLst>
          </p:cNvPr>
          <p:cNvCxnSpPr>
            <a:cxnSpLocks/>
          </p:cNvCxnSpPr>
          <p:nvPr/>
        </p:nvCxnSpPr>
        <p:spPr>
          <a:xfrm flipV="1">
            <a:off x="7215351" y="4166475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5D1EB-3C01-45EF-A9D1-1ADB4E27AA63}"/>
              </a:ext>
            </a:extLst>
          </p:cNvPr>
          <p:cNvSpPr txBox="1"/>
          <p:nvPr/>
        </p:nvSpPr>
        <p:spPr>
          <a:xfrm>
            <a:off x="2546241" y="37549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Grey32F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5721-A514-4317-ADE6-8FC13A3A7C63}"/>
              </a:ext>
            </a:extLst>
          </p:cNvPr>
          <p:cNvSpPr txBox="1"/>
          <p:nvPr/>
        </p:nvSpPr>
        <p:spPr>
          <a:xfrm>
            <a:off x="7188309" y="3754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Grey32F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7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Gradient Magnitude and Theta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Gradient Magnitude and Theta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ACBB34-5818-48A3-AD33-B20A83216866}"/>
              </a:ext>
            </a:extLst>
          </p:cNvPr>
          <p:cNvCxnSpPr/>
          <p:nvPr/>
        </p:nvCxnSpPr>
        <p:spPr>
          <a:xfrm flipV="1">
            <a:off x="2547007" y="4122683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854C7C-80A3-45FC-BDC8-E97EE44945D1}"/>
              </a:ext>
            </a:extLst>
          </p:cNvPr>
          <p:cNvCxnSpPr>
            <a:cxnSpLocks/>
          </p:cNvCxnSpPr>
          <p:nvPr/>
        </p:nvCxnSpPr>
        <p:spPr>
          <a:xfrm flipV="1">
            <a:off x="7215351" y="5051096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5D1EB-3C01-45EF-A9D1-1ADB4E27AA63}"/>
              </a:ext>
            </a:extLst>
          </p:cNvPr>
          <p:cNvSpPr txBox="1"/>
          <p:nvPr/>
        </p:nvSpPr>
        <p:spPr>
          <a:xfrm>
            <a:off x="2546241" y="37549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Grey32F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5721-A514-4317-ADE6-8FC13A3A7C63}"/>
              </a:ext>
            </a:extLst>
          </p:cNvPr>
          <p:cNvSpPr txBox="1"/>
          <p:nvPr/>
        </p:nvSpPr>
        <p:spPr>
          <a:xfrm>
            <a:off x="7188309" y="46395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Theta32F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01F9B7-198B-4517-8ED5-DFA4A2905677}"/>
              </a:ext>
            </a:extLst>
          </p:cNvPr>
          <p:cNvCxnSpPr>
            <a:cxnSpLocks/>
          </p:cNvCxnSpPr>
          <p:nvPr/>
        </p:nvCxnSpPr>
        <p:spPr>
          <a:xfrm flipV="1">
            <a:off x="7224109" y="3343164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A0BE8C-305F-40E0-A05C-0383D28EBE2D}"/>
              </a:ext>
            </a:extLst>
          </p:cNvPr>
          <p:cNvSpPr txBox="1"/>
          <p:nvPr/>
        </p:nvSpPr>
        <p:spPr>
          <a:xfrm>
            <a:off x="7197067" y="29316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Mag32F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6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Edge Detection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Edge Detection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854C7C-80A3-45FC-BDC8-E97EE44945D1}"/>
              </a:ext>
            </a:extLst>
          </p:cNvPr>
          <p:cNvCxnSpPr>
            <a:cxnSpLocks/>
          </p:cNvCxnSpPr>
          <p:nvPr/>
        </p:nvCxnSpPr>
        <p:spPr>
          <a:xfrm flipV="1">
            <a:off x="2529489" y="5051096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085721-A514-4317-ADE6-8FC13A3A7C63}"/>
              </a:ext>
            </a:extLst>
          </p:cNvPr>
          <p:cNvSpPr txBox="1"/>
          <p:nvPr/>
        </p:nvSpPr>
        <p:spPr>
          <a:xfrm>
            <a:off x="2502447" y="46395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Theta32F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01F9B7-198B-4517-8ED5-DFA4A2905677}"/>
              </a:ext>
            </a:extLst>
          </p:cNvPr>
          <p:cNvCxnSpPr>
            <a:cxnSpLocks/>
          </p:cNvCxnSpPr>
          <p:nvPr/>
        </p:nvCxnSpPr>
        <p:spPr>
          <a:xfrm flipV="1">
            <a:off x="2538247" y="3343164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A0BE8C-305F-40E0-A05C-0383D28EBE2D}"/>
              </a:ext>
            </a:extLst>
          </p:cNvPr>
          <p:cNvSpPr txBox="1"/>
          <p:nvPr/>
        </p:nvSpPr>
        <p:spPr>
          <a:xfrm>
            <a:off x="2511205" y="29316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Mag32F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6D335A-32F0-4496-8A39-9D35A5988115}"/>
              </a:ext>
            </a:extLst>
          </p:cNvPr>
          <p:cNvCxnSpPr/>
          <p:nvPr/>
        </p:nvCxnSpPr>
        <p:spPr>
          <a:xfrm flipV="1">
            <a:off x="7189076" y="4183993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0233FA-D6F4-4A69-A66D-D6A1F00AAE19}"/>
              </a:ext>
            </a:extLst>
          </p:cNvPr>
          <p:cNvSpPr txBox="1"/>
          <p:nvPr/>
        </p:nvSpPr>
        <p:spPr>
          <a:xfrm>
            <a:off x="7188310" y="38162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Edges[Linked List]</a:t>
            </a:r>
          </a:p>
        </p:txBody>
      </p:sp>
    </p:spTree>
    <p:extLst>
      <p:ext uri="{BB962C8B-B14F-4D97-AF65-F5344CB8AC3E}">
        <p14:creationId xmlns:p14="http://schemas.microsoft.com/office/powerpoint/2010/main" val="170590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195-2D58-48E8-B460-9590269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Clustering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1E00-B2B5-4D0E-BDE9-54FE11AEF55A}"/>
              </a:ext>
            </a:extLst>
          </p:cNvPr>
          <p:cNvSpPr/>
          <p:nvPr/>
        </p:nvSpPr>
        <p:spPr>
          <a:xfrm>
            <a:off x="4550446" y="1687996"/>
            <a:ext cx="2637771" cy="495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Clustering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854C7C-80A3-45FC-BDC8-E97EE44945D1}"/>
              </a:ext>
            </a:extLst>
          </p:cNvPr>
          <p:cNvCxnSpPr>
            <a:cxnSpLocks/>
          </p:cNvCxnSpPr>
          <p:nvPr/>
        </p:nvCxnSpPr>
        <p:spPr>
          <a:xfrm flipV="1">
            <a:off x="2529489" y="5051096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085721-A514-4317-ADE6-8FC13A3A7C63}"/>
              </a:ext>
            </a:extLst>
          </p:cNvPr>
          <p:cNvSpPr txBox="1"/>
          <p:nvPr/>
        </p:nvSpPr>
        <p:spPr>
          <a:xfrm>
            <a:off x="2502447" y="46395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Edges[Linked List]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01F9B7-198B-4517-8ED5-DFA4A2905677}"/>
              </a:ext>
            </a:extLst>
          </p:cNvPr>
          <p:cNvCxnSpPr>
            <a:cxnSpLocks/>
          </p:cNvCxnSpPr>
          <p:nvPr/>
        </p:nvCxnSpPr>
        <p:spPr>
          <a:xfrm flipV="1">
            <a:off x="2538247" y="3343164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A0BE8C-305F-40E0-A05C-0383D28EBE2D}"/>
              </a:ext>
            </a:extLst>
          </p:cNvPr>
          <p:cNvSpPr txBox="1"/>
          <p:nvPr/>
        </p:nvSpPr>
        <p:spPr>
          <a:xfrm>
            <a:off x="2511205" y="29316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Mag32F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6D335A-32F0-4496-8A39-9D35A5988115}"/>
              </a:ext>
            </a:extLst>
          </p:cNvPr>
          <p:cNvCxnSpPr/>
          <p:nvPr/>
        </p:nvCxnSpPr>
        <p:spPr>
          <a:xfrm flipV="1">
            <a:off x="7189076" y="4183993"/>
            <a:ext cx="1982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0233FA-D6F4-4A69-A66D-D6A1F00AAE19}"/>
              </a:ext>
            </a:extLst>
          </p:cNvPr>
          <p:cNvSpPr txBox="1"/>
          <p:nvPr/>
        </p:nvSpPr>
        <p:spPr>
          <a:xfrm>
            <a:off x="7188310" y="38162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Cluster[</a:t>
            </a:r>
            <a:r>
              <a:rPr lang="en-US" dirty="0" err="1"/>
              <a:t>VectorMap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9080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April Tag Baseline Breakdown</vt:lpstr>
      <vt:lpstr>High Level Flow (Software Only)</vt:lpstr>
      <vt:lpstr>Image From Camera</vt:lpstr>
      <vt:lpstr>Greyscale</vt:lpstr>
      <vt:lpstr>Normalize</vt:lpstr>
      <vt:lpstr>Gaussian Blurring</vt:lpstr>
      <vt:lpstr>Gradient Magnitude and Theta </vt:lpstr>
      <vt:lpstr>Edge Detection</vt:lpstr>
      <vt:lpstr>Clustering</vt:lpstr>
      <vt:lpstr>Segmentation</vt:lpstr>
      <vt:lpstr>Segment Connection</vt:lpstr>
      <vt:lpstr>Quad Detection </vt:lpstr>
      <vt:lpstr>Quad Decode</vt:lpstr>
      <vt:lpstr>Duplication Extraction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Tag Baseline Breakdown</dc:title>
  <dc:creator>Ethan Tola (RIT Student)</dc:creator>
  <cp:lastModifiedBy>Ethan Tola (RIT Student)</cp:lastModifiedBy>
  <cp:revision>1</cp:revision>
  <dcterms:created xsi:type="dcterms:W3CDTF">2020-12-21T20:06:43Z</dcterms:created>
  <dcterms:modified xsi:type="dcterms:W3CDTF">2020-12-21T20:06:59Z</dcterms:modified>
</cp:coreProperties>
</file>