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Nunito"/>
      <p:regular r:id="rId33"/>
      <p:bold r:id="rId34"/>
      <p:italic r:id="rId35"/>
      <p:boldItalic r:id="rId36"/>
    </p:embeddedFont>
    <p:embeddedFont>
      <p:font typeface="Didact Gothic"/>
      <p:regular r:id="rId37"/>
    </p:embeddedFont>
    <p:embeddedFont>
      <p:font typeface="Josefi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efinSans-italic.fntdata"/><Relationship Id="rId20" Type="http://schemas.openxmlformats.org/officeDocument/2006/relationships/slide" Target="slides/slide16.xml"/><Relationship Id="rId41" Type="http://schemas.openxmlformats.org/officeDocument/2006/relationships/font" Target="fonts/Josefi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37" Type="http://schemas.openxmlformats.org/officeDocument/2006/relationships/font" Target="fonts/DidactGothic-regular.fntdata"/><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39" Type="http://schemas.openxmlformats.org/officeDocument/2006/relationships/font" Target="fonts/JosefinSans-bold.fntdata"/><Relationship Id="rId16" Type="http://schemas.openxmlformats.org/officeDocument/2006/relationships/slide" Target="slides/slide12.xml"/><Relationship Id="rId38" Type="http://schemas.openxmlformats.org/officeDocument/2006/relationships/font" Target="fonts/Josefin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bbb7e9f0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bb7e9f0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26bb8ab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26bb8ab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26bb8ab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26bb8ab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26bb8abd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26bb8abd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26bb8abd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26bb8abd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26bb8abda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26bb8abda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26bb8abda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26bb8abda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26bb8abd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26bb8abd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26bb8abda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26bb8abda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26bb8abda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26bb8abda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26bb8abda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26bb8abda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51a045c94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51a045c94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26bb8abda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26bb8abda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26bb8ab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26bb8ab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26bb8abd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26bb8abd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26bb8abda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26bb8abda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26bb8abda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26bb8abda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26bb8abd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26bb8abd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26bb8abda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26bb8abda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26bb8abda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26bb8abda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9a21db9b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9a21db9b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6fc84f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6fc84f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26bb8a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26bb8a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6bb8ab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6bb8ab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26bb8ab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26bb8ab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26bb8ab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26bb8ab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26bb8ab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26bb8ab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26bb8ab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26bb8ab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22648" y="1410591"/>
            <a:ext cx="10916" cy="6717"/>
          </a:xfrm>
          <a:custGeom>
            <a:rect b="b" l="l" r="r" t="t"/>
            <a:pathLst>
              <a:path extrusionOk="0" h="168" w="273">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36429" y="3587752"/>
            <a:ext cx="8077" cy="12115"/>
          </a:xfrm>
          <a:custGeom>
            <a:rect b="b" l="l" r="r" t="t"/>
            <a:pathLst>
              <a:path extrusionOk="0" h="303" w="202">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489951" y="2822527"/>
            <a:ext cx="5398" cy="15714"/>
          </a:xfrm>
          <a:custGeom>
            <a:rect b="b" l="l" r="r" t="t"/>
            <a:pathLst>
              <a:path extrusionOk="0" h="393" w="135">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04698" y="-181955"/>
            <a:ext cx="9037" cy="9996"/>
          </a:xfrm>
          <a:custGeom>
            <a:rect b="b" l="l" r="r" t="t"/>
            <a:pathLst>
              <a:path extrusionOk="0" h="250" w="226">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5475327" y="1597038"/>
            <a:ext cx="3096900" cy="1413900"/>
          </a:xfrm>
          <a:prstGeom prst="rect">
            <a:avLst/>
          </a:prstGeom>
          <a:solidFill>
            <a:schemeClr val="accent1"/>
          </a:solidFill>
          <a:ln>
            <a:noFill/>
          </a:ln>
        </p:spPr>
        <p:txBody>
          <a:bodyPr anchorCtr="0" anchor="ctr" bIns="91425" lIns="91425" spcFirstLastPara="1" rIns="91425" wrap="square" tIns="91425">
            <a:noAutofit/>
          </a:bodyPr>
          <a:lstStyle>
            <a:lvl1pPr lvl="0">
              <a:spcBef>
                <a:spcPts val="0"/>
              </a:spcBef>
              <a:spcAft>
                <a:spcPts val="0"/>
              </a:spcAft>
              <a:buSzPts val="5200"/>
              <a:buFont typeface="Concert One"/>
              <a:buNone/>
              <a:defRPr sz="40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4" name="Google Shape;14;p2"/>
          <p:cNvSpPr txBox="1"/>
          <p:nvPr>
            <p:ph idx="1" type="subTitle"/>
          </p:nvPr>
        </p:nvSpPr>
        <p:spPr>
          <a:xfrm>
            <a:off x="5594800" y="2881122"/>
            <a:ext cx="2336100" cy="7086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6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 name="Google Shape;15;p2"/>
          <p:cNvSpPr/>
          <p:nvPr/>
        </p:nvSpPr>
        <p:spPr>
          <a:xfrm>
            <a:off x="8967900" y="3465825"/>
            <a:ext cx="176100" cy="167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3217652" y="-3225000"/>
            <a:ext cx="176100" cy="662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p:nvPr/>
        </p:nvSpPr>
        <p:spPr>
          <a:xfrm>
            <a:off x="4875" y="-4875"/>
            <a:ext cx="4782600" cy="5143500"/>
          </a:xfrm>
          <a:prstGeom prst="rect">
            <a:avLst/>
          </a:prstGeom>
          <a:solidFill>
            <a:srgbClr val="F7F7F7">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hasCustomPrompt="1" type="title"/>
          </p:nvPr>
        </p:nvSpPr>
        <p:spPr>
          <a:xfrm>
            <a:off x="599100" y="1745050"/>
            <a:ext cx="5259000" cy="1240200"/>
          </a:xfrm>
          <a:prstGeom prst="rect">
            <a:avLst/>
          </a:prstGeom>
          <a:noFill/>
        </p:spPr>
        <p:txBody>
          <a:bodyPr anchorCtr="0" anchor="ctr" bIns="91425" lIns="91425" spcFirstLastPara="1" rIns="91425" wrap="square" tIns="91425">
            <a:noAutofit/>
          </a:bodyPr>
          <a:lstStyle>
            <a:lvl1pPr lvl="0">
              <a:spcBef>
                <a:spcPts val="0"/>
              </a:spcBef>
              <a:spcAft>
                <a:spcPts val="0"/>
              </a:spcAft>
              <a:buSzPts val="9600"/>
              <a:buNone/>
              <a:defRPr sz="8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64" name="Google Shape;64;p11"/>
          <p:cNvSpPr txBox="1"/>
          <p:nvPr>
            <p:ph idx="1" type="body"/>
          </p:nvPr>
        </p:nvSpPr>
        <p:spPr>
          <a:xfrm>
            <a:off x="599100" y="2985638"/>
            <a:ext cx="3499200" cy="412800"/>
          </a:xfrm>
          <a:prstGeom prst="rect">
            <a:avLst/>
          </a:prstGeom>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6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65" name="Google Shape;65;p11"/>
          <p:cNvSpPr/>
          <p:nvPr/>
        </p:nvSpPr>
        <p:spPr>
          <a:xfrm>
            <a:off x="8967900" y="-3300"/>
            <a:ext cx="176100" cy="295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5400000">
            <a:off x="935375" y="-929100"/>
            <a:ext cx="176100" cy="203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68" name="Shape 68"/>
        <p:cNvGrpSpPr/>
        <p:nvPr/>
      </p:nvGrpSpPr>
      <p:grpSpPr>
        <a:xfrm>
          <a:off x="0" y="0"/>
          <a:ext cx="0" cy="0"/>
          <a:chOff x="0" y="0"/>
          <a:chExt cx="0" cy="0"/>
        </a:xfrm>
      </p:grpSpPr>
      <p:sp>
        <p:nvSpPr>
          <p:cNvPr id="69" name="Google Shape;69;p13"/>
          <p:cNvSpPr/>
          <p:nvPr/>
        </p:nvSpPr>
        <p:spPr>
          <a:xfrm rot="5400000">
            <a:off x="8162113" y="-798900"/>
            <a:ext cx="185700" cy="178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type="title"/>
          </p:nvPr>
        </p:nvSpPr>
        <p:spPr>
          <a:xfrm>
            <a:off x="1670332" y="1776144"/>
            <a:ext cx="27327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1" name="Google Shape;71;p13"/>
          <p:cNvSpPr txBox="1"/>
          <p:nvPr>
            <p:ph idx="1" type="subTitle"/>
          </p:nvPr>
        </p:nvSpPr>
        <p:spPr>
          <a:xfrm>
            <a:off x="1670325" y="2052878"/>
            <a:ext cx="2732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72" name="Google Shape;72;p13"/>
          <p:cNvSpPr txBox="1"/>
          <p:nvPr>
            <p:ph idx="2" type="title"/>
          </p:nvPr>
        </p:nvSpPr>
        <p:spPr>
          <a:xfrm>
            <a:off x="5936077" y="1776144"/>
            <a:ext cx="27327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3"/>
          <p:cNvSpPr txBox="1"/>
          <p:nvPr>
            <p:ph idx="3" type="subTitle"/>
          </p:nvPr>
        </p:nvSpPr>
        <p:spPr>
          <a:xfrm>
            <a:off x="5936074" y="2052878"/>
            <a:ext cx="2732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74" name="Google Shape;74;p13"/>
          <p:cNvSpPr txBox="1"/>
          <p:nvPr>
            <p:ph hasCustomPrompt="1" idx="4" type="title"/>
          </p:nvPr>
        </p:nvSpPr>
        <p:spPr>
          <a:xfrm>
            <a:off x="672310" y="1703600"/>
            <a:ext cx="797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a:solidFill>
                  <a:schemeClr val="dk1"/>
                </a:solidFill>
              </a:defRPr>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75" name="Google Shape;75;p13"/>
          <p:cNvSpPr txBox="1"/>
          <p:nvPr>
            <p:ph hasCustomPrompt="1" idx="5" type="title"/>
          </p:nvPr>
        </p:nvSpPr>
        <p:spPr>
          <a:xfrm>
            <a:off x="4941360" y="1703600"/>
            <a:ext cx="797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a:solidFill>
                  <a:schemeClr val="dk1"/>
                </a:solidFill>
              </a:defRPr>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76" name="Google Shape;76;p13"/>
          <p:cNvSpPr txBox="1"/>
          <p:nvPr>
            <p:ph idx="6" type="title"/>
          </p:nvPr>
        </p:nvSpPr>
        <p:spPr>
          <a:xfrm>
            <a:off x="1670332" y="2832016"/>
            <a:ext cx="27327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7" name="Google Shape;77;p13"/>
          <p:cNvSpPr txBox="1"/>
          <p:nvPr>
            <p:ph idx="7" type="subTitle"/>
          </p:nvPr>
        </p:nvSpPr>
        <p:spPr>
          <a:xfrm>
            <a:off x="1670325" y="3108751"/>
            <a:ext cx="2732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78" name="Google Shape;78;p13"/>
          <p:cNvSpPr txBox="1"/>
          <p:nvPr>
            <p:ph hasCustomPrompt="1" idx="8" type="title"/>
          </p:nvPr>
        </p:nvSpPr>
        <p:spPr>
          <a:xfrm>
            <a:off x="672310" y="2759475"/>
            <a:ext cx="797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a:solidFill>
                  <a:schemeClr val="dk1"/>
                </a:solidFill>
              </a:defRPr>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79" name="Google Shape;79;p13"/>
          <p:cNvSpPr txBox="1"/>
          <p:nvPr>
            <p:ph idx="9" type="title"/>
          </p:nvPr>
        </p:nvSpPr>
        <p:spPr>
          <a:xfrm>
            <a:off x="5936077" y="2832016"/>
            <a:ext cx="27327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3"/>
          <p:cNvSpPr txBox="1"/>
          <p:nvPr>
            <p:ph idx="13" type="subTitle"/>
          </p:nvPr>
        </p:nvSpPr>
        <p:spPr>
          <a:xfrm>
            <a:off x="5936074" y="3108751"/>
            <a:ext cx="2732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81" name="Google Shape;81;p13"/>
          <p:cNvSpPr txBox="1"/>
          <p:nvPr>
            <p:ph hasCustomPrompt="1" idx="14" type="title"/>
          </p:nvPr>
        </p:nvSpPr>
        <p:spPr>
          <a:xfrm>
            <a:off x="4941360" y="2759475"/>
            <a:ext cx="797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a:solidFill>
                  <a:schemeClr val="dk1"/>
                </a:solidFill>
              </a:defRPr>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82" name="Google Shape;82;p13"/>
          <p:cNvSpPr txBox="1"/>
          <p:nvPr>
            <p:ph idx="15" type="title"/>
          </p:nvPr>
        </p:nvSpPr>
        <p:spPr>
          <a:xfrm>
            <a:off x="1670332" y="3887887"/>
            <a:ext cx="27327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3" name="Google Shape;83;p13"/>
          <p:cNvSpPr txBox="1"/>
          <p:nvPr>
            <p:ph idx="16" type="subTitle"/>
          </p:nvPr>
        </p:nvSpPr>
        <p:spPr>
          <a:xfrm>
            <a:off x="1670325" y="4164625"/>
            <a:ext cx="2732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84" name="Google Shape;84;p13"/>
          <p:cNvSpPr txBox="1"/>
          <p:nvPr>
            <p:ph hasCustomPrompt="1" idx="17" type="title"/>
          </p:nvPr>
        </p:nvSpPr>
        <p:spPr>
          <a:xfrm>
            <a:off x="672310" y="3815350"/>
            <a:ext cx="797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a:solidFill>
                  <a:schemeClr val="dk1"/>
                </a:solidFill>
              </a:defRPr>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85" name="Google Shape;85;p13"/>
          <p:cNvSpPr txBox="1"/>
          <p:nvPr>
            <p:ph idx="18" type="title"/>
          </p:nvPr>
        </p:nvSpPr>
        <p:spPr>
          <a:xfrm>
            <a:off x="5936077" y="3887887"/>
            <a:ext cx="27327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3"/>
          <p:cNvSpPr txBox="1"/>
          <p:nvPr>
            <p:ph idx="19" type="subTitle"/>
          </p:nvPr>
        </p:nvSpPr>
        <p:spPr>
          <a:xfrm>
            <a:off x="5936074" y="4164625"/>
            <a:ext cx="2732700" cy="4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87" name="Google Shape;87;p13"/>
          <p:cNvSpPr txBox="1"/>
          <p:nvPr>
            <p:ph hasCustomPrompt="1" idx="20" type="title"/>
          </p:nvPr>
        </p:nvSpPr>
        <p:spPr>
          <a:xfrm>
            <a:off x="4941360" y="3815350"/>
            <a:ext cx="797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a:solidFill>
                  <a:schemeClr val="dk1"/>
                </a:solidFill>
              </a:defRPr>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88" name="Google Shape;88;p13"/>
          <p:cNvSpPr txBox="1"/>
          <p:nvPr>
            <p:ph idx="21" type="title"/>
          </p:nvPr>
        </p:nvSpPr>
        <p:spPr>
          <a:xfrm>
            <a:off x="598022" y="485375"/>
            <a:ext cx="5483400" cy="7197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 name="Google Shape;89;p13"/>
          <p:cNvSpPr/>
          <p:nvPr/>
        </p:nvSpPr>
        <p:spPr>
          <a:xfrm rot="5400000">
            <a:off x="4473625" y="475250"/>
            <a:ext cx="185700" cy="915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2">
    <p:spTree>
      <p:nvGrpSpPr>
        <p:cNvPr id="90" name="Shape 90"/>
        <p:cNvGrpSpPr/>
        <p:nvPr/>
      </p:nvGrpSpPr>
      <p:grpSpPr>
        <a:xfrm>
          <a:off x="0" y="0"/>
          <a:ext cx="0" cy="0"/>
          <a:chOff x="0" y="0"/>
          <a:chExt cx="0" cy="0"/>
        </a:xfrm>
      </p:grpSpPr>
      <p:sp>
        <p:nvSpPr>
          <p:cNvPr id="91" name="Google Shape;91;p14"/>
          <p:cNvSpPr/>
          <p:nvPr/>
        </p:nvSpPr>
        <p:spPr>
          <a:xfrm rot="-5400000">
            <a:off x="4483875" y="-4476300"/>
            <a:ext cx="176100" cy="91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type="title"/>
          </p:nvPr>
        </p:nvSpPr>
        <p:spPr>
          <a:xfrm>
            <a:off x="2892600" y="487775"/>
            <a:ext cx="3358800" cy="717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14"/>
          <p:cNvSpPr txBox="1"/>
          <p:nvPr>
            <p:ph idx="2" type="title"/>
          </p:nvPr>
        </p:nvSpPr>
        <p:spPr>
          <a:xfrm>
            <a:off x="1131447" y="3284297"/>
            <a:ext cx="2269500" cy="407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4"/>
          <p:cNvSpPr txBox="1"/>
          <p:nvPr>
            <p:ph idx="1" type="subTitle"/>
          </p:nvPr>
        </p:nvSpPr>
        <p:spPr>
          <a:xfrm>
            <a:off x="1131447" y="3571327"/>
            <a:ext cx="2269500" cy="6123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14"/>
          <p:cNvSpPr txBox="1"/>
          <p:nvPr>
            <p:ph idx="3" type="title"/>
          </p:nvPr>
        </p:nvSpPr>
        <p:spPr>
          <a:xfrm>
            <a:off x="5741006" y="3284297"/>
            <a:ext cx="22695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4" type="subTitle"/>
          </p:nvPr>
        </p:nvSpPr>
        <p:spPr>
          <a:xfrm>
            <a:off x="5741006" y="3571327"/>
            <a:ext cx="2269500" cy="612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4"/>
          <p:cNvSpPr txBox="1"/>
          <p:nvPr>
            <p:ph idx="5" type="title"/>
          </p:nvPr>
        </p:nvSpPr>
        <p:spPr>
          <a:xfrm>
            <a:off x="1131447" y="1902070"/>
            <a:ext cx="2269500" cy="407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4"/>
          <p:cNvSpPr txBox="1"/>
          <p:nvPr>
            <p:ph idx="6" type="subTitle"/>
          </p:nvPr>
        </p:nvSpPr>
        <p:spPr>
          <a:xfrm>
            <a:off x="1131447" y="2189101"/>
            <a:ext cx="2269500" cy="6123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14"/>
          <p:cNvSpPr txBox="1"/>
          <p:nvPr>
            <p:ph idx="7" type="title"/>
          </p:nvPr>
        </p:nvSpPr>
        <p:spPr>
          <a:xfrm>
            <a:off x="5741006" y="1902070"/>
            <a:ext cx="22695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14"/>
          <p:cNvSpPr txBox="1"/>
          <p:nvPr>
            <p:ph idx="8" type="subTitle"/>
          </p:nvPr>
        </p:nvSpPr>
        <p:spPr>
          <a:xfrm>
            <a:off x="5741006" y="2189101"/>
            <a:ext cx="2269500" cy="612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4"/>
          <p:cNvSpPr/>
          <p:nvPr/>
        </p:nvSpPr>
        <p:spPr>
          <a:xfrm>
            <a:off x="0" y="4426075"/>
            <a:ext cx="176100" cy="7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8970350" y="4426075"/>
            <a:ext cx="176100" cy="7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SECTION_TITLE_AND_DESCRIPTION_2_1">
    <p:spTree>
      <p:nvGrpSpPr>
        <p:cNvPr id="103" name="Shape 103"/>
        <p:cNvGrpSpPr/>
        <p:nvPr/>
      </p:nvGrpSpPr>
      <p:grpSpPr>
        <a:xfrm>
          <a:off x="0" y="0"/>
          <a:ext cx="0" cy="0"/>
          <a:chOff x="0" y="0"/>
          <a:chExt cx="0" cy="0"/>
        </a:xfrm>
      </p:grpSpPr>
      <p:sp>
        <p:nvSpPr>
          <p:cNvPr id="104" name="Google Shape;104;p15"/>
          <p:cNvSpPr txBox="1"/>
          <p:nvPr>
            <p:ph type="title"/>
          </p:nvPr>
        </p:nvSpPr>
        <p:spPr>
          <a:xfrm>
            <a:off x="1170425" y="2289399"/>
            <a:ext cx="3261600" cy="439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5"/>
          <p:cNvSpPr txBox="1"/>
          <p:nvPr>
            <p:ph idx="2" type="title"/>
          </p:nvPr>
        </p:nvSpPr>
        <p:spPr>
          <a:xfrm>
            <a:off x="4711850" y="2289399"/>
            <a:ext cx="3261600" cy="439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6" name="Google Shape;106;p15"/>
          <p:cNvSpPr txBox="1"/>
          <p:nvPr>
            <p:ph idx="1" type="subTitle"/>
          </p:nvPr>
        </p:nvSpPr>
        <p:spPr>
          <a:xfrm>
            <a:off x="713250" y="2726738"/>
            <a:ext cx="3261600" cy="122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15"/>
          <p:cNvSpPr txBox="1"/>
          <p:nvPr>
            <p:ph idx="3" type="subTitle"/>
          </p:nvPr>
        </p:nvSpPr>
        <p:spPr>
          <a:xfrm>
            <a:off x="5169074" y="2726740"/>
            <a:ext cx="3261600" cy="122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15"/>
          <p:cNvSpPr/>
          <p:nvPr/>
        </p:nvSpPr>
        <p:spPr>
          <a:xfrm rot="10800000">
            <a:off x="100" y="4350"/>
            <a:ext cx="176100" cy="141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idx="4" type="title"/>
          </p:nvPr>
        </p:nvSpPr>
        <p:spPr>
          <a:xfrm>
            <a:off x="1603450" y="1190951"/>
            <a:ext cx="5935200" cy="7173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5"/>
          <p:cNvSpPr/>
          <p:nvPr/>
        </p:nvSpPr>
        <p:spPr>
          <a:xfrm>
            <a:off x="8974600" y="1864800"/>
            <a:ext cx="176100" cy="141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5400000">
            <a:off x="4487350" y="475575"/>
            <a:ext cx="176100" cy="915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1">
    <p:spTree>
      <p:nvGrpSpPr>
        <p:cNvPr id="112" name="Shape 112"/>
        <p:cNvGrpSpPr/>
        <p:nvPr/>
      </p:nvGrpSpPr>
      <p:grpSpPr>
        <a:xfrm>
          <a:off x="0" y="0"/>
          <a:ext cx="0" cy="0"/>
          <a:chOff x="0" y="0"/>
          <a:chExt cx="0" cy="0"/>
        </a:xfrm>
      </p:grpSpPr>
      <p:sp>
        <p:nvSpPr>
          <p:cNvPr id="113" name="Google Shape;113;p16"/>
          <p:cNvSpPr txBox="1"/>
          <p:nvPr>
            <p:ph type="title"/>
          </p:nvPr>
        </p:nvSpPr>
        <p:spPr>
          <a:xfrm>
            <a:off x="2774075" y="487775"/>
            <a:ext cx="3708000" cy="717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6"/>
          <p:cNvSpPr txBox="1"/>
          <p:nvPr>
            <p:ph idx="2" type="title"/>
          </p:nvPr>
        </p:nvSpPr>
        <p:spPr>
          <a:xfrm>
            <a:off x="965150" y="2127100"/>
            <a:ext cx="20295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5" name="Google Shape;115;p16"/>
          <p:cNvSpPr txBox="1"/>
          <p:nvPr>
            <p:ph idx="1" type="subTitle"/>
          </p:nvPr>
        </p:nvSpPr>
        <p:spPr>
          <a:xfrm>
            <a:off x="1045409" y="2421164"/>
            <a:ext cx="1869000" cy="61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16"/>
          <p:cNvSpPr txBox="1"/>
          <p:nvPr>
            <p:ph idx="3" type="title"/>
          </p:nvPr>
        </p:nvSpPr>
        <p:spPr>
          <a:xfrm>
            <a:off x="3557444" y="2127100"/>
            <a:ext cx="20295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7" name="Google Shape;117;p16"/>
          <p:cNvSpPr txBox="1"/>
          <p:nvPr>
            <p:ph idx="4" type="subTitle"/>
          </p:nvPr>
        </p:nvSpPr>
        <p:spPr>
          <a:xfrm>
            <a:off x="3637732" y="2421165"/>
            <a:ext cx="1869000" cy="61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16"/>
          <p:cNvSpPr txBox="1"/>
          <p:nvPr>
            <p:ph idx="5" type="title"/>
          </p:nvPr>
        </p:nvSpPr>
        <p:spPr>
          <a:xfrm>
            <a:off x="6149800" y="2127100"/>
            <a:ext cx="20295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9" name="Google Shape;119;p16"/>
          <p:cNvSpPr txBox="1"/>
          <p:nvPr>
            <p:ph idx="6" type="subTitle"/>
          </p:nvPr>
        </p:nvSpPr>
        <p:spPr>
          <a:xfrm>
            <a:off x="6230070" y="2421165"/>
            <a:ext cx="1869000" cy="61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16"/>
          <p:cNvSpPr txBox="1"/>
          <p:nvPr>
            <p:ph idx="7" type="title"/>
          </p:nvPr>
        </p:nvSpPr>
        <p:spPr>
          <a:xfrm>
            <a:off x="965150" y="3691675"/>
            <a:ext cx="20295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1" name="Google Shape;121;p16"/>
          <p:cNvSpPr txBox="1"/>
          <p:nvPr>
            <p:ph idx="8" type="subTitle"/>
          </p:nvPr>
        </p:nvSpPr>
        <p:spPr>
          <a:xfrm>
            <a:off x="1045409" y="3985737"/>
            <a:ext cx="1869000" cy="61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p16"/>
          <p:cNvSpPr txBox="1"/>
          <p:nvPr>
            <p:ph idx="9" type="title"/>
          </p:nvPr>
        </p:nvSpPr>
        <p:spPr>
          <a:xfrm>
            <a:off x="3557444" y="3691676"/>
            <a:ext cx="20295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16"/>
          <p:cNvSpPr txBox="1"/>
          <p:nvPr>
            <p:ph idx="13" type="subTitle"/>
          </p:nvPr>
        </p:nvSpPr>
        <p:spPr>
          <a:xfrm>
            <a:off x="3637732" y="3985738"/>
            <a:ext cx="1869000" cy="61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4" name="Google Shape;124;p16"/>
          <p:cNvSpPr txBox="1"/>
          <p:nvPr>
            <p:ph idx="14" type="title"/>
          </p:nvPr>
        </p:nvSpPr>
        <p:spPr>
          <a:xfrm>
            <a:off x="6149800" y="3691676"/>
            <a:ext cx="20295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16"/>
          <p:cNvSpPr txBox="1"/>
          <p:nvPr>
            <p:ph idx="15" type="subTitle"/>
          </p:nvPr>
        </p:nvSpPr>
        <p:spPr>
          <a:xfrm>
            <a:off x="6230070" y="3985738"/>
            <a:ext cx="1869000" cy="612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6" name="Google Shape;126;p16"/>
          <p:cNvSpPr/>
          <p:nvPr/>
        </p:nvSpPr>
        <p:spPr>
          <a:xfrm>
            <a:off x="8979125" y="0"/>
            <a:ext cx="176100" cy="443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909" y="711300"/>
            <a:ext cx="176100" cy="443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ph hasCustomPrompt="1" idx="16" type="title"/>
          </p:nvPr>
        </p:nvSpPr>
        <p:spPr>
          <a:xfrm>
            <a:off x="1377256" y="1637603"/>
            <a:ext cx="1205400" cy="46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a:r>
              <a:t>xx%</a:t>
            </a:r>
          </a:p>
        </p:txBody>
      </p:sp>
      <p:sp>
        <p:nvSpPr>
          <p:cNvPr id="129" name="Google Shape;129;p16"/>
          <p:cNvSpPr txBox="1"/>
          <p:nvPr>
            <p:ph hasCustomPrompt="1" idx="17" type="title"/>
          </p:nvPr>
        </p:nvSpPr>
        <p:spPr>
          <a:xfrm>
            <a:off x="3969564" y="1637603"/>
            <a:ext cx="1205400" cy="46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a:r>
              <a:t>xx%</a:t>
            </a:r>
          </a:p>
        </p:txBody>
      </p:sp>
      <p:sp>
        <p:nvSpPr>
          <p:cNvPr id="130" name="Google Shape;130;p16"/>
          <p:cNvSpPr txBox="1"/>
          <p:nvPr>
            <p:ph hasCustomPrompt="1" idx="18" type="title"/>
          </p:nvPr>
        </p:nvSpPr>
        <p:spPr>
          <a:xfrm>
            <a:off x="6561921" y="1637603"/>
            <a:ext cx="1205400" cy="46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a:r>
              <a:t>xx%</a:t>
            </a:r>
          </a:p>
        </p:txBody>
      </p:sp>
      <p:sp>
        <p:nvSpPr>
          <p:cNvPr id="131" name="Google Shape;131;p16"/>
          <p:cNvSpPr txBox="1"/>
          <p:nvPr>
            <p:ph hasCustomPrompt="1" idx="19" type="title"/>
          </p:nvPr>
        </p:nvSpPr>
        <p:spPr>
          <a:xfrm>
            <a:off x="1377256" y="3201075"/>
            <a:ext cx="1205400" cy="46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a:r>
              <a:t>xx%</a:t>
            </a:r>
          </a:p>
        </p:txBody>
      </p:sp>
      <p:sp>
        <p:nvSpPr>
          <p:cNvPr id="132" name="Google Shape;132;p16"/>
          <p:cNvSpPr txBox="1"/>
          <p:nvPr>
            <p:ph hasCustomPrompt="1" idx="20" type="title"/>
          </p:nvPr>
        </p:nvSpPr>
        <p:spPr>
          <a:xfrm>
            <a:off x="3969564" y="3201076"/>
            <a:ext cx="1205400" cy="46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a:r>
              <a:t>xx%</a:t>
            </a:r>
          </a:p>
        </p:txBody>
      </p:sp>
      <p:sp>
        <p:nvSpPr>
          <p:cNvPr id="133" name="Google Shape;133;p16"/>
          <p:cNvSpPr txBox="1"/>
          <p:nvPr>
            <p:ph hasCustomPrompt="1" idx="21" type="title"/>
          </p:nvPr>
        </p:nvSpPr>
        <p:spPr>
          <a:xfrm>
            <a:off x="6561921" y="3201076"/>
            <a:ext cx="1205400" cy="46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000">
                <a:solidFill>
                  <a:schemeClr val="dk2"/>
                </a:solidFill>
              </a:defRPr>
            </a:lvl2pPr>
            <a:lvl3pPr lvl="2" rtl="0">
              <a:spcBef>
                <a:spcPts val="0"/>
              </a:spcBef>
              <a:spcAft>
                <a:spcPts val="0"/>
              </a:spcAft>
              <a:buClr>
                <a:schemeClr val="dk2"/>
              </a:buClr>
              <a:buSzPts val="2000"/>
              <a:buNone/>
              <a:defRPr sz="2000">
                <a:solidFill>
                  <a:schemeClr val="dk2"/>
                </a:solidFill>
              </a:defRPr>
            </a:lvl3pPr>
            <a:lvl4pPr lvl="3" rtl="0">
              <a:spcBef>
                <a:spcPts val="0"/>
              </a:spcBef>
              <a:spcAft>
                <a:spcPts val="0"/>
              </a:spcAft>
              <a:buClr>
                <a:schemeClr val="dk2"/>
              </a:buClr>
              <a:buSzPts val="2000"/>
              <a:buNone/>
              <a:defRPr sz="2000">
                <a:solidFill>
                  <a:schemeClr val="dk2"/>
                </a:solidFill>
              </a:defRPr>
            </a:lvl4pPr>
            <a:lvl5pPr lvl="4" rtl="0">
              <a:spcBef>
                <a:spcPts val="0"/>
              </a:spcBef>
              <a:spcAft>
                <a:spcPts val="0"/>
              </a:spcAft>
              <a:buClr>
                <a:schemeClr val="dk2"/>
              </a:buClr>
              <a:buSzPts val="2000"/>
              <a:buNone/>
              <a:defRPr sz="2000">
                <a:solidFill>
                  <a:schemeClr val="dk2"/>
                </a:solidFill>
              </a:defRPr>
            </a:lvl5pPr>
            <a:lvl6pPr lvl="5" rtl="0">
              <a:spcBef>
                <a:spcPts val="0"/>
              </a:spcBef>
              <a:spcAft>
                <a:spcPts val="0"/>
              </a:spcAft>
              <a:buClr>
                <a:schemeClr val="dk2"/>
              </a:buClr>
              <a:buSzPts val="2000"/>
              <a:buNone/>
              <a:defRPr sz="2000">
                <a:solidFill>
                  <a:schemeClr val="dk2"/>
                </a:solidFill>
              </a:defRPr>
            </a:lvl6pPr>
            <a:lvl7pPr lvl="6" rtl="0">
              <a:spcBef>
                <a:spcPts val="0"/>
              </a:spcBef>
              <a:spcAft>
                <a:spcPts val="0"/>
              </a:spcAft>
              <a:buClr>
                <a:schemeClr val="dk2"/>
              </a:buClr>
              <a:buSzPts val="2000"/>
              <a:buNone/>
              <a:defRPr sz="2000">
                <a:solidFill>
                  <a:schemeClr val="dk2"/>
                </a:solidFill>
              </a:defRPr>
            </a:lvl7pPr>
            <a:lvl8pPr lvl="7" rtl="0">
              <a:spcBef>
                <a:spcPts val="0"/>
              </a:spcBef>
              <a:spcAft>
                <a:spcPts val="0"/>
              </a:spcAft>
              <a:buClr>
                <a:schemeClr val="dk2"/>
              </a:buClr>
              <a:buSzPts val="2000"/>
              <a:buNone/>
              <a:defRPr sz="2000">
                <a:solidFill>
                  <a:schemeClr val="dk2"/>
                </a:solidFill>
              </a:defRPr>
            </a:lvl8pPr>
            <a:lvl9pPr lvl="8" rtl="0">
              <a:spcBef>
                <a:spcPts val="0"/>
              </a:spcBef>
              <a:spcAft>
                <a:spcPts val="0"/>
              </a:spcAft>
              <a:buClr>
                <a:schemeClr val="dk2"/>
              </a:buClr>
              <a:buSzPts val="2000"/>
              <a:buNone/>
              <a:defRPr sz="2000">
                <a:solidFill>
                  <a:schemeClr val="dk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CUSTOM_3">
    <p:spTree>
      <p:nvGrpSpPr>
        <p:cNvPr id="134" name="Shape 134"/>
        <p:cNvGrpSpPr/>
        <p:nvPr/>
      </p:nvGrpSpPr>
      <p:grpSpPr>
        <a:xfrm>
          <a:off x="0" y="0"/>
          <a:ext cx="0" cy="0"/>
          <a:chOff x="0" y="0"/>
          <a:chExt cx="0" cy="0"/>
        </a:xfrm>
      </p:grpSpPr>
      <p:sp>
        <p:nvSpPr>
          <p:cNvPr id="135" name="Google Shape;135;p17"/>
          <p:cNvSpPr/>
          <p:nvPr/>
        </p:nvSpPr>
        <p:spPr>
          <a:xfrm>
            <a:off x="-7348" y="2150673"/>
            <a:ext cx="176100" cy="185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10800000">
            <a:off x="8967900" y="0"/>
            <a:ext cx="176100" cy="185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ph type="title"/>
          </p:nvPr>
        </p:nvSpPr>
        <p:spPr>
          <a:xfrm>
            <a:off x="721550" y="487775"/>
            <a:ext cx="2699700" cy="7173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17"/>
          <p:cNvSpPr txBox="1"/>
          <p:nvPr>
            <p:ph idx="2" type="title"/>
          </p:nvPr>
        </p:nvSpPr>
        <p:spPr>
          <a:xfrm>
            <a:off x="599100" y="1491170"/>
            <a:ext cx="2944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9" name="Google Shape;139;p17"/>
          <p:cNvSpPr txBox="1"/>
          <p:nvPr>
            <p:ph idx="3" type="title"/>
          </p:nvPr>
        </p:nvSpPr>
        <p:spPr>
          <a:xfrm>
            <a:off x="599108" y="2654124"/>
            <a:ext cx="2944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0" name="Google Shape;140;p17"/>
          <p:cNvSpPr txBox="1"/>
          <p:nvPr>
            <p:ph idx="1" type="subTitle"/>
          </p:nvPr>
        </p:nvSpPr>
        <p:spPr>
          <a:xfrm>
            <a:off x="944850" y="1877080"/>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1" name="Google Shape;141;p17"/>
          <p:cNvSpPr txBox="1"/>
          <p:nvPr>
            <p:ph idx="4" type="subTitle"/>
          </p:nvPr>
        </p:nvSpPr>
        <p:spPr>
          <a:xfrm>
            <a:off x="944844" y="3040034"/>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_1">
    <p:spTree>
      <p:nvGrpSpPr>
        <p:cNvPr id="142" name="Shape 142"/>
        <p:cNvGrpSpPr/>
        <p:nvPr/>
      </p:nvGrpSpPr>
      <p:grpSpPr>
        <a:xfrm>
          <a:off x="0" y="0"/>
          <a:ext cx="0" cy="0"/>
          <a:chOff x="0" y="0"/>
          <a:chExt cx="0" cy="0"/>
        </a:xfrm>
      </p:grpSpPr>
      <p:sp>
        <p:nvSpPr>
          <p:cNvPr id="143" name="Google Shape;143;p18"/>
          <p:cNvSpPr/>
          <p:nvPr/>
        </p:nvSpPr>
        <p:spPr>
          <a:xfrm rot="-5400000">
            <a:off x="8038800" y="-929100"/>
            <a:ext cx="176100" cy="203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0" y="4426200"/>
            <a:ext cx="176100" cy="7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8967800" y="4427625"/>
            <a:ext cx="176100" cy="7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type="title"/>
          </p:nvPr>
        </p:nvSpPr>
        <p:spPr>
          <a:xfrm>
            <a:off x="599828" y="487775"/>
            <a:ext cx="6395100" cy="7173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 name="Google Shape;147;p18"/>
          <p:cNvSpPr txBox="1"/>
          <p:nvPr>
            <p:ph idx="1" type="subTitle"/>
          </p:nvPr>
        </p:nvSpPr>
        <p:spPr>
          <a:xfrm>
            <a:off x="968900" y="3867953"/>
            <a:ext cx="2173500" cy="69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18"/>
          <p:cNvSpPr txBox="1"/>
          <p:nvPr>
            <p:ph idx="2" type="subTitle"/>
          </p:nvPr>
        </p:nvSpPr>
        <p:spPr>
          <a:xfrm>
            <a:off x="3485211" y="3867953"/>
            <a:ext cx="2173500" cy="69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9" name="Google Shape;149;p18"/>
          <p:cNvSpPr txBox="1"/>
          <p:nvPr>
            <p:ph idx="3" type="subTitle"/>
          </p:nvPr>
        </p:nvSpPr>
        <p:spPr>
          <a:xfrm>
            <a:off x="6027272" y="3867953"/>
            <a:ext cx="2173500" cy="69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 name="Google Shape;150;p18"/>
          <p:cNvSpPr txBox="1"/>
          <p:nvPr>
            <p:ph hasCustomPrompt="1" idx="4" type="title"/>
          </p:nvPr>
        </p:nvSpPr>
        <p:spPr>
          <a:xfrm>
            <a:off x="1346900" y="3228226"/>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5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
        <p:nvSpPr>
          <p:cNvPr id="151" name="Google Shape;151;p18"/>
          <p:cNvSpPr txBox="1"/>
          <p:nvPr>
            <p:ph hasCustomPrompt="1" idx="5" type="title"/>
          </p:nvPr>
        </p:nvSpPr>
        <p:spPr>
          <a:xfrm>
            <a:off x="3863250" y="3228226"/>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5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
        <p:nvSpPr>
          <p:cNvPr id="152" name="Google Shape;152;p18"/>
          <p:cNvSpPr txBox="1"/>
          <p:nvPr>
            <p:ph hasCustomPrompt="1" idx="6" type="title"/>
          </p:nvPr>
        </p:nvSpPr>
        <p:spPr>
          <a:xfrm>
            <a:off x="6379600" y="3224751"/>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5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2">
    <p:spTree>
      <p:nvGrpSpPr>
        <p:cNvPr id="153" name="Shape 153"/>
        <p:cNvGrpSpPr/>
        <p:nvPr/>
      </p:nvGrpSpPr>
      <p:grpSpPr>
        <a:xfrm>
          <a:off x="0" y="0"/>
          <a:ext cx="0" cy="0"/>
          <a:chOff x="0" y="0"/>
          <a:chExt cx="0" cy="0"/>
        </a:xfrm>
      </p:grpSpPr>
      <p:sp>
        <p:nvSpPr>
          <p:cNvPr id="154" name="Google Shape;154;p19"/>
          <p:cNvSpPr txBox="1"/>
          <p:nvPr>
            <p:ph type="title"/>
          </p:nvPr>
        </p:nvSpPr>
        <p:spPr>
          <a:xfrm>
            <a:off x="1482200" y="487775"/>
            <a:ext cx="7060800" cy="717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19"/>
          <p:cNvSpPr/>
          <p:nvPr/>
        </p:nvSpPr>
        <p:spPr>
          <a:xfrm>
            <a:off x="0" y="0"/>
            <a:ext cx="176100" cy="191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8970350" y="4426075"/>
            <a:ext cx="176100" cy="7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2">
    <p:spTree>
      <p:nvGrpSpPr>
        <p:cNvPr id="157" name="Shape 157"/>
        <p:cNvGrpSpPr/>
        <p:nvPr/>
      </p:nvGrpSpPr>
      <p:grpSpPr>
        <a:xfrm>
          <a:off x="0" y="0"/>
          <a:ext cx="0" cy="0"/>
          <a:chOff x="0" y="0"/>
          <a:chExt cx="0" cy="0"/>
        </a:xfrm>
      </p:grpSpPr>
      <p:sp>
        <p:nvSpPr>
          <p:cNvPr id="158" name="Google Shape;158;p20"/>
          <p:cNvSpPr txBox="1"/>
          <p:nvPr>
            <p:ph type="title"/>
          </p:nvPr>
        </p:nvSpPr>
        <p:spPr>
          <a:xfrm>
            <a:off x="599100" y="487775"/>
            <a:ext cx="7944000" cy="7170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0"/>
          <p:cNvSpPr/>
          <p:nvPr/>
        </p:nvSpPr>
        <p:spPr>
          <a:xfrm rot="-5400000">
            <a:off x="8297850" y="-670050"/>
            <a:ext cx="176100" cy="15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rot="-5400000">
            <a:off x="670050" y="4297350"/>
            <a:ext cx="176100" cy="15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713725" y="3143200"/>
            <a:ext cx="2648700" cy="6126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600"/>
              <a:buNone/>
              <a:defRPr sz="3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 name="Google Shape;19;p3"/>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20" name="Google Shape;20;p3"/>
          <p:cNvSpPr txBox="1"/>
          <p:nvPr>
            <p:ph hasCustomPrompt="1" idx="2" type="title"/>
          </p:nvPr>
        </p:nvSpPr>
        <p:spPr>
          <a:xfrm>
            <a:off x="951575" y="1955199"/>
            <a:ext cx="2172900" cy="1088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90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1" name="Google Shape;21;p3"/>
          <p:cNvSpPr/>
          <p:nvPr/>
        </p:nvSpPr>
        <p:spPr>
          <a:xfrm rot="10800000">
            <a:off x="-1025" y="-4925"/>
            <a:ext cx="176100" cy="190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489575" y="477750"/>
            <a:ext cx="176100" cy="915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
    <p:spTree>
      <p:nvGrpSpPr>
        <p:cNvPr id="161" name="Shape 161"/>
        <p:cNvGrpSpPr/>
        <p:nvPr/>
      </p:nvGrpSpPr>
      <p:grpSpPr>
        <a:xfrm>
          <a:off x="0" y="0"/>
          <a:ext cx="0" cy="0"/>
          <a:chOff x="0" y="0"/>
          <a:chExt cx="0" cy="0"/>
        </a:xfrm>
      </p:grpSpPr>
      <p:sp>
        <p:nvSpPr>
          <p:cNvPr id="162" name="Google Shape;162;p21"/>
          <p:cNvSpPr txBox="1"/>
          <p:nvPr>
            <p:ph type="title"/>
          </p:nvPr>
        </p:nvSpPr>
        <p:spPr>
          <a:xfrm flipH="1">
            <a:off x="607823" y="487775"/>
            <a:ext cx="7069200" cy="717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1"/>
          <p:cNvSpPr/>
          <p:nvPr/>
        </p:nvSpPr>
        <p:spPr>
          <a:xfrm>
            <a:off x="8967900" y="0"/>
            <a:ext cx="176100" cy="191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12" y="4427625"/>
            <a:ext cx="176100" cy="71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2_1_1">
    <p:spTree>
      <p:nvGrpSpPr>
        <p:cNvPr id="165" name="Shape 165"/>
        <p:cNvGrpSpPr/>
        <p:nvPr/>
      </p:nvGrpSpPr>
      <p:grpSpPr>
        <a:xfrm>
          <a:off x="0" y="0"/>
          <a:ext cx="0" cy="0"/>
          <a:chOff x="0" y="0"/>
          <a:chExt cx="0" cy="0"/>
        </a:xfrm>
      </p:grpSpPr>
      <p:sp>
        <p:nvSpPr>
          <p:cNvPr id="166" name="Google Shape;166;p22"/>
          <p:cNvSpPr txBox="1"/>
          <p:nvPr>
            <p:ph type="title"/>
          </p:nvPr>
        </p:nvSpPr>
        <p:spPr>
          <a:xfrm flipH="1">
            <a:off x="891900" y="540892"/>
            <a:ext cx="7357200" cy="609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22"/>
          <p:cNvSpPr/>
          <p:nvPr/>
        </p:nvSpPr>
        <p:spPr>
          <a:xfrm>
            <a:off x="8967900" y="-9"/>
            <a:ext cx="176100" cy="267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rot="5400000">
            <a:off x="1840800" y="3126600"/>
            <a:ext cx="176100" cy="385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SECTION_TITLE_AND_DESCRIPTION_1_1_1_1">
    <p:spTree>
      <p:nvGrpSpPr>
        <p:cNvPr id="169" name="Shape 169"/>
        <p:cNvGrpSpPr/>
        <p:nvPr/>
      </p:nvGrpSpPr>
      <p:grpSpPr>
        <a:xfrm>
          <a:off x="0" y="0"/>
          <a:ext cx="0" cy="0"/>
          <a:chOff x="0" y="0"/>
          <a:chExt cx="0" cy="0"/>
        </a:xfrm>
      </p:grpSpPr>
      <p:sp>
        <p:nvSpPr>
          <p:cNvPr id="170" name="Google Shape;170;p23"/>
          <p:cNvSpPr txBox="1"/>
          <p:nvPr>
            <p:ph type="title"/>
          </p:nvPr>
        </p:nvSpPr>
        <p:spPr>
          <a:xfrm>
            <a:off x="5863075" y="592050"/>
            <a:ext cx="21105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1" name="Google Shape;171;p23"/>
          <p:cNvSpPr txBox="1"/>
          <p:nvPr>
            <p:ph idx="1" type="subTitle"/>
          </p:nvPr>
        </p:nvSpPr>
        <p:spPr>
          <a:xfrm>
            <a:off x="5863075" y="983740"/>
            <a:ext cx="2110500" cy="61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2" name="Google Shape;172;p23"/>
          <p:cNvSpPr txBox="1"/>
          <p:nvPr>
            <p:ph idx="2" type="title"/>
          </p:nvPr>
        </p:nvSpPr>
        <p:spPr>
          <a:xfrm>
            <a:off x="5863076" y="2049821"/>
            <a:ext cx="21105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3"/>
          <p:cNvSpPr txBox="1"/>
          <p:nvPr>
            <p:ph idx="3" type="subTitle"/>
          </p:nvPr>
        </p:nvSpPr>
        <p:spPr>
          <a:xfrm>
            <a:off x="5863075" y="2441511"/>
            <a:ext cx="2110500" cy="61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4" name="Google Shape;174;p23"/>
          <p:cNvSpPr txBox="1"/>
          <p:nvPr>
            <p:ph idx="4" type="title"/>
          </p:nvPr>
        </p:nvSpPr>
        <p:spPr>
          <a:xfrm>
            <a:off x="5863076" y="3507570"/>
            <a:ext cx="21105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3"/>
          <p:cNvSpPr txBox="1"/>
          <p:nvPr>
            <p:ph idx="5" type="subTitle"/>
          </p:nvPr>
        </p:nvSpPr>
        <p:spPr>
          <a:xfrm>
            <a:off x="5863075" y="3899260"/>
            <a:ext cx="2110500" cy="61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6" name="Google Shape;176;p23"/>
          <p:cNvSpPr txBox="1"/>
          <p:nvPr>
            <p:ph idx="6" type="title"/>
          </p:nvPr>
        </p:nvSpPr>
        <p:spPr>
          <a:xfrm>
            <a:off x="1096650" y="964686"/>
            <a:ext cx="3242400" cy="717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7" name="Google Shape;177;p23"/>
          <p:cNvSpPr/>
          <p:nvPr/>
        </p:nvSpPr>
        <p:spPr>
          <a:xfrm rot="5400000">
            <a:off x="2197450" y="-2197350"/>
            <a:ext cx="173400" cy="45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8967900" y="-3300"/>
            <a:ext cx="1761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1">
  <p:cSld name="CUSTOM_4">
    <p:spTree>
      <p:nvGrpSpPr>
        <p:cNvPr id="179" name="Shape 179"/>
        <p:cNvGrpSpPr/>
        <p:nvPr/>
      </p:nvGrpSpPr>
      <p:grpSpPr>
        <a:xfrm>
          <a:off x="0" y="0"/>
          <a:ext cx="0" cy="0"/>
          <a:chOff x="0" y="0"/>
          <a:chExt cx="0" cy="0"/>
        </a:xfrm>
      </p:grpSpPr>
      <p:sp>
        <p:nvSpPr>
          <p:cNvPr id="180" name="Google Shape;180;p24"/>
          <p:cNvSpPr txBox="1"/>
          <p:nvPr>
            <p:ph type="title"/>
          </p:nvPr>
        </p:nvSpPr>
        <p:spPr>
          <a:xfrm>
            <a:off x="5054250" y="1477225"/>
            <a:ext cx="3376800" cy="109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1" name="Google Shape;181;p24"/>
          <p:cNvSpPr txBox="1"/>
          <p:nvPr>
            <p:ph idx="1" type="subTitle"/>
          </p:nvPr>
        </p:nvSpPr>
        <p:spPr>
          <a:xfrm>
            <a:off x="5299275" y="2477425"/>
            <a:ext cx="2866800" cy="11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4"/>
                </a:solidFill>
              </a:defRPr>
            </a:lvl1pPr>
            <a:lvl2pPr lvl="1" rtl="0" algn="ctr">
              <a:lnSpc>
                <a:spcPct val="100000"/>
              </a:lnSpc>
              <a:spcBef>
                <a:spcPts val="160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2" name="Google Shape;182;p24"/>
          <p:cNvSpPr/>
          <p:nvPr/>
        </p:nvSpPr>
        <p:spPr>
          <a:xfrm rot="-5400000">
            <a:off x="4485725" y="-4479450"/>
            <a:ext cx="176100" cy="913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8972400" y="3654025"/>
            <a:ext cx="176100" cy="149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184" name="Shape 184"/>
        <p:cNvGrpSpPr/>
        <p:nvPr/>
      </p:nvGrpSpPr>
      <p:grpSpPr>
        <a:xfrm>
          <a:off x="0" y="0"/>
          <a:ext cx="0" cy="0"/>
          <a:chOff x="0" y="0"/>
          <a:chExt cx="0" cy="0"/>
        </a:xfrm>
      </p:grpSpPr>
      <p:sp>
        <p:nvSpPr>
          <p:cNvPr id="185" name="Google Shape;185;p25"/>
          <p:cNvSpPr/>
          <p:nvPr/>
        </p:nvSpPr>
        <p:spPr>
          <a:xfrm>
            <a:off x="2029654" y="3587752"/>
            <a:ext cx="8077" cy="12115"/>
          </a:xfrm>
          <a:custGeom>
            <a:rect b="b" l="l" r="r" t="t"/>
            <a:pathLst>
              <a:path extrusionOk="0" h="303" w="202">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ph type="ctrTitle"/>
          </p:nvPr>
        </p:nvSpPr>
        <p:spPr>
          <a:xfrm>
            <a:off x="4572000" y="458525"/>
            <a:ext cx="3971100" cy="9132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SzPts val="5200"/>
              <a:buFont typeface="Concert One"/>
              <a:buNone/>
              <a:defRPr sz="4000"/>
            </a:lvl1pPr>
            <a:lvl2pPr lvl="1" rtl="0">
              <a:lnSpc>
                <a:spcPct val="80000"/>
              </a:lnSpc>
              <a:spcBef>
                <a:spcPts val="0"/>
              </a:spcBef>
              <a:spcAft>
                <a:spcPts val="0"/>
              </a:spcAft>
              <a:buSzPts val="5200"/>
              <a:buNone/>
              <a:defRPr sz="5200"/>
            </a:lvl2pPr>
            <a:lvl3pPr lvl="2" rtl="0">
              <a:lnSpc>
                <a:spcPct val="80000"/>
              </a:lnSpc>
              <a:spcBef>
                <a:spcPts val="0"/>
              </a:spcBef>
              <a:spcAft>
                <a:spcPts val="0"/>
              </a:spcAft>
              <a:buSzPts val="5200"/>
              <a:buNone/>
              <a:defRPr sz="5200"/>
            </a:lvl3pPr>
            <a:lvl4pPr lvl="3" rtl="0">
              <a:lnSpc>
                <a:spcPct val="80000"/>
              </a:lnSpc>
              <a:spcBef>
                <a:spcPts val="0"/>
              </a:spcBef>
              <a:spcAft>
                <a:spcPts val="0"/>
              </a:spcAft>
              <a:buSzPts val="5200"/>
              <a:buNone/>
              <a:defRPr sz="5200"/>
            </a:lvl4pPr>
            <a:lvl5pPr lvl="4" rtl="0">
              <a:lnSpc>
                <a:spcPct val="80000"/>
              </a:lnSpc>
              <a:spcBef>
                <a:spcPts val="0"/>
              </a:spcBef>
              <a:spcAft>
                <a:spcPts val="0"/>
              </a:spcAft>
              <a:buSzPts val="5200"/>
              <a:buNone/>
              <a:defRPr sz="5200"/>
            </a:lvl5pPr>
            <a:lvl6pPr lvl="5" rtl="0">
              <a:lnSpc>
                <a:spcPct val="80000"/>
              </a:lnSpc>
              <a:spcBef>
                <a:spcPts val="0"/>
              </a:spcBef>
              <a:spcAft>
                <a:spcPts val="0"/>
              </a:spcAft>
              <a:buSzPts val="5200"/>
              <a:buNone/>
              <a:defRPr sz="5200"/>
            </a:lvl6pPr>
            <a:lvl7pPr lvl="6" rtl="0">
              <a:lnSpc>
                <a:spcPct val="80000"/>
              </a:lnSpc>
              <a:spcBef>
                <a:spcPts val="0"/>
              </a:spcBef>
              <a:spcAft>
                <a:spcPts val="0"/>
              </a:spcAft>
              <a:buSzPts val="5200"/>
              <a:buNone/>
              <a:defRPr sz="5200"/>
            </a:lvl7pPr>
            <a:lvl8pPr lvl="7" rtl="0">
              <a:lnSpc>
                <a:spcPct val="80000"/>
              </a:lnSpc>
              <a:spcBef>
                <a:spcPts val="0"/>
              </a:spcBef>
              <a:spcAft>
                <a:spcPts val="0"/>
              </a:spcAft>
              <a:buSzPts val="5200"/>
              <a:buNone/>
              <a:defRPr sz="5200"/>
            </a:lvl8pPr>
            <a:lvl9pPr lvl="8" rtl="0">
              <a:lnSpc>
                <a:spcPct val="80000"/>
              </a:lnSpc>
              <a:spcBef>
                <a:spcPts val="0"/>
              </a:spcBef>
              <a:spcAft>
                <a:spcPts val="0"/>
              </a:spcAft>
              <a:buSzPts val="5200"/>
              <a:buNone/>
              <a:defRPr sz="5200"/>
            </a:lvl9pPr>
          </a:lstStyle>
          <a:p/>
        </p:txBody>
      </p:sp>
      <p:sp>
        <p:nvSpPr>
          <p:cNvPr id="187" name="Google Shape;187;p25"/>
          <p:cNvSpPr txBox="1"/>
          <p:nvPr>
            <p:ph idx="1" type="subTitle"/>
          </p:nvPr>
        </p:nvSpPr>
        <p:spPr>
          <a:xfrm>
            <a:off x="4572000" y="1371725"/>
            <a:ext cx="3971100" cy="12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8" name="Google Shape;188;p25"/>
          <p:cNvSpPr txBox="1"/>
          <p:nvPr/>
        </p:nvSpPr>
        <p:spPr>
          <a:xfrm>
            <a:off x="4572000" y="3523675"/>
            <a:ext cx="3971100" cy="6417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accent3"/>
                </a:solidFill>
                <a:latin typeface="Didact Gothic"/>
                <a:ea typeface="Didact Gothic"/>
                <a:cs typeface="Didact Gothic"/>
                <a:sym typeface="Didact Gothic"/>
              </a:rPr>
              <a:t>CREDITS: This presentation template was created by </a:t>
            </a:r>
            <a:r>
              <a:rPr b="1" lang="en" sz="1200">
                <a:solidFill>
                  <a:schemeClr val="accent3"/>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accent3"/>
                </a:solidFill>
                <a:latin typeface="Didact Gothic"/>
                <a:ea typeface="Didact Gothic"/>
                <a:cs typeface="Didact Gothic"/>
                <a:sym typeface="Didact Gothic"/>
              </a:rPr>
              <a:t>, including icons by </a:t>
            </a:r>
            <a:r>
              <a:rPr b="1" lang="en" sz="1200">
                <a:solidFill>
                  <a:schemeClr val="accent3"/>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accent3"/>
                </a:solidFill>
                <a:latin typeface="Didact Gothic"/>
                <a:ea typeface="Didact Gothic"/>
                <a:cs typeface="Didact Gothic"/>
                <a:sym typeface="Didact Gothic"/>
              </a:rPr>
              <a:t>, infographics &amp; images by </a:t>
            </a:r>
            <a:r>
              <a:rPr b="1" lang="en" sz="1200">
                <a:solidFill>
                  <a:schemeClr val="accent3"/>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200">
                <a:solidFill>
                  <a:schemeClr val="accent3"/>
                </a:solidFill>
                <a:latin typeface="Didact Gothic"/>
                <a:ea typeface="Didact Gothic"/>
                <a:cs typeface="Didact Gothic"/>
                <a:sym typeface="Didact Gothic"/>
              </a:rPr>
              <a:t> and illustrations by </a:t>
            </a:r>
            <a:r>
              <a:rPr b="1" lang="en" sz="1200">
                <a:solidFill>
                  <a:schemeClr val="accent3"/>
                </a:solidFill>
                <a:uFill>
                  <a:noFill/>
                </a:uFill>
                <a:latin typeface="Didact Gothic"/>
                <a:ea typeface="Didact Gothic"/>
                <a:cs typeface="Didact Gothic"/>
                <a:sym typeface="Didact Gothic"/>
                <a:hlinkClick r:id="rId5">
                  <a:extLst>
                    <a:ext uri="{A12FA001-AC4F-418D-AE19-62706E023703}">
                      <ahyp:hlinkClr val="tx"/>
                    </a:ext>
                  </a:extLst>
                </a:hlinkClick>
              </a:rPr>
              <a:t>Stories</a:t>
            </a:r>
            <a:endParaRPr b="1" sz="1200">
              <a:solidFill>
                <a:schemeClr val="accent3"/>
              </a:solidFill>
              <a:latin typeface="Didact Gothic"/>
              <a:ea typeface="Didact Gothic"/>
              <a:cs typeface="Didact Gothic"/>
              <a:sym typeface="Didact Gothic"/>
            </a:endParaRPr>
          </a:p>
        </p:txBody>
      </p:sp>
      <p:sp>
        <p:nvSpPr>
          <p:cNvPr id="189" name="Google Shape;189;p25"/>
          <p:cNvSpPr/>
          <p:nvPr/>
        </p:nvSpPr>
        <p:spPr>
          <a:xfrm>
            <a:off x="0" y="-3300"/>
            <a:ext cx="176100" cy="130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rot="-5400000">
            <a:off x="8038800" y="4038300"/>
            <a:ext cx="176100" cy="203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
  <p:cSld name="TITLE_AND_TWO_COLUMNS_2">
    <p:spTree>
      <p:nvGrpSpPr>
        <p:cNvPr id="191" name="Shape 191"/>
        <p:cNvGrpSpPr/>
        <p:nvPr/>
      </p:nvGrpSpPr>
      <p:grpSpPr>
        <a:xfrm>
          <a:off x="0" y="0"/>
          <a:ext cx="0" cy="0"/>
          <a:chOff x="0" y="0"/>
          <a:chExt cx="0" cy="0"/>
        </a:xfrm>
      </p:grpSpPr>
      <p:sp>
        <p:nvSpPr>
          <p:cNvPr id="192" name="Google Shape;192;p26"/>
          <p:cNvSpPr txBox="1"/>
          <p:nvPr>
            <p:ph idx="1" type="body"/>
          </p:nvPr>
        </p:nvSpPr>
        <p:spPr>
          <a:xfrm>
            <a:off x="594800" y="2085635"/>
            <a:ext cx="3888300" cy="25032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accent3"/>
              </a:buClr>
              <a:buSzPts val="1400"/>
              <a:buChar char="●"/>
              <a:defRPr sz="14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3" name="Google Shape;193;p26"/>
          <p:cNvSpPr txBox="1"/>
          <p:nvPr>
            <p:ph idx="2" type="body"/>
          </p:nvPr>
        </p:nvSpPr>
        <p:spPr>
          <a:xfrm>
            <a:off x="4660850" y="2076350"/>
            <a:ext cx="3888300" cy="25032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accent3"/>
              </a:buClr>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4" name="Google Shape;194;p26"/>
          <p:cNvSpPr txBox="1"/>
          <p:nvPr>
            <p:ph type="title"/>
          </p:nvPr>
        </p:nvSpPr>
        <p:spPr>
          <a:xfrm>
            <a:off x="1197125" y="487775"/>
            <a:ext cx="6749700" cy="717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6"/>
          <p:cNvSpPr/>
          <p:nvPr/>
        </p:nvSpPr>
        <p:spPr>
          <a:xfrm>
            <a:off x="8967900" y="-3300"/>
            <a:ext cx="176100" cy="167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rot="5400000">
            <a:off x="8219400" y="4218900"/>
            <a:ext cx="176100" cy="167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0" y="3470400"/>
            <a:ext cx="176100" cy="167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cion 1">
  <p:cSld name="CUSTOM">
    <p:spTree>
      <p:nvGrpSpPr>
        <p:cNvPr id="198" name="Shape 198"/>
        <p:cNvGrpSpPr/>
        <p:nvPr/>
      </p:nvGrpSpPr>
      <p:grpSpPr>
        <a:xfrm>
          <a:off x="0" y="0"/>
          <a:ext cx="0" cy="0"/>
          <a:chOff x="0" y="0"/>
          <a:chExt cx="0" cy="0"/>
        </a:xfrm>
      </p:grpSpPr>
      <p:sp>
        <p:nvSpPr>
          <p:cNvPr id="199" name="Google Shape;199;p27"/>
          <p:cNvSpPr txBox="1"/>
          <p:nvPr>
            <p:ph type="title"/>
          </p:nvPr>
        </p:nvSpPr>
        <p:spPr>
          <a:xfrm>
            <a:off x="713225" y="487775"/>
            <a:ext cx="3858900" cy="1179600"/>
          </a:xfrm>
          <a:prstGeom prst="rect">
            <a:avLst/>
          </a:prstGeom>
          <a:solidFill>
            <a:schemeClr val="accent1"/>
          </a:solidFill>
          <a:ln>
            <a:noFill/>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 name="Google Shape;200;p27"/>
          <p:cNvSpPr txBox="1"/>
          <p:nvPr>
            <p:ph idx="1" type="subTitle"/>
          </p:nvPr>
        </p:nvSpPr>
        <p:spPr>
          <a:xfrm>
            <a:off x="599100" y="3251625"/>
            <a:ext cx="3085500" cy="816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27"/>
          <p:cNvSpPr txBox="1"/>
          <p:nvPr>
            <p:ph idx="2" type="subTitle"/>
          </p:nvPr>
        </p:nvSpPr>
        <p:spPr>
          <a:xfrm>
            <a:off x="599100" y="2260025"/>
            <a:ext cx="3085500" cy="816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2" name="Google Shape;202;p27"/>
          <p:cNvSpPr/>
          <p:nvPr/>
        </p:nvSpPr>
        <p:spPr>
          <a:xfrm rot="5400000">
            <a:off x="2200175" y="2762775"/>
            <a:ext cx="176100" cy="457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cion 2">
  <p:cSld name="CUSTOM_1">
    <p:spTree>
      <p:nvGrpSpPr>
        <p:cNvPr id="203" name="Shape 203"/>
        <p:cNvGrpSpPr/>
        <p:nvPr/>
      </p:nvGrpSpPr>
      <p:grpSpPr>
        <a:xfrm>
          <a:off x="0" y="0"/>
          <a:ext cx="0" cy="0"/>
          <a:chOff x="0" y="0"/>
          <a:chExt cx="0" cy="0"/>
        </a:xfrm>
      </p:grpSpPr>
      <p:sp>
        <p:nvSpPr>
          <p:cNvPr id="204" name="Google Shape;204;p28"/>
          <p:cNvSpPr txBox="1"/>
          <p:nvPr>
            <p:ph type="title"/>
          </p:nvPr>
        </p:nvSpPr>
        <p:spPr>
          <a:xfrm>
            <a:off x="4572000" y="487775"/>
            <a:ext cx="3858900" cy="1179900"/>
          </a:xfrm>
          <a:prstGeom prst="rect">
            <a:avLst/>
          </a:prstGeom>
          <a:solidFill>
            <a:schemeClr val="accent1"/>
          </a:solidFill>
          <a:ln>
            <a:noFill/>
          </a:ln>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28"/>
          <p:cNvSpPr txBox="1"/>
          <p:nvPr>
            <p:ph idx="1" type="subTitle"/>
          </p:nvPr>
        </p:nvSpPr>
        <p:spPr>
          <a:xfrm>
            <a:off x="5457475" y="3251625"/>
            <a:ext cx="3085500" cy="816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6" name="Google Shape;206;p28"/>
          <p:cNvSpPr txBox="1"/>
          <p:nvPr>
            <p:ph idx="2" type="subTitle"/>
          </p:nvPr>
        </p:nvSpPr>
        <p:spPr>
          <a:xfrm>
            <a:off x="5457475" y="2260025"/>
            <a:ext cx="3085500" cy="816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7" name="Google Shape;207;p28"/>
          <p:cNvSpPr/>
          <p:nvPr/>
        </p:nvSpPr>
        <p:spPr>
          <a:xfrm rot="5400000">
            <a:off x="6772050" y="2762775"/>
            <a:ext cx="176100" cy="457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208" name="Shape 20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87775"/>
            <a:ext cx="7717500" cy="717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 name="Google Shape;25;p4"/>
          <p:cNvSpPr txBox="1"/>
          <p:nvPr>
            <p:ph idx="1" type="body"/>
          </p:nvPr>
        </p:nvSpPr>
        <p:spPr>
          <a:xfrm>
            <a:off x="609425" y="1267150"/>
            <a:ext cx="7923600" cy="3340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Didact Gothic"/>
              <a:buAutoNum type="arabicPeriod"/>
              <a:defRPr sz="1200">
                <a:latin typeface="Didact Gothic"/>
                <a:ea typeface="Didact Gothic"/>
                <a:cs typeface="Didact Gothic"/>
                <a:sym typeface="Didact Gothic"/>
              </a:defRPr>
            </a:lvl1pPr>
            <a:lvl2pPr indent="-304800" lvl="1" marL="914400" rtl="0">
              <a:spcBef>
                <a:spcPts val="1600"/>
              </a:spcBef>
              <a:spcAft>
                <a:spcPts val="0"/>
              </a:spcAft>
              <a:buClr>
                <a:srgbClr val="434343"/>
              </a:buClr>
              <a:buSzPts val="1200"/>
              <a:buFont typeface="Didact Gothic"/>
              <a:buAutoNum type="alphaLcPeriod"/>
              <a:defRPr>
                <a:latin typeface="Didact Gothic"/>
                <a:ea typeface="Didact Gothic"/>
                <a:cs typeface="Didact Gothic"/>
                <a:sym typeface="Didact Gothic"/>
              </a:defRPr>
            </a:lvl2pPr>
            <a:lvl3pPr indent="-304800" lvl="2" marL="1371600" rtl="0">
              <a:spcBef>
                <a:spcPts val="1600"/>
              </a:spcBef>
              <a:spcAft>
                <a:spcPts val="0"/>
              </a:spcAft>
              <a:buClr>
                <a:srgbClr val="434343"/>
              </a:buClr>
              <a:buSzPts val="1200"/>
              <a:buFont typeface="Didact Gothic"/>
              <a:buAutoNum type="romanLcPeriod"/>
              <a:defRPr>
                <a:latin typeface="Didact Gothic"/>
                <a:ea typeface="Didact Gothic"/>
                <a:cs typeface="Didact Gothic"/>
                <a:sym typeface="Didact Gothic"/>
              </a:defRPr>
            </a:lvl3pPr>
            <a:lvl4pPr indent="-304800" lvl="3" marL="1828800" rtl="0">
              <a:spcBef>
                <a:spcPts val="1600"/>
              </a:spcBef>
              <a:spcAft>
                <a:spcPts val="0"/>
              </a:spcAft>
              <a:buClr>
                <a:srgbClr val="434343"/>
              </a:buClr>
              <a:buSzPts val="1200"/>
              <a:buFont typeface="Didact Gothic"/>
              <a:buAutoNum type="arabicPeriod"/>
              <a:defRPr>
                <a:latin typeface="Didact Gothic"/>
                <a:ea typeface="Didact Gothic"/>
                <a:cs typeface="Didact Gothic"/>
                <a:sym typeface="Didact Gothic"/>
              </a:defRPr>
            </a:lvl4pPr>
            <a:lvl5pPr indent="-304800" lvl="4" marL="2286000" rtl="0">
              <a:spcBef>
                <a:spcPts val="1600"/>
              </a:spcBef>
              <a:spcAft>
                <a:spcPts val="0"/>
              </a:spcAft>
              <a:buClr>
                <a:srgbClr val="434343"/>
              </a:buClr>
              <a:buSzPts val="1200"/>
              <a:buFont typeface="Didact Gothic"/>
              <a:buAutoNum type="alphaLcPeriod"/>
              <a:defRPr>
                <a:latin typeface="Didact Gothic"/>
                <a:ea typeface="Didact Gothic"/>
                <a:cs typeface="Didact Gothic"/>
                <a:sym typeface="Didact Gothic"/>
              </a:defRPr>
            </a:lvl5pPr>
            <a:lvl6pPr indent="-304800" lvl="5" marL="2743200" rtl="0">
              <a:spcBef>
                <a:spcPts val="1600"/>
              </a:spcBef>
              <a:spcAft>
                <a:spcPts val="0"/>
              </a:spcAft>
              <a:buClr>
                <a:srgbClr val="434343"/>
              </a:buClr>
              <a:buSzPts val="1200"/>
              <a:buFont typeface="Didact Gothic"/>
              <a:buAutoNum type="romanLcPeriod"/>
              <a:defRPr>
                <a:latin typeface="Didact Gothic"/>
                <a:ea typeface="Didact Gothic"/>
                <a:cs typeface="Didact Gothic"/>
                <a:sym typeface="Didact Gothic"/>
              </a:defRPr>
            </a:lvl6pPr>
            <a:lvl7pPr indent="-304800" lvl="6" marL="3200400" rtl="0">
              <a:spcBef>
                <a:spcPts val="1600"/>
              </a:spcBef>
              <a:spcAft>
                <a:spcPts val="0"/>
              </a:spcAft>
              <a:buClr>
                <a:srgbClr val="434343"/>
              </a:buClr>
              <a:buSzPts val="1200"/>
              <a:buFont typeface="Didact Gothic"/>
              <a:buAutoNum type="arabicPeriod"/>
              <a:defRPr>
                <a:latin typeface="Didact Gothic"/>
                <a:ea typeface="Didact Gothic"/>
                <a:cs typeface="Didact Gothic"/>
                <a:sym typeface="Didact Gothic"/>
              </a:defRPr>
            </a:lvl7pPr>
            <a:lvl8pPr indent="-304800" lvl="7" marL="3657600" rtl="0">
              <a:spcBef>
                <a:spcPts val="1600"/>
              </a:spcBef>
              <a:spcAft>
                <a:spcPts val="0"/>
              </a:spcAft>
              <a:buClr>
                <a:srgbClr val="434343"/>
              </a:buClr>
              <a:buSzPts val="1200"/>
              <a:buFont typeface="Didact Gothic"/>
              <a:buAutoNum type="alphaLcPeriod"/>
              <a:defRPr>
                <a:latin typeface="Didact Gothic"/>
                <a:ea typeface="Didact Gothic"/>
                <a:cs typeface="Didact Gothic"/>
                <a:sym typeface="Didact Gothic"/>
              </a:defRPr>
            </a:lvl8pPr>
            <a:lvl9pPr indent="-304800" lvl="8" marL="4114800" rtl="0">
              <a:spcBef>
                <a:spcPts val="1600"/>
              </a:spcBef>
              <a:spcAft>
                <a:spcPts val="1600"/>
              </a:spcAft>
              <a:buClr>
                <a:srgbClr val="434343"/>
              </a:buClr>
              <a:buSzPts val="1200"/>
              <a:buFont typeface="Didact Gothic"/>
              <a:buAutoNum type="romanLcPeriod"/>
              <a:defRPr>
                <a:latin typeface="Didact Gothic"/>
                <a:ea typeface="Didact Gothic"/>
                <a:cs typeface="Didact Gothic"/>
                <a:sym typeface="Didact Gothic"/>
              </a:defRPr>
            </a:lvl9pPr>
          </a:lstStyle>
          <a:p/>
        </p:txBody>
      </p:sp>
      <p:sp>
        <p:nvSpPr>
          <p:cNvPr id="26" name="Google Shape;26;p4"/>
          <p:cNvSpPr/>
          <p:nvPr/>
        </p:nvSpPr>
        <p:spPr>
          <a:xfrm>
            <a:off x="0" y="0"/>
            <a:ext cx="185700" cy="71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851000" y="4102150"/>
            <a:ext cx="185700" cy="188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8958300" y="2216100"/>
            <a:ext cx="185700" cy="245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body"/>
          </p:nvPr>
        </p:nvSpPr>
        <p:spPr>
          <a:xfrm>
            <a:off x="1396625" y="3425798"/>
            <a:ext cx="2546100" cy="1125000"/>
          </a:xfrm>
          <a:prstGeom prst="rect">
            <a:avLst/>
          </a:prstGeom>
        </p:spPr>
        <p:txBody>
          <a:bodyPr anchorCtr="0" anchor="t" bIns="91425" lIns="91425" spcFirstLastPara="1" rIns="91425" wrap="square" tIns="91425">
            <a:noAutofit/>
          </a:bodyPr>
          <a:lstStyle>
            <a:lvl1pPr indent="-330200" lvl="0" marL="457200">
              <a:lnSpc>
                <a:spcPct val="115000"/>
              </a:lnSpc>
              <a:spcBef>
                <a:spcPts val="0"/>
              </a:spcBef>
              <a:spcAft>
                <a:spcPts val="0"/>
              </a:spcAft>
              <a:buSzPts val="1600"/>
              <a:buAutoNum type="arabicPeriod"/>
              <a:defRPr/>
            </a:lvl1pPr>
            <a:lvl2pPr indent="-330200" lvl="1" marL="914400">
              <a:spcBef>
                <a:spcPts val="0"/>
              </a:spcBef>
              <a:spcAft>
                <a:spcPts val="0"/>
              </a:spcAft>
              <a:buSzPts val="1600"/>
              <a:buAutoNum type="alphaLcPeriod"/>
              <a:defRPr sz="1600"/>
            </a:lvl2pPr>
            <a:lvl3pPr indent="-330200" lvl="2" marL="1371600">
              <a:spcBef>
                <a:spcPts val="1600"/>
              </a:spcBef>
              <a:spcAft>
                <a:spcPts val="0"/>
              </a:spcAft>
              <a:buSzPts val="1600"/>
              <a:buAutoNum type="romanLcPeriod"/>
              <a:defRPr sz="1600"/>
            </a:lvl3pPr>
            <a:lvl4pPr indent="-330200" lvl="3" marL="1828800">
              <a:spcBef>
                <a:spcPts val="1600"/>
              </a:spcBef>
              <a:spcAft>
                <a:spcPts val="0"/>
              </a:spcAft>
              <a:buSzPts val="1600"/>
              <a:buAutoNum type="arabicPeriod"/>
              <a:defRPr sz="1600"/>
            </a:lvl4pPr>
            <a:lvl5pPr indent="-330200" lvl="4" marL="2286000">
              <a:spcBef>
                <a:spcPts val="1600"/>
              </a:spcBef>
              <a:spcAft>
                <a:spcPts val="0"/>
              </a:spcAft>
              <a:buSzPts val="1600"/>
              <a:buAutoNum type="alphaLcPeriod"/>
              <a:defRPr sz="1600"/>
            </a:lvl5pPr>
            <a:lvl6pPr indent="-330200" lvl="5" marL="2743200">
              <a:spcBef>
                <a:spcPts val="1600"/>
              </a:spcBef>
              <a:spcAft>
                <a:spcPts val="0"/>
              </a:spcAft>
              <a:buSzPts val="1600"/>
              <a:buAutoNum type="romanLcPeriod"/>
              <a:defRPr sz="1600"/>
            </a:lvl6pPr>
            <a:lvl7pPr indent="-330200" lvl="6" marL="3200400">
              <a:spcBef>
                <a:spcPts val="1600"/>
              </a:spcBef>
              <a:spcAft>
                <a:spcPts val="0"/>
              </a:spcAft>
              <a:buSzPts val="1600"/>
              <a:buAutoNum type="arabicPeriod"/>
              <a:defRPr sz="1600"/>
            </a:lvl7pPr>
            <a:lvl8pPr indent="-330200" lvl="7" marL="3657600">
              <a:spcBef>
                <a:spcPts val="1600"/>
              </a:spcBef>
              <a:spcAft>
                <a:spcPts val="0"/>
              </a:spcAft>
              <a:buSzPts val="1600"/>
              <a:buAutoNum type="alphaLcPeriod"/>
              <a:defRPr sz="1600"/>
            </a:lvl8pPr>
            <a:lvl9pPr indent="-330200" lvl="8" marL="4114800">
              <a:spcBef>
                <a:spcPts val="1600"/>
              </a:spcBef>
              <a:spcAft>
                <a:spcPts val="1600"/>
              </a:spcAft>
              <a:buSzPts val="1600"/>
              <a:buAutoNum type="romanLcPeriod"/>
              <a:defRPr sz="1600"/>
            </a:lvl9pPr>
          </a:lstStyle>
          <a:p/>
        </p:txBody>
      </p:sp>
      <p:sp>
        <p:nvSpPr>
          <p:cNvPr id="31" name="Google Shape;31;p5"/>
          <p:cNvSpPr txBox="1"/>
          <p:nvPr>
            <p:ph idx="2" type="body"/>
          </p:nvPr>
        </p:nvSpPr>
        <p:spPr>
          <a:xfrm>
            <a:off x="5201277" y="3425798"/>
            <a:ext cx="2546100" cy="1125000"/>
          </a:xfrm>
          <a:prstGeom prst="rect">
            <a:avLst/>
          </a:prstGeom>
        </p:spPr>
        <p:txBody>
          <a:bodyPr anchorCtr="0" anchor="t" bIns="91425" lIns="91425" spcFirstLastPara="1" rIns="91425" wrap="square" tIns="91425">
            <a:noAutofit/>
          </a:bodyPr>
          <a:lstStyle>
            <a:lvl1pPr indent="-330200" lvl="0" marL="457200">
              <a:lnSpc>
                <a:spcPct val="115000"/>
              </a:lnSpc>
              <a:spcBef>
                <a:spcPts val="0"/>
              </a:spcBef>
              <a:spcAft>
                <a:spcPts val="0"/>
              </a:spcAft>
              <a:buSzPts val="1600"/>
              <a:buAutoNum type="arabicPeriod"/>
              <a:defRPr/>
            </a:lvl1pPr>
            <a:lvl2pPr indent="-330200" lvl="1" marL="914400">
              <a:spcBef>
                <a:spcPts val="0"/>
              </a:spcBef>
              <a:spcAft>
                <a:spcPts val="0"/>
              </a:spcAft>
              <a:buSzPts val="1600"/>
              <a:buAutoNum type="alphaLcPeriod"/>
              <a:defRPr sz="1600"/>
            </a:lvl2pPr>
            <a:lvl3pPr indent="-330200" lvl="2" marL="1371600">
              <a:spcBef>
                <a:spcPts val="1600"/>
              </a:spcBef>
              <a:spcAft>
                <a:spcPts val="0"/>
              </a:spcAft>
              <a:buSzPts val="1600"/>
              <a:buAutoNum type="romanLcPeriod"/>
              <a:defRPr sz="1600"/>
            </a:lvl3pPr>
            <a:lvl4pPr indent="-330200" lvl="3" marL="1828800">
              <a:spcBef>
                <a:spcPts val="1600"/>
              </a:spcBef>
              <a:spcAft>
                <a:spcPts val="0"/>
              </a:spcAft>
              <a:buSzPts val="1600"/>
              <a:buAutoNum type="arabicPeriod"/>
              <a:defRPr sz="1600"/>
            </a:lvl4pPr>
            <a:lvl5pPr indent="-330200" lvl="4" marL="2286000">
              <a:spcBef>
                <a:spcPts val="1600"/>
              </a:spcBef>
              <a:spcAft>
                <a:spcPts val="0"/>
              </a:spcAft>
              <a:buSzPts val="1600"/>
              <a:buAutoNum type="alphaLcPeriod"/>
              <a:defRPr sz="1600"/>
            </a:lvl5pPr>
            <a:lvl6pPr indent="-330200" lvl="5" marL="2743200">
              <a:spcBef>
                <a:spcPts val="1600"/>
              </a:spcBef>
              <a:spcAft>
                <a:spcPts val="0"/>
              </a:spcAft>
              <a:buSzPts val="1600"/>
              <a:buAutoNum type="romanLcPeriod"/>
              <a:defRPr sz="1600"/>
            </a:lvl6pPr>
            <a:lvl7pPr indent="-330200" lvl="6" marL="3200400">
              <a:spcBef>
                <a:spcPts val="1600"/>
              </a:spcBef>
              <a:spcAft>
                <a:spcPts val="0"/>
              </a:spcAft>
              <a:buSzPts val="1600"/>
              <a:buAutoNum type="arabicPeriod"/>
              <a:defRPr sz="1600"/>
            </a:lvl7pPr>
            <a:lvl8pPr indent="-330200" lvl="7" marL="3657600">
              <a:spcBef>
                <a:spcPts val="1600"/>
              </a:spcBef>
              <a:spcAft>
                <a:spcPts val="0"/>
              </a:spcAft>
              <a:buSzPts val="1600"/>
              <a:buAutoNum type="alphaLcPeriod"/>
              <a:defRPr sz="1600"/>
            </a:lvl8pPr>
            <a:lvl9pPr indent="-330200" lvl="8" marL="4114800">
              <a:spcBef>
                <a:spcPts val="1600"/>
              </a:spcBef>
              <a:spcAft>
                <a:spcPts val="1600"/>
              </a:spcAft>
              <a:buSzPts val="1600"/>
              <a:buAutoNum type="romanLcPeriod"/>
              <a:defRPr sz="1600"/>
            </a:lvl9pPr>
          </a:lstStyle>
          <a:p/>
        </p:txBody>
      </p:sp>
      <p:sp>
        <p:nvSpPr>
          <p:cNvPr id="32" name="Google Shape;32;p5"/>
          <p:cNvSpPr txBox="1"/>
          <p:nvPr>
            <p:ph type="title"/>
          </p:nvPr>
        </p:nvSpPr>
        <p:spPr>
          <a:xfrm>
            <a:off x="1399826" y="2569271"/>
            <a:ext cx="2541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 name="Google Shape;33;p5"/>
          <p:cNvSpPr txBox="1"/>
          <p:nvPr>
            <p:ph idx="3" type="title"/>
          </p:nvPr>
        </p:nvSpPr>
        <p:spPr>
          <a:xfrm>
            <a:off x="5204517" y="2569271"/>
            <a:ext cx="2541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4" name="Google Shape;34;p5"/>
          <p:cNvSpPr/>
          <p:nvPr/>
        </p:nvSpPr>
        <p:spPr>
          <a:xfrm rot="-5400000">
            <a:off x="406050" y="-406050"/>
            <a:ext cx="176100" cy="98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488125" y="485550"/>
            <a:ext cx="176100" cy="9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8969975" y="0"/>
            <a:ext cx="176100" cy="238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idx="4" type="title"/>
          </p:nvPr>
        </p:nvSpPr>
        <p:spPr>
          <a:xfrm>
            <a:off x="1501600" y="487775"/>
            <a:ext cx="6138900" cy="7173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2552600" y="487775"/>
            <a:ext cx="4036800" cy="7170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6"/>
          <p:cNvSpPr/>
          <p:nvPr/>
        </p:nvSpPr>
        <p:spPr>
          <a:xfrm rot="10800000">
            <a:off x="8966100" y="2578725"/>
            <a:ext cx="176100" cy="256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rot="10800000">
            <a:off x="0" y="0"/>
            <a:ext cx="176100" cy="161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p:nvPr/>
        </p:nvSpPr>
        <p:spPr>
          <a:xfrm rot="5400000">
            <a:off x="2198375" y="-2198550"/>
            <a:ext cx="176100" cy="457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type="title"/>
          </p:nvPr>
        </p:nvSpPr>
        <p:spPr>
          <a:xfrm>
            <a:off x="5054700" y="1749900"/>
            <a:ext cx="3478500" cy="7173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7"/>
          <p:cNvSpPr txBox="1"/>
          <p:nvPr>
            <p:ph idx="1" type="subTitle"/>
          </p:nvPr>
        </p:nvSpPr>
        <p:spPr>
          <a:xfrm>
            <a:off x="5054800" y="2467200"/>
            <a:ext cx="3478500" cy="926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100">
                <a:latin typeface="Didact Gothic"/>
                <a:ea typeface="Didact Gothic"/>
                <a:cs typeface="Didact Gothic"/>
                <a:sym typeface="Didact Gothic"/>
              </a:defRPr>
            </a:lvl9pPr>
          </a:lstStyle>
          <a:p/>
        </p:txBody>
      </p:sp>
      <p:sp>
        <p:nvSpPr>
          <p:cNvPr id="46" name="Google Shape;46;p7"/>
          <p:cNvSpPr/>
          <p:nvPr/>
        </p:nvSpPr>
        <p:spPr>
          <a:xfrm>
            <a:off x="8967900" y="4570375"/>
            <a:ext cx="176100" cy="57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txBox="1"/>
          <p:nvPr>
            <p:ph type="title"/>
          </p:nvPr>
        </p:nvSpPr>
        <p:spPr>
          <a:xfrm>
            <a:off x="1754900" y="3659675"/>
            <a:ext cx="5632500" cy="920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600"/>
              <a:buNone/>
              <a:defRPr sz="2500">
                <a:solidFill>
                  <a:schemeClr val="dk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9" name="Google Shape;49;p8"/>
          <p:cNvSpPr/>
          <p:nvPr/>
        </p:nvSpPr>
        <p:spPr>
          <a:xfrm rot="-5400000">
            <a:off x="4489650" y="478050"/>
            <a:ext cx="176100" cy="915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0" y="0"/>
            <a:ext cx="176100" cy="142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8979100" y="0"/>
            <a:ext cx="176100" cy="71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4987075" y="975075"/>
            <a:ext cx="3443700" cy="1063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9"/>
          <p:cNvSpPr/>
          <p:nvPr/>
        </p:nvSpPr>
        <p:spPr>
          <a:xfrm rot="5400000">
            <a:off x="7913700" y="3908575"/>
            <a:ext cx="176100" cy="22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 type="subTitle"/>
          </p:nvPr>
        </p:nvSpPr>
        <p:spPr>
          <a:xfrm>
            <a:off x="5431975" y="2247556"/>
            <a:ext cx="2553900" cy="2042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400"/>
              <a:buChar char="●"/>
              <a:defRPr/>
            </a:lvl1pPr>
            <a:lvl2pPr lvl="1" rtl="0" algn="ctr">
              <a:lnSpc>
                <a:spcPct val="100000"/>
              </a:lnSpc>
              <a:spcBef>
                <a:spcPts val="1600"/>
              </a:spcBef>
              <a:spcAft>
                <a:spcPts val="0"/>
              </a:spcAft>
              <a:buSzPts val="1400"/>
              <a:buChar char="○"/>
              <a:defRPr sz="2100"/>
            </a:lvl2pPr>
            <a:lvl3pPr lvl="2" rtl="0" algn="ctr">
              <a:lnSpc>
                <a:spcPct val="100000"/>
              </a:lnSpc>
              <a:spcBef>
                <a:spcPts val="0"/>
              </a:spcBef>
              <a:spcAft>
                <a:spcPts val="0"/>
              </a:spcAft>
              <a:buSzPts val="1400"/>
              <a:buChar char="■"/>
              <a:defRPr sz="2100"/>
            </a:lvl3pPr>
            <a:lvl4pPr lvl="3" rtl="0" algn="ctr">
              <a:lnSpc>
                <a:spcPct val="100000"/>
              </a:lnSpc>
              <a:spcBef>
                <a:spcPts val="0"/>
              </a:spcBef>
              <a:spcAft>
                <a:spcPts val="0"/>
              </a:spcAft>
              <a:buSzPts val="1400"/>
              <a:buChar char="●"/>
              <a:defRPr sz="2100"/>
            </a:lvl4pPr>
            <a:lvl5pPr lvl="4" rtl="0" algn="ctr">
              <a:lnSpc>
                <a:spcPct val="100000"/>
              </a:lnSpc>
              <a:spcBef>
                <a:spcPts val="0"/>
              </a:spcBef>
              <a:spcAft>
                <a:spcPts val="0"/>
              </a:spcAft>
              <a:buSzPts val="1400"/>
              <a:buChar char="○"/>
              <a:defRPr sz="2100"/>
            </a:lvl5pPr>
            <a:lvl6pPr lvl="5" rtl="0" algn="ctr">
              <a:lnSpc>
                <a:spcPct val="100000"/>
              </a:lnSpc>
              <a:spcBef>
                <a:spcPts val="0"/>
              </a:spcBef>
              <a:spcAft>
                <a:spcPts val="0"/>
              </a:spcAft>
              <a:buSzPts val="1400"/>
              <a:buChar char="■"/>
              <a:defRPr sz="2100"/>
            </a:lvl6pPr>
            <a:lvl7pPr lvl="6" rtl="0" algn="ctr">
              <a:lnSpc>
                <a:spcPct val="100000"/>
              </a:lnSpc>
              <a:spcBef>
                <a:spcPts val="0"/>
              </a:spcBef>
              <a:spcAft>
                <a:spcPts val="0"/>
              </a:spcAft>
              <a:buSzPts val="1400"/>
              <a:buChar char="●"/>
              <a:defRPr sz="2100"/>
            </a:lvl7pPr>
            <a:lvl8pPr lvl="7" rtl="0" algn="ctr">
              <a:lnSpc>
                <a:spcPct val="100000"/>
              </a:lnSpc>
              <a:spcBef>
                <a:spcPts val="0"/>
              </a:spcBef>
              <a:spcAft>
                <a:spcPts val="0"/>
              </a:spcAft>
              <a:buSzPts val="1400"/>
              <a:buChar char="○"/>
              <a:defRPr sz="2100"/>
            </a:lvl8pPr>
            <a:lvl9pPr lvl="8" rtl="0" algn="ctr">
              <a:lnSpc>
                <a:spcPct val="100000"/>
              </a:lnSpc>
              <a:spcBef>
                <a:spcPts val="0"/>
              </a:spcBef>
              <a:spcAft>
                <a:spcPts val="0"/>
              </a:spcAft>
              <a:buSzPts val="1400"/>
              <a:buChar char="■"/>
              <a:defRPr sz="2100"/>
            </a:lvl9pPr>
          </a:lstStyle>
          <a:p/>
        </p:txBody>
      </p:sp>
      <p:sp>
        <p:nvSpPr>
          <p:cNvPr id="56" name="Google Shape;56;p9"/>
          <p:cNvSpPr/>
          <p:nvPr/>
        </p:nvSpPr>
        <p:spPr>
          <a:xfrm rot="5400000">
            <a:off x="7913700" y="-1054200"/>
            <a:ext cx="176100" cy="22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txBox="1"/>
          <p:nvPr>
            <p:ph type="title"/>
          </p:nvPr>
        </p:nvSpPr>
        <p:spPr>
          <a:xfrm>
            <a:off x="3165025" y="487775"/>
            <a:ext cx="2812200" cy="7170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10"/>
          <p:cNvSpPr/>
          <p:nvPr/>
        </p:nvSpPr>
        <p:spPr>
          <a:xfrm rot="10800000">
            <a:off x="8966100" y="0"/>
            <a:ext cx="176100" cy="161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rot="10800000">
            <a:off x="0" y="0"/>
            <a:ext cx="176100" cy="161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Josefin Sans"/>
              <a:buNone/>
              <a:defRPr b="1" sz="3000">
                <a:solidFill>
                  <a:schemeClr val="accent3"/>
                </a:solidFill>
                <a:latin typeface="Josefin Sans"/>
                <a:ea typeface="Josefin Sans"/>
                <a:cs typeface="Josefin Sans"/>
                <a:sym typeface="Josefin Sans"/>
              </a:defRPr>
            </a:lvl1pPr>
            <a:lvl2pPr lvl="1">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2pPr>
            <a:lvl3pPr lvl="2">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3pPr>
            <a:lvl4pPr lvl="3">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4pPr>
            <a:lvl5pPr lvl="4">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5pPr>
            <a:lvl6pPr lvl="5">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6pPr>
            <a:lvl7pPr lvl="6">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7pPr>
            <a:lvl8pPr lvl="7">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8pPr>
            <a:lvl9pPr lvl="8">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cxnSp>
        <p:nvCxnSpPr>
          <p:cNvPr id="213" name="Google Shape;213;p30"/>
          <p:cNvCxnSpPr/>
          <p:nvPr/>
        </p:nvCxnSpPr>
        <p:spPr>
          <a:xfrm rot="10800000">
            <a:off x="3636300" y="2930775"/>
            <a:ext cx="1871400" cy="0"/>
          </a:xfrm>
          <a:prstGeom prst="straightConnector1">
            <a:avLst/>
          </a:prstGeom>
          <a:noFill/>
          <a:ln cap="flat" cmpd="sng" w="19050">
            <a:solidFill>
              <a:schemeClr val="lt1"/>
            </a:solidFill>
            <a:prstDash val="solid"/>
            <a:round/>
            <a:headEnd len="med" w="med" type="none"/>
            <a:tailEnd len="med" w="med" type="none"/>
          </a:ln>
        </p:spPr>
      </p:cxnSp>
      <p:sp>
        <p:nvSpPr>
          <p:cNvPr id="214" name="Google Shape;214;p30"/>
          <p:cNvSpPr txBox="1"/>
          <p:nvPr>
            <p:ph type="ctrTitle"/>
          </p:nvPr>
        </p:nvSpPr>
        <p:spPr>
          <a:xfrm>
            <a:off x="5162088" y="1597038"/>
            <a:ext cx="3096900" cy="1413900"/>
          </a:xfrm>
          <a:prstGeom prst="rect">
            <a:avLst/>
          </a:prstGeom>
        </p:spPr>
        <p:txBody>
          <a:bodyPr anchorCtr="0" anchor="ctr" bIns="91425" lIns="182875" spcFirstLastPara="1" rIns="91425" wrap="square" tIns="91425">
            <a:noAutofit/>
          </a:bodyPr>
          <a:lstStyle/>
          <a:p>
            <a:pPr indent="0" lvl="0" marL="0" rtl="0" algn="ctr">
              <a:spcBef>
                <a:spcPts val="0"/>
              </a:spcBef>
              <a:spcAft>
                <a:spcPts val="0"/>
              </a:spcAft>
              <a:buNone/>
            </a:pPr>
            <a:r>
              <a:rPr lang="en"/>
              <a:t>PROJECT</a:t>
            </a:r>
            <a:endParaRPr/>
          </a:p>
          <a:p>
            <a:pPr indent="0" lvl="0" marL="0" rtl="0" algn="ctr">
              <a:spcBef>
                <a:spcPts val="0"/>
              </a:spcBef>
              <a:spcAft>
                <a:spcPts val="0"/>
              </a:spcAft>
              <a:buNone/>
            </a:pPr>
            <a:r>
              <a:rPr lang="en"/>
              <a:t>REPORT</a:t>
            </a:r>
            <a:endParaRPr/>
          </a:p>
        </p:txBody>
      </p:sp>
      <p:sp>
        <p:nvSpPr>
          <p:cNvPr id="215" name="Google Shape;215;p30"/>
          <p:cNvSpPr txBox="1"/>
          <p:nvPr>
            <p:ph idx="1" type="subTitle"/>
          </p:nvPr>
        </p:nvSpPr>
        <p:spPr>
          <a:xfrm>
            <a:off x="5542486" y="2881122"/>
            <a:ext cx="2336100" cy="7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Innkeep</a:t>
            </a:r>
            <a:endParaRPr/>
          </a:p>
        </p:txBody>
      </p:sp>
      <p:grpSp>
        <p:nvGrpSpPr>
          <p:cNvPr id="216" name="Google Shape;216;p30"/>
          <p:cNvGrpSpPr/>
          <p:nvPr/>
        </p:nvGrpSpPr>
        <p:grpSpPr>
          <a:xfrm>
            <a:off x="315075" y="911525"/>
            <a:ext cx="4116225" cy="4162825"/>
            <a:chOff x="260850" y="400275"/>
            <a:chExt cx="4116225" cy="4162825"/>
          </a:xfrm>
        </p:grpSpPr>
        <p:pic>
          <p:nvPicPr>
            <p:cNvPr id="217" name="Google Shape;217;p30"/>
            <p:cNvPicPr preferRelativeResize="0"/>
            <p:nvPr/>
          </p:nvPicPr>
          <p:blipFill>
            <a:blip r:embed="rId3">
              <a:alphaModFix/>
            </a:blip>
            <a:stretch>
              <a:fillRect/>
            </a:stretch>
          </p:blipFill>
          <p:spPr>
            <a:xfrm>
              <a:off x="260850" y="400275"/>
              <a:ext cx="4116225" cy="4116225"/>
            </a:xfrm>
            <a:prstGeom prst="rect">
              <a:avLst/>
            </a:prstGeom>
            <a:noFill/>
            <a:ln>
              <a:noFill/>
            </a:ln>
          </p:spPr>
        </p:pic>
        <p:sp>
          <p:nvSpPr>
            <p:cNvPr id="218" name="Google Shape;218;p30"/>
            <p:cNvSpPr/>
            <p:nvPr/>
          </p:nvSpPr>
          <p:spPr>
            <a:xfrm>
              <a:off x="666400" y="3246100"/>
              <a:ext cx="3369600" cy="131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GUESTS</a:t>
            </a:r>
            <a:endParaRPr/>
          </a:p>
        </p:txBody>
      </p:sp>
      <p:sp>
        <p:nvSpPr>
          <p:cNvPr id="294" name="Google Shape;294;p39"/>
          <p:cNvSpPr txBox="1"/>
          <p:nvPr>
            <p:ph idx="2" type="subTitle"/>
          </p:nvPr>
        </p:nvSpPr>
        <p:spPr>
          <a:xfrm>
            <a:off x="630100" y="1520025"/>
            <a:ext cx="7325400" cy="816900"/>
          </a:xfrm>
          <a:prstGeom prst="rect">
            <a:avLst/>
          </a:prstGeom>
        </p:spPr>
        <p:txBody>
          <a:bodyPr anchorCtr="0" anchor="ctr" bIns="91425" lIns="91425" spcFirstLastPara="1" rIns="91425" wrap="square" tIns="91425">
            <a:noAutofit/>
          </a:bodyPr>
          <a:lstStyle/>
          <a:p>
            <a:pPr indent="-298450" lvl="0" marL="457200" marR="0" rtl="0" algn="l">
              <a:spcBef>
                <a:spcPts val="100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Can Make reservation, check rates</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While is in its stay can view if the room is ready by the cleaner or not</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Can modify their requests and edit their credentials</a:t>
            </a:r>
            <a:endParaRPr sz="1100">
              <a:solidFill>
                <a:srgbClr val="42424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STAFF</a:t>
            </a:r>
            <a:endParaRPr/>
          </a:p>
        </p:txBody>
      </p:sp>
      <p:sp>
        <p:nvSpPr>
          <p:cNvPr id="300" name="Google Shape;300;p40"/>
          <p:cNvSpPr txBox="1"/>
          <p:nvPr>
            <p:ph idx="2" type="subTitle"/>
          </p:nvPr>
        </p:nvSpPr>
        <p:spPr>
          <a:xfrm>
            <a:off x="630100" y="1520025"/>
            <a:ext cx="7325400" cy="816900"/>
          </a:xfrm>
          <a:prstGeom prst="rect">
            <a:avLst/>
          </a:prstGeom>
        </p:spPr>
        <p:txBody>
          <a:bodyPr anchorCtr="0" anchor="ctr" bIns="91425" lIns="91425" spcFirstLastPara="1" rIns="91425" wrap="square" tIns="91425">
            <a:noAutofit/>
          </a:bodyPr>
          <a:lstStyle/>
          <a:p>
            <a:pPr indent="-298450" lvl="0" marL="457200" marR="0" rtl="0" algn="l">
              <a:spcBef>
                <a:spcPts val="100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Will receive tasks allotted by the admin</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Can update the progress of the task</a:t>
            </a:r>
            <a:endParaRPr sz="1100">
              <a:solidFill>
                <a:srgbClr val="42424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205300" y="3143200"/>
            <a:ext cx="60849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AND DESIGN</a:t>
            </a:r>
            <a:endParaRPr/>
          </a:p>
        </p:txBody>
      </p:sp>
      <p:sp>
        <p:nvSpPr>
          <p:cNvPr id="306" name="Google Shape;306;p41"/>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hows</a:t>
            </a:r>
            <a:endParaRPr/>
          </a:p>
          <a:p>
            <a:pPr indent="0" lvl="0" marL="0" rtl="0" algn="ctr">
              <a:spcBef>
                <a:spcPts val="0"/>
              </a:spcBef>
              <a:spcAft>
                <a:spcPts val="0"/>
              </a:spcAft>
              <a:buClr>
                <a:schemeClr val="dk1"/>
              </a:buClr>
              <a:buSzPts val="1100"/>
              <a:buFont typeface="Arial"/>
              <a:buNone/>
            </a:pPr>
            <a:r>
              <a:t/>
            </a:r>
            <a:endParaRPr/>
          </a:p>
        </p:txBody>
      </p:sp>
      <p:sp>
        <p:nvSpPr>
          <p:cNvPr id="307" name="Google Shape;307;p41"/>
          <p:cNvSpPr txBox="1"/>
          <p:nvPr>
            <p:ph idx="2" type="title"/>
          </p:nvPr>
        </p:nvSpPr>
        <p:spPr>
          <a:xfrm>
            <a:off x="951575" y="1955199"/>
            <a:ext cx="2172900" cy="10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Dataflow Diagram</a:t>
            </a:r>
            <a:endParaRPr/>
          </a:p>
        </p:txBody>
      </p:sp>
      <p:sp>
        <p:nvSpPr>
          <p:cNvPr id="313" name="Google Shape;313;p42"/>
          <p:cNvSpPr txBox="1"/>
          <p:nvPr>
            <p:ph idx="2" type="subTitle"/>
          </p:nvPr>
        </p:nvSpPr>
        <p:spPr>
          <a:xfrm>
            <a:off x="630100" y="1520025"/>
            <a:ext cx="3971400" cy="816900"/>
          </a:xfrm>
          <a:prstGeom prst="rect">
            <a:avLst/>
          </a:prstGeom>
        </p:spPr>
        <p:txBody>
          <a:bodyPr anchorCtr="0" anchor="ctr" bIns="91425" lIns="91425" spcFirstLastPara="1" rIns="91425" wrap="square" tIns="91425">
            <a:noAutofit/>
          </a:bodyPr>
          <a:lstStyle/>
          <a:p>
            <a:pPr indent="-298450" lvl="0" marL="457200" marR="0" rtl="0" algn="l">
              <a:spcBef>
                <a:spcPts val="100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DFD Level 0</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DFD Level 1</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DFD Level 2</a:t>
            </a:r>
            <a:endParaRPr sz="1100">
              <a:solidFill>
                <a:srgbClr val="424242"/>
              </a:solidFill>
              <a:latin typeface="Nunito"/>
              <a:ea typeface="Nunito"/>
              <a:cs typeface="Nunito"/>
              <a:sym typeface="Nunito"/>
            </a:endParaRPr>
          </a:p>
        </p:txBody>
      </p:sp>
      <p:pic>
        <p:nvPicPr>
          <p:cNvPr id="314" name="Google Shape;314;p42"/>
          <p:cNvPicPr preferRelativeResize="0"/>
          <p:nvPr/>
        </p:nvPicPr>
        <p:blipFill>
          <a:blip r:embed="rId3">
            <a:alphaModFix/>
          </a:blip>
          <a:stretch>
            <a:fillRect/>
          </a:stretch>
        </p:blipFill>
        <p:spPr>
          <a:xfrm>
            <a:off x="5396600" y="80900"/>
            <a:ext cx="3269182" cy="506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320" name="Google Shape;320;p43"/>
          <p:cNvSpPr txBox="1"/>
          <p:nvPr>
            <p:ph idx="2" type="subTitle"/>
          </p:nvPr>
        </p:nvSpPr>
        <p:spPr>
          <a:xfrm>
            <a:off x="630100" y="1520025"/>
            <a:ext cx="3297600" cy="2493000"/>
          </a:xfrm>
          <a:prstGeom prst="rect">
            <a:avLst/>
          </a:prstGeom>
        </p:spPr>
        <p:txBody>
          <a:bodyPr anchorCtr="0" anchor="ctr" bIns="91425" lIns="91425" spcFirstLastPara="1" rIns="91425" wrap="square" tIns="91425">
            <a:noAutofit/>
          </a:bodyPr>
          <a:lstStyle/>
          <a:p>
            <a:pPr indent="0" lvl="0" marL="0" marR="0" rtl="0" algn="l">
              <a:spcBef>
                <a:spcPts val="1000"/>
              </a:spcBef>
              <a:spcAft>
                <a:spcPts val="0"/>
              </a:spcAft>
              <a:buNone/>
            </a:pPr>
            <a:r>
              <a:rPr lang="en" sz="1100">
                <a:solidFill>
                  <a:srgbClr val="424242"/>
                </a:solidFill>
                <a:latin typeface="Nunito"/>
                <a:ea typeface="Nunito"/>
                <a:cs typeface="Nunito"/>
                <a:sym typeface="Nunito"/>
              </a:rPr>
              <a:t>Simulation of a ERD for the NoSQL DB</a:t>
            </a:r>
            <a:endParaRPr sz="1100">
              <a:solidFill>
                <a:srgbClr val="424242"/>
              </a:solidFill>
              <a:latin typeface="Nunito"/>
              <a:ea typeface="Nunito"/>
              <a:cs typeface="Nunito"/>
              <a:sym typeface="Nunito"/>
            </a:endParaRPr>
          </a:p>
        </p:txBody>
      </p:sp>
      <p:pic>
        <p:nvPicPr>
          <p:cNvPr id="321" name="Google Shape;321;p43"/>
          <p:cNvPicPr preferRelativeResize="0"/>
          <p:nvPr/>
        </p:nvPicPr>
        <p:blipFill>
          <a:blip r:embed="rId3">
            <a:alphaModFix/>
          </a:blip>
          <a:stretch>
            <a:fillRect/>
          </a:stretch>
        </p:blipFill>
        <p:spPr>
          <a:xfrm>
            <a:off x="4010375" y="1401500"/>
            <a:ext cx="4911500" cy="25338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327" name="Google Shape;327;p44"/>
          <p:cNvPicPr preferRelativeResize="0"/>
          <p:nvPr/>
        </p:nvPicPr>
        <p:blipFill>
          <a:blip r:embed="rId3">
            <a:alphaModFix/>
          </a:blip>
          <a:stretch>
            <a:fillRect/>
          </a:stretch>
        </p:blipFill>
        <p:spPr>
          <a:xfrm>
            <a:off x="5381225" y="588000"/>
            <a:ext cx="2983850" cy="422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205300" y="3143200"/>
            <a:ext cx="5175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333" name="Google Shape;333;p45"/>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whys</a:t>
            </a:r>
            <a:endParaRPr/>
          </a:p>
        </p:txBody>
      </p:sp>
      <p:sp>
        <p:nvSpPr>
          <p:cNvPr id="334" name="Google Shape;334;p45"/>
          <p:cNvSpPr txBox="1"/>
          <p:nvPr>
            <p:ph idx="2" type="title"/>
          </p:nvPr>
        </p:nvSpPr>
        <p:spPr>
          <a:xfrm>
            <a:off x="951575" y="1955199"/>
            <a:ext cx="2172900" cy="10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Project Setup</a:t>
            </a:r>
            <a:endParaRPr/>
          </a:p>
        </p:txBody>
      </p:sp>
      <p:sp>
        <p:nvSpPr>
          <p:cNvPr id="340" name="Google Shape;340;p46"/>
          <p:cNvSpPr txBox="1"/>
          <p:nvPr>
            <p:ph idx="2" type="subTitle"/>
          </p:nvPr>
        </p:nvSpPr>
        <p:spPr>
          <a:xfrm>
            <a:off x="18025" y="2650775"/>
            <a:ext cx="7325400" cy="816900"/>
          </a:xfrm>
          <a:prstGeom prst="rect">
            <a:avLst/>
          </a:prstGeom>
        </p:spPr>
        <p:txBody>
          <a:bodyPr anchorCtr="0" anchor="ctr" bIns="91425" lIns="91425" spcFirstLastPara="1" rIns="91425" wrap="square" tIns="91425">
            <a:noAutofit/>
          </a:bodyPr>
          <a:lstStyle/>
          <a:p>
            <a:pPr indent="-298450" lvl="0" marL="914400" rtl="0" algn="l">
              <a:lnSpc>
                <a:spcPct val="100000"/>
              </a:lnSpc>
              <a:spcBef>
                <a:spcPts val="1300"/>
              </a:spcBef>
              <a:spcAft>
                <a:spcPts val="0"/>
              </a:spcAft>
              <a:buClr>
                <a:srgbClr val="495052"/>
              </a:buClr>
              <a:buSzPts val="1100"/>
              <a:buFont typeface="Nunito"/>
              <a:buChar char="●"/>
            </a:pPr>
            <a:r>
              <a:rPr lang="en" sz="1100">
                <a:solidFill>
                  <a:srgbClr val="495052"/>
                </a:solidFill>
                <a:latin typeface="Nunito"/>
                <a:ea typeface="Nunito"/>
                <a:cs typeface="Nunito"/>
                <a:sym typeface="Nunito"/>
              </a:rPr>
              <a:t>A basic app was set up and pushed into Github to use its version control so both developers can work on the project and collaborate.</a:t>
            </a:r>
            <a:endParaRPr sz="1100">
              <a:solidFill>
                <a:srgbClr val="495052"/>
              </a:solidFill>
              <a:latin typeface="Nunito"/>
              <a:ea typeface="Nunito"/>
              <a:cs typeface="Nunito"/>
              <a:sym typeface="Nunito"/>
            </a:endParaRPr>
          </a:p>
          <a:p>
            <a:pPr indent="-298450" lvl="0" marL="914400" marR="0" rtl="0" algn="l">
              <a:spcBef>
                <a:spcPts val="1300"/>
              </a:spcBef>
              <a:spcAft>
                <a:spcPts val="0"/>
              </a:spcAft>
              <a:buClr>
                <a:srgbClr val="495052"/>
              </a:buClr>
              <a:buSzPts val="1100"/>
              <a:buFont typeface="Nunito"/>
              <a:buChar char="●"/>
            </a:pPr>
            <a:r>
              <a:rPr lang="en" sz="1100">
                <a:solidFill>
                  <a:srgbClr val="666666"/>
                </a:solidFill>
                <a:latin typeface="Nunito"/>
                <a:ea typeface="Nunito"/>
                <a:cs typeface="Nunito"/>
                <a:sym typeface="Nunito"/>
              </a:rPr>
              <a:t>After creating a basic app, we hosted it on Heroku.</a:t>
            </a:r>
            <a:endParaRPr sz="1100">
              <a:solidFill>
                <a:srgbClr val="666666"/>
              </a:solidFill>
              <a:latin typeface="Nunito"/>
              <a:ea typeface="Nunito"/>
              <a:cs typeface="Nunito"/>
              <a:sym typeface="Nunito"/>
            </a:endParaRPr>
          </a:p>
          <a:p>
            <a:pPr indent="-298450" lvl="0" marL="914400" rtl="0" algn="l">
              <a:lnSpc>
                <a:spcPct val="100000"/>
              </a:lnSpc>
              <a:spcBef>
                <a:spcPts val="1300"/>
              </a:spcBef>
              <a:spcAft>
                <a:spcPts val="0"/>
              </a:spcAft>
              <a:buClr>
                <a:srgbClr val="666666"/>
              </a:buClr>
              <a:buSzPts val="1100"/>
              <a:buFont typeface="Nunito"/>
              <a:buChar char="●"/>
            </a:pPr>
            <a:r>
              <a:rPr lang="en" sz="1100">
                <a:solidFill>
                  <a:srgbClr val="495052"/>
                </a:solidFill>
                <a:latin typeface="Nunito"/>
                <a:ea typeface="Nunito"/>
                <a:cs typeface="Nunito"/>
                <a:sym typeface="Nunito"/>
              </a:rPr>
              <a:t>Integrated ESLint, a linting tool</a:t>
            </a:r>
            <a:endParaRPr sz="1100">
              <a:solidFill>
                <a:srgbClr val="495052"/>
              </a:solidFill>
              <a:latin typeface="Nunito"/>
              <a:ea typeface="Nunito"/>
              <a:cs typeface="Nunito"/>
              <a:sym typeface="Nunito"/>
            </a:endParaRPr>
          </a:p>
          <a:p>
            <a:pPr indent="-298450" lvl="0" marL="914400" rtl="0" algn="l">
              <a:lnSpc>
                <a:spcPct val="100000"/>
              </a:lnSpc>
              <a:spcBef>
                <a:spcPts val="1300"/>
              </a:spcBef>
              <a:spcAft>
                <a:spcPts val="0"/>
              </a:spcAft>
              <a:buClr>
                <a:srgbClr val="495052"/>
              </a:buClr>
              <a:buSzPts val="1100"/>
              <a:buFont typeface="Nunito"/>
              <a:buChar char="●"/>
            </a:pPr>
            <a:r>
              <a:rPr lang="en" sz="1100">
                <a:solidFill>
                  <a:srgbClr val="495052"/>
                </a:solidFill>
                <a:latin typeface="Nunito"/>
                <a:ea typeface="Nunito"/>
                <a:cs typeface="Nunito"/>
                <a:sym typeface="Nunito"/>
              </a:rPr>
              <a:t>We used Vue-CLI's development server for development on local, which is fast compared to the node server since we don't need to build every time for production.</a:t>
            </a:r>
            <a:endParaRPr sz="1100">
              <a:solidFill>
                <a:srgbClr val="495052"/>
              </a:solidFill>
              <a:latin typeface="Nunito"/>
              <a:ea typeface="Nunito"/>
              <a:cs typeface="Nunito"/>
              <a:sym typeface="Nunito"/>
            </a:endParaRPr>
          </a:p>
          <a:p>
            <a:pPr indent="-298450" lvl="0" marL="914400" rtl="0" algn="l">
              <a:lnSpc>
                <a:spcPct val="100000"/>
              </a:lnSpc>
              <a:spcBef>
                <a:spcPts val="1300"/>
              </a:spcBef>
              <a:spcAft>
                <a:spcPts val="0"/>
              </a:spcAft>
              <a:buClr>
                <a:srgbClr val="495052"/>
              </a:buClr>
              <a:buSzPts val="1100"/>
              <a:buFont typeface="Nunito"/>
              <a:buChar char="●"/>
            </a:pPr>
            <a:r>
              <a:rPr lang="en" sz="1100">
                <a:solidFill>
                  <a:srgbClr val="495052"/>
                </a:solidFill>
                <a:latin typeface="Nunito"/>
                <a:ea typeface="Nunito"/>
                <a:cs typeface="Nunito"/>
                <a:sym typeface="Nunito"/>
              </a:rPr>
              <a:t>Hot module replacement(HMR) was enabled using Vue-CLI which watches the live changes in the files and updates the application automatically.</a:t>
            </a:r>
            <a:endParaRPr sz="1100">
              <a:solidFill>
                <a:srgbClr val="495052"/>
              </a:solidFill>
              <a:latin typeface="Nunito"/>
              <a:ea typeface="Nunito"/>
              <a:cs typeface="Nunito"/>
              <a:sym typeface="Nunito"/>
            </a:endParaRPr>
          </a:p>
          <a:p>
            <a:pPr indent="-298450" lvl="0" marL="914400" rtl="0" algn="l">
              <a:lnSpc>
                <a:spcPct val="100000"/>
              </a:lnSpc>
              <a:spcBef>
                <a:spcPts val="1300"/>
              </a:spcBef>
              <a:spcAft>
                <a:spcPts val="0"/>
              </a:spcAft>
              <a:buClr>
                <a:srgbClr val="495052"/>
              </a:buClr>
              <a:buSzPts val="1100"/>
              <a:buFont typeface="Nunito"/>
              <a:buChar char="●"/>
            </a:pPr>
            <a:r>
              <a:rPr lang="en" sz="1100">
                <a:solidFill>
                  <a:srgbClr val="495052"/>
                </a:solidFill>
                <a:latin typeface="Nunito"/>
                <a:ea typeface="Nunito"/>
                <a:cs typeface="Nunito"/>
                <a:sym typeface="Nunito"/>
              </a:rPr>
              <a:t>By using Vuex store(uses FLUX architecture internally) for centralized data management, and Vue-router for managing the dynamic application routes.</a:t>
            </a:r>
            <a:endParaRPr sz="1100">
              <a:solidFill>
                <a:srgbClr val="495052"/>
              </a:solidFill>
              <a:latin typeface="Nunito"/>
              <a:ea typeface="Nunito"/>
              <a:cs typeface="Nunito"/>
              <a:sym typeface="Nunito"/>
            </a:endParaRPr>
          </a:p>
          <a:p>
            <a:pPr indent="-298450" lvl="0" marL="914400" rtl="0" algn="l">
              <a:lnSpc>
                <a:spcPct val="100000"/>
              </a:lnSpc>
              <a:spcBef>
                <a:spcPts val="1300"/>
              </a:spcBef>
              <a:spcAft>
                <a:spcPts val="1300"/>
              </a:spcAft>
              <a:buClr>
                <a:srgbClr val="495052"/>
              </a:buClr>
              <a:buSzPts val="1100"/>
              <a:buFont typeface="Nunito"/>
              <a:buChar char="●"/>
            </a:pPr>
            <a:r>
              <a:t/>
            </a:r>
            <a:endParaRPr sz="1100">
              <a:solidFill>
                <a:srgbClr val="49505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First Steps</a:t>
            </a:r>
            <a:endParaRPr/>
          </a:p>
        </p:txBody>
      </p:sp>
      <p:sp>
        <p:nvSpPr>
          <p:cNvPr id="346" name="Google Shape;346;p47"/>
          <p:cNvSpPr txBox="1"/>
          <p:nvPr>
            <p:ph idx="2" type="subTitle"/>
          </p:nvPr>
        </p:nvSpPr>
        <p:spPr>
          <a:xfrm>
            <a:off x="96850" y="1667375"/>
            <a:ext cx="7325400" cy="816900"/>
          </a:xfrm>
          <a:prstGeom prst="rect">
            <a:avLst/>
          </a:prstGeom>
        </p:spPr>
        <p:txBody>
          <a:bodyPr anchorCtr="0" anchor="ctr" bIns="91425" lIns="91425" spcFirstLastPara="1" rIns="91425" wrap="square" tIns="91425">
            <a:noAutofit/>
          </a:bodyPr>
          <a:lstStyle/>
          <a:p>
            <a:pPr indent="-298450" lvl="0" marL="914400" marR="0" rtl="0" algn="l">
              <a:spcBef>
                <a:spcPts val="1000"/>
              </a:spcBef>
              <a:spcAft>
                <a:spcPts val="0"/>
              </a:spcAft>
              <a:buClr>
                <a:srgbClr val="424242"/>
              </a:buClr>
              <a:buSzPts val="1100"/>
              <a:buFont typeface="Nunito"/>
              <a:buChar char="●"/>
            </a:pPr>
            <a:r>
              <a:rPr lang="en" sz="1100">
                <a:solidFill>
                  <a:srgbClr val="495052"/>
                </a:solidFill>
                <a:latin typeface="Nunito"/>
                <a:ea typeface="Nunito"/>
                <a:cs typeface="Nunito"/>
                <a:sym typeface="Nunito"/>
              </a:rPr>
              <a:t>The first point of contact for the customer would be the authentication page. </a:t>
            </a:r>
            <a:endParaRPr sz="1100">
              <a:solidFill>
                <a:srgbClr val="495052"/>
              </a:solidFill>
              <a:latin typeface="Nunito"/>
              <a:ea typeface="Nunito"/>
              <a:cs typeface="Nunito"/>
              <a:sym typeface="Nunito"/>
            </a:endParaRPr>
          </a:p>
          <a:p>
            <a:pPr indent="-298450" lvl="0" marL="914400" marR="0" rtl="0" algn="l">
              <a:spcBef>
                <a:spcPts val="1000"/>
              </a:spcBef>
              <a:spcAft>
                <a:spcPts val="0"/>
              </a:spcAft>
              <a:buClr>
                <a:srgbClr val="424242"/>
              </a:buClr>
              <a:buSzPts val="1100"/>
              <a:buFont typeface="Nunito"/>
              <a:buChar char="●"/>
            </a:pPr>
            <a:r>
              <a:rPr lang="en" sz="1100">
                <a:solidFill>
                  <a:srgbClr val="495052"/>
                </a:solidFill>
                <a:latin typeface="Nunito"/>
                <a:ea typeface="Nunito"/>
                <a:cs typeface="Nunito"/>
                <a:sym typeface="Nunito"/>
              </a:rPr>
              <a:t>We implemented an email-password sign in and sign up page. </a:t>
            </a:r>
            <a:endParaRPr sz="1100">
              <a:solidFill>
                <a:srgbClr val="495052"/>
              </a:solidFill>
              <a:latin typeface="Nunito"/>
              <a:ea typeface="Nunito"/>
              <a:cs typeface="Nunito"/>
              <a:sym typeface="Nunito"/>
            </a:endParaRPr>
          </a:p>
          <a:p>
            <a:pPr indent="-298450" lvl="0" marL="914400" marR="0" rtl="0" algn="l">
              <a:spcBef>
                <a:spcPts val="1000"/>
              </a:spcBef>
              <a:spcAft>
                <a:spcPts val="0"/>
              </a:spcAft>
              <a:buClr>
                <a:srgbClr val="424242"/>
              </a:buClr>
              <a:buSzPts val="1100"/>
              <a:buFont typeface="Nunito"/>
              <a:buChar char="●"/>
            </a:pPr>
            <a:r>
              <a:rPr lang="en" sz="1100">
                <a:solidFill>
                  <a:srgbClr val="495052"/>
                </a:solidFill>
                <a:latin typeface="Nunito"/>
                <a:ea typeface="Nunito"/>
                <a:cs typeface="Nunito"/>
                <a:sym typeface="Nunito"/>
              </a:rPr>
              <a:t>The authentication was handled by Fireauth, which encrypted passwords with multiple encryption algorithms ensuring data safety compared to others.</a:t>
            </a:r>
            <a:endParaRPr sz="1100">
              <a:solidFill>
                <a:srgbClr val="42424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Dashboard</a:t>
            </a:r>
            <a:endParaRPr/>
          </a:p>
        </p:txBody>
      </p:sp>
      <p:sp>
        <p:nvSpPr>
          <p:cNvPr id="352" name="Google Shape;352;p48"/>
          <p:cNvSpPr txBox="1"/>
          <p:nvPr>
            <p:ph idx="2" type="subTitle"/>
          </p:nvPr>
        </p:nvSpPr>
        <p:spPr>
          <a:xfrm>
            <a:off x="630100" y="1520025"/>
            <a:ext cx="3003000" cy="3190200"/>
          </a:xfrm>
          <a:prstGeom prst="rect">
            <a:avLst/>
          </a:prstGeom>
        </p:spPr>
        <p:txBody>
          <a:bodyPr anchorCtr="0" anchor="ctr" bIns="91425" lIns="91425" spcFirstLastPara="1" rIns="91425" wrap="square" tIns="91425">
            <a:noAutofit/>
          </a:bodyPr>
          <a:lstStyle/>
          <a:p>
            <a:pPr indent="0" lvl="0" marL="11430" marR="0" rtl="0" algn="l">
              <a:spcBef>
                <a:spcPts val="1000"/>
              </a:spcBef>
              <a:spcAft>
                <a:spcPts val="0"/>
              </a:spcAft>
              <a:buNone/>
            </a:pPr>
            <a:r>
              <a:rPr lang="en" sz="1100">
                <a:solidFill>
                  <a:srgbClr val="424242"/>
                </a:solidFill>
                <a:latin typeface="Nunito"/>
                <a:ea typeface="Nunito"/>
                <a:cs typeface="Nunito"/>
                <a:sym typeface="Nunito"/>
              </a:rPr>
              <a:t>As seen from the screenshot, the admin can navigate through the application from a single screen and access all the details they need. They can add, remove and modify any elements or aspect of their business with a few easy clicks. </a:t>
            </a:r>
            <a:endParaRPr sz="1100">
              <a:solidFill>
                <a:srgbClr val="424242"/>
              </a:solidFill>
              <a:latin typeface="Nunito"/>
              <a:ea typeface="Nunito"/>
              <a:cs typeface="Nunito"/>
              <a:sym typeface="Nunito"/>
            </a:endParaRPr>
          </a:p>
        </p:txBody>
      </p:sp>
      <p:pic>
        <p:nvPicPr>
          <p:cNvPr id="353" name="Google Shape;353;p48"/>
          <p:cNvPicPr preferRelativeResize="0"/>
          <p:nvPr/>
        </p:nvPicPr>
        <p:blipFill>
          <a:blip r:embed="rId3">
            <a:alphaModFix/>
          </a:blip>
          <a:stretch>
            <a:fillRect/>
          </a:stretch>
        </p:blipFill>
        <p:spPr>
          <a:xfrm>
            <a:off x="3977350" y="1667375"/>
            <a:ext cx="4934375" cy="259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21" type="title"/>
          </p:nvPr>
        </p:nvSpPr>
        <p:spPr>
          <a:xfrm>
            <a:off x="598022" y="493337"/>
            <a:ext cx="5483400" cy="71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24" name="Google Shape;224;p31"/>
          <p:cNvSpPr txBox="1"/>
          <p:nvPr>
            <p:ph idx="4" type="title"/>
          </p:nvPr>
        </p:nvSpPr>
        <p:spPr>
          <a:xfrm>
            <a:off x="824710" y="1551200"/>
            <a:ext cx="797400" cy="6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5" name="Google Shape;225;p31"/>
          <p:cNvSpPr txBox="1"/>
          <p:nvPr>
            <p:ph type="title"/>
          </p:nvPr>
        </p:nvSpPr>
        <p:spPr>
          <a:xfrm>
            <a:off x="1670332" y="1623744"/>
            <a:ext cx="2732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INNKEEP</a:t>
            </a:r>
            <a:endParaRPr/>
          </a:p>
        </p:txBody>
      </p:sp>
      <p:sp>
        <p:nvSpPr>
          <p:cNvPr id="226" name="Google Shape;226;p31"/>
          <p:cNvSpPr txBox="1"/>
          <p:nvPr>
            <p:ph idx="1" type="subTitle"/>
          </p:nvPr>
        </p:nvSpPr>
        <p:spPr>
          <a:xfrm>
            <a:off x="1670325" y="1900478"/>
            <a:ext cx="27327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a:t>
            </a:r>
            <a:endParaRPr/>
          </a:p>
          <a:p>
            <a:pPr indent="0" lvl="0" marL="0" rtl="0" algn="l">
              <a:spcBef>
                <a:spcPts val="0"/>
              </a:spcBef>
              <a:spcAft>
                <a:spcPts val="0"/>
              </a:spcAft>
              <a:buNone/>
            </a:pPr>
            <a:r>
              <a:t/>
            </a:r>
            <a:endParaRPr/>
          </a:p>
        </p:txBody>
      </p:sp>
      <p:sp>
        <p:nvSpPr>
          <p:cNvPr id="227" name="Google Shape;227;p31"/>
          <p:cNvSpPr txBox="1"/>
          <p:nvPr>
            <p:ph idx="2" type="title"/>
          </p:nvPr>
        </p:nvSpPr>
        <p:spPr>
          <a:xfrm>
            <a:off x="5936077" y="1623744"/>
            <a:ext cx="2732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AND DESIGN</a:t>
            </a:r>
            <a:endParaRPr/>
          </a:p>
        </p:txBody>
      </p:sp>
      <p:sp>
        <p:nvSpPr>
          <p:cNvPr id="228" name="Google Shape;228;p31"/>
          <p:cNvSpPr txBox="1"/>
          <p:nvPr>
            <p:ph idx="3" type="subTitle"/>
          </p:nvPr>
        </p:nvSpPr>
        <p:spPr>
          <a:xfrm>
            <a:off x="5936074" y="1900478"/>
            <a:ext cx="27327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hows</a:t>
            </a:r>
            <a:endParaRPr/>
          </a:p>
        </p:txBody>
      </p:sp>
      <p:sp>
        <p:nvSpPr>
          <p:cNvPr id="229" name="Google Shape;229;p31"/>
          <p:cNvSpPr txBox="1"/>
          <p:nvPr>
            <p:ph idx="5" type="title"/>
          </p:nvPr>
        </p:nvSpPr>
        <p:spPr>
          <a:xfrm>
            <a:off x="5093760" y="1551200"/>
            <a:ext cx="797400" cy="6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30" name="Google Shape;230;p31"/>
          <p:cNvSpPr txBox="1"/>
          <p:nvPr>
            <p:ph idx="6" type="title"/>
          </p:nvPr>
        </p:nvSpPr>
        <p:spPr>
          <a:xfrm>
            <a:off x="1670332" y="2679616"/>
            <a:ext cx="2732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AND PURPOSE</a:t>
            </a:r>
            <a:endParaRPr/>
          </a:p>
        </p:txBody>
      </p:sp>
      <p:sp>
        <p:nvSpPr>
          <p:cNvPr id="231" name="Google Shape;231;p31"/>
          <p:cNvSpPr txBox="1"/>
          <p:nvPr>
            <p:ph idx="7" type="subTitle"/>
          </p:nvPr>
        </p:nvSpPr>
        <p:spPr>
          <a:xfrm>
            <a:off x="1670325" y="2956351"/>
            <a:ext cx="27327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whys</a:t>
            </a:r>
            <a:endParaRPr/>
          </a:p>
        </p:txBody>
      </p:sp>
      <p:sp>
        <p:nvSpPr>
          <p:cNvPr id="232" name="Google Shape;232;p31"/>
          <p:cNvSpPr txBox="1"/>
          <p:nvPr>
            <p:ph idx="8" type="title"/>
          </p:nvPr>
        </p:nvSpPr>
        <p:spPr>
          <a:xfrm>
            <a:off x="824710" y="2607075"/>
            <a:ext cx="797400" cy="6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33" name="Google Shape;233;p31"/>
          <p:cNvSpPr txBox="1"/>
          <p:nvPr>
            <p:ph idx="9" type="title"/>
          </p:nvPr>
        </p:nvSpPr>
        <p:spPr>
          <a:xfrm>
            <a:off x="5936077" y="2679616"/>
            <a:ext cx="2732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34" name="Google Shape;234;p31"/>
          <p:cNvSpPr txBox="1"/>
          <p:nvPr>
            <p:ph idx="13" type="subTitle"/>
          </p:nvPr>
        </p:nvSpPr>
        <p:spPr>
          <a:xfrm>
            <a:off x="5936074" y="2956351"/>
            <a:ext cx="27327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whats</a:t>
            </a:r>
            <a:endParaRPr/>
          </a:p>
        </p:txBody>
      </p:sp>
      <p:sp>
        <p:nvSpPr>
          <p:cNvPr id="235" name="Google Shape;235;p31"/>
          <p:cNvSpPr txBox="1"/>
          <p:nvPr>
            <p:ph idx="14" type="title"/>
          </p:nvPr>
        </p:nvSpPr>
        <p:spPr>
          <a:xfrm>
            <a:off x="5093760" y="2607075"/>
            <a:ext cx="797400" cy="6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36" name="Google Shape;236;p31"/>
          <p:cNvSpPr txBox="1"/>
          <p:nvPr>
            <p:ph idx="15" type="title"/>
          </p:nvPr>
        </p:nvSpPr>
        <p:spPr>
          <a:xfrm>
            <a:off x="1670332" y="3735487"/>
            <a:ext cx="2732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CHARACTERISTICS</a:t>
            </a:r>
            <a:endParaRPr/>
          </a:p>
        </p:txBody>
      </p:sp>
      <p:sp>
        <p:nvSpPr>
          <p:cNvPr id="237" name="Google Shape;237;p31"/>
          <p:cNvSpPr txBox="1"/>
          <p:nvPr>
            <p:ph idx="16" type="subTitle"/>
          </p:nvPr>
        </p:nvSpPr>
        <p:spPr>
          <a:xfrm>
            <a:off x="1670325" y="4012225"/>
            <a:ext cx="27327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8" name="Google Shape;238;p31"/>
          <p:cNvSpPr txBox="1"/>
          <p:nvPr>
            <p:ph idx="17" type="title"/>
          </p:nvPr>
        </p:nvSpPr>
        <p:spPr>
          <a:xfrm>
            <a:off x="824710" y="3662950"/>
            <a:ext cx="797400" cy="6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39" name="Google Shape;239;p31"/>
          <p:cNvSpPr txBox="1"/>
          <p:nvPr>
            <p:ph idx="18" type="title"/>
          </p:nvPr>
        </p:nvSpPr>
        <p:spPr>
          <a:xfrm>
            <a:off x="5936077" y="3735487"/>
            <a:ext cx="27327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FUTURE IMPROVEMENTS</a:t>
            </a:r>
            <a:endParaRPr sz="1500"/>
          </a:p>
        </p:txBody>
      </p:sp>
      <p:sp>
        <p:nvSpPr>
          <p:cNvPr id="240" name="Google Shape;240;p31"/>
          <p:cNvSpPr txBox="1"/>
          <p:nvPr>
            <p:ph idx="19" type="subTitle"/>
          </p:nvPr>
        </p:nvSpPr>
        <p:spPr>
          <a:xfrm>
            <a:off x="5936074" y="4012225"/>
            <a:ext cx="27327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tomorrows</a:t>
            </a:r>
            <a:endParaRPr/>
          </a:p>
        </p:txBody>
      </p:sp>
      <p:sp>
        <p:nvSpPr>
          <p:cNvPr id="241" name="Google Shape;241;p31"/>
          <p:cNvSpPr txBox="1"/>
          <p:nvPr>
            <p:ph idx="20" type="title"/>
          </p:nvPr>
        </p:nvSpPr>
        <p:spPr>
          <a:xfrm>
            <a:off x="5093760" y="3662950"/>
            <a:ext cx="797400" cy="6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Requests Tab</a:t>
            </a:r>
            <a:endParaRPr/>
          </a:p>
        </p:txBody>
      </p:sp>
      <p:sp>
        <p:nvSpPr>
          <p:cNvPr id="359" name="Google Shape;359;p49"/>
          <p:cNvSpPr txBox="1"/>
          <p:nvPr>
            <p:ph idx="2" type="subTitle"/>
          </p:nvPr>
        </p:nvSpPr>
        <p:spPr>
          <a:xfrm>
            <a:off x="1733800" y="2977775"/>
            <a:ext cx="5160600" cy="1772700"/>
          </a:xfrm>
          <a:prstGeom prst="rect">
            <a:avLst/>
          </a:prstGeom>
        </p:spPr>
        <p:txBody>
          <a:bodyPr anchorCtr="0" anchor="ctr" bIns="91425" lIns="91425" spcFirstLastPara="1" rIns="91425" wrap="square" tIns="91425">
            <a:noAutofit/>
          </a:bodyPr>
          <a:lstStyle/>
          <a:p>
            <a:pPr indent="0" lvl="0" marL="11430" marR="0" rtl="0" algn="l">
              <a:spcBef>
                <a:spcPts val="1000"/>
              </a:spcBef>
              <a:spcAft>
                <a:spcPts val="0"/>
              </a:spcAft>
              <a:buNone/>
            </a:pPr>
            <a:r>
              <a:rPr lang="en" sz="1100">
                <a:solidFill>
                  <a:srgbClr val="424242"/>
                </a:solidFill>
                <a:latin typeface="Nunito"/>
                <a:ea typeface="Nunito"/>
                <a:cs typeface="Nunito"/>
                <a:sym typeface="Nunito"/>
              </a:rPr>
              <a:t>The requests tab keeps a list of real time generated requests by guests, it allows for the admin to update the request when it's done. They can further assign an employee to address the request. They can also see who has requested it and this data is stored on record indefinitely.</a:t>
            </a:r>
            <a:endParaRPr sz="1100">
              <a:solidFill>
                <a:srgbClr val="424242"/>
              </a:solidFill>
              <a:latin typeface="Nunito"/>
              <a:ea typeface="Nunito"/>
              <a:cs typeface="Nunito"/>
              <a:sym typeface="Nunito"/>
            </a:endParaRPr>
          </a:p>
        </p:txBody>
      </p:sp>
      <p:pic>
        <p:nvPicPr>
          <p:cNvPr id="360" name="Google Shape;360;p49"/>
          <p:cNvPicPr preferRelativeResize="0"/>
          <p:nvPr/>
        </p:nvPicPr>
        <p:blipFill>
          <a:blip r:embed="rId3">
            <a:alphaModFix/>
          </a:blip>
          <a:stretch>
            <a:fillRect/>
          </a:stretch>
        </p:blipFill>
        <p:spPr>
          <a:xfrm>
            <a:off x="1569975" y="1358425"/>
            <a:ext cx="5391150" cy="149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Services </a:t>
            </a:r>
            <a:r>
              <a:rPr lang="en"/>
              <a:t>Tab</a:t>
            </a:r>
            <a:endParaRPr/>
          </a:p>
        </p:txBody>
      </p:sp>
      <p:sp>
        <p:nvSpPr>
          <p:cNvPr id="366" name="Google Shape;366;p50"/>
          <p:cNvSpPr txBox="1"/>
          <p:nvPr>
            <p:ph idx="2" type="subTitle"/>
          </p:nvPr>
        </p:nvSpPr>
        <p:spPr>
          <a:xfrm>
            <a:off x="1733800" y="2977775"/>
            <a:ext cx="5160600" cy="1772700"/>
          </a:xfrm>
          <a:prstGeom prst="rect">
            <a:avLst/>
          </a:prstGeom>
        </p:spPr>
        <p:txBody>
          <a:bodyPr anchorCtr="0" anchor="ctr" bIns="91425" lIns="91425" spcFirstLastPara="1" rIns="91425" wrap="square" tIns="91425">
            <a:noAutofit/>
          </a:bodyPr>
          <a:lstStyle/>
          <a:p>
            <a:pPr indent="0" lvl="0" marL="11430" marR="0" rtl="0" algn="l">
              <a:spcBef>
                <a:spcPts val="1000"/>
              </a:spcBef>
              <a:spcAft>
                <a:spcPts val="0"/>
              </a:spcAft>
              <a:buNone/>
            </a:pPr>
            <a:r>
              <a:rPr lang="en" sz="1100">
                <a:solidFill>
                  <a:srgbClr val="424242"/>
                </a:solidFill>
                <a:latin typeface="Nunito"/>
                <a:ea typeface="Nunito"/>
                <a:cs typeface="Nunito"/>
                <a:sym typeface="Nunito"/>
              </a:rPr>
              <a:t>The services tab is used to create new services, in this case a menu. Guests can choose strictly only out of the service listed in this. Adding an element or removing one immediately shows effect and changes teh menu dynamically.</a:t>
            </a:r>
            <a:endParaRPr sz="1100">
              <a:solidFill>
                <a:srgbClr val="424242"/>
              </a:solidFill>
              <a:latin typeface="Nunito"/>
              <a:ea typeface="Nunito"/>
              <a:cs typeface="Nunito"/>
              <a:sym typeface="Nunito"/>
            </a:endParaRPr>
          </a:p>
        </p:txBody>
      </p:sp>
      <p:pic>
        <p:nvPicPr>
          <p:cNvPr id="367" name="Google Shape;367;p50"/>
          <p:cNvPicPr preferRelativeResize="0"/>
          <p:nvPr/>
        </p:nvPicPr>
        <p:blipFill>
          <a:blip r:embed="rId3">
            <a:alphaModFix/>
          </a:blip>
          <a:stretch>
            <a:fillRect/>
          </a:stretch>
        </p:blipFill>
        <p:spPr>
          <a:xfrm>
            <a:off x="2096700" y="1380573"/>
            <a:ext cx="4557525" cy="205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Filing a request</a:t>
            </a:r>
            <a:endParaRPr/>
          </a:p>
          <a:p>
            <a:pPr indent="0" lvl="0" marL="0" rtl="0" algn="l">
              <a:spcBef>
                <a:spcPts val="0"/>
              </a:spcBef>
              <a:spcAft>
                <a:spcPts val="0"/>
              </a:spcAft>
              <a:buNone/>
            </a:pPr>
            <a:r>
              <a:t/>
            </a:r>
            <a:endParaRPr/>
          </a:p>
        </p:txBody>
      </p:sp>
      <p:sp>
        <p:nvSpPr>
          <p:cNvPr id="373" name="Google Shape;373;p51"/>
          <p:cNvSpPr txBox="1"/>
          <p:nvPr>
            <p:ph idx="2" type="subTitle"/>
          </p:nvPr>
        </p:nvSpPr>
        <p:spPr>
          <a:xfrm>
            <a:off x="599100" y="1870075"/>
            <a:ext cx="3750900" cy="1772700"/>
          </a:xfrm>
          <a:prstGeom prst="rect">
            <a:avLst/>
          </a:prstGeom>
        </p:spPr>
        <p:txBody>
          <a:bodyPr anchorCtr="0" anchor="ctr" bIns="91425" lIns="91425" spcFirstLastPara="1" rIns="91425" wrap="square" tIns="91425">
            <a:noAutofit/>
          </a:bodyPr>
          <a:lstStyle/>
          <a:p>
            <a:pPr indent="0" lvl="0" marL="11430" marR="0" rtl="0" algn="l">
              <a:spcBef>
                <a:spcPts val="1000"/>
              </a:spcBef>
              <a:spcAft>
                <a:spcPts val="0"/>
              </a:spcAft>
              <a:buNone/>
            </a:pPr>
            <a:r>
              <a:rPr lang="en" sz="1100">
                <a:solidFill>
                  <a:srgbClr val="424242"/>
                </a:solidFill>
                <a:latin typeface="Nunito"/>
                <a:ea typeface="Nunito"/>
                <a:cs typeface="Nunito"/>
                <a:sym typeface="Nunito"/>
              </a:rPr>
              <a:t>Guests are presented with this form. They can access this through a static QR code that is presented to the Admin when they create a new institution. By filling out this form they will receive a tracking code to the person’s email. Through which they can track the status of their requests. The mailing mechanism will be explained in its own section.</a:t>
            </a:r>
            <a:endParaRPr sz="1100">
              <a:solidFill>
                <a:srgbClr val="424242"/>
              </a:solidFill>
              <a:latin typeface="Nunito"/>
              <a:ea typeface="Nunito"/>
              <a:cs typeface="Nunito"/>
              <a:sym typeface="Nunito"/>
            </a:endParaRPr>
          </a:p>
        </p:txBody>
      </p:sp>
      <p:pic>
        <p:nvPicPr>
          <p:cNvPr id="374" name="Google Shape;374;p51"/>
          <p:cNvPicPr preferRelativeResize="0"/>
          <p:nvPr/>
        </p:nvPicPr>
        <p:blipFill>
          <a:blip r:embed="rId3">
            <a:alphaModFix/>
          </a:blip>
          <a:stretch>
            <a:fillRect/>
          </a:stretch>
        </p:blipFill>
        <p:spPr>
          <a:xfrm>
            <a:off x="5861650" y="1114875"/>
            <a:ext cx="3042757" cy="3171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Mailing System</a:t>
            </a:r>
            <a:endParaRPr/>
          </a:p>
        </p:txBody>
      </p:sp>
      <p:pic>
        <p:nvPicPr>
          <p:cNvPr id="380" name="Google Shape;380;p52"/>
          <p:cNvPicPr preferRelativeResize="0"/>
          <p:nvPr/>
        </p:nvPicPr>
        <p:blipFill>
          <a:blip r:embed="rId3">
            <a:alphaModFix/>
          </a:blip>
          <a:stretch>
            <a:fillRect/>
          </a:stretch>
        </p:blipFill>
        <p:spPr>
          <a:xfrm>
            <a:off x="4761425" y="2021175"/>
            <a:ext cx="4264250" cy="2216450"/>
          </a:xfrm>
          <a:prstGeom prst="rect">
            <a:avLst/>
          </a:prstGeom>
          <a:noFill/>
          <a:ln>
            <a:noFill/>
          </a:ln>
        </p:spPr>
      </p:pic>
      <p:sp>
        <p:nvSpPr>
          <p:cNvPr id="381" name="Google Shape;381;p52"/>
          <p:cNvSpPr txBox="1"/>
          <p:nvPr/>
        </p:nvSpPr>
        <p:spPr>
          <a:xfrm>
            <a:off x="821325" y="1844050"/>
            <a:ext cx="3183600" cy="2624100"/>
          </a:xfrm>
          <a:prstGeom prst="rect">
            <a:avLst/>
          </a:prstGeom>
          <a:noFill/>
          <a:ln>
            <a:noFill/>
          </a:ln>
        </p:spPr>
        <p:txBody>
          <a:bodyPr anchorCtr="0" anchor="t" bIns="91425" lIns="91425" spcFirstLastPara="1" rIns="91425" wrap="square" tIns="91425">
            <a:spAutoFit/>
          </a:bodyPr>
          <a:lstStyle/>
          <a:p>
            <a:pPr indent="0" lvl="0" marL="11430" marR="0" rtl="0" algn="l">
              <a:lnSpc>
                <a:spcPct val="115000"/>
              </a:lnSpc>
              <a:spcBef>
                <a:spcPts val="1000"/>
              </a:spcBef>
              <a:spcAft>
                <a:spcPts val="0"/>
              </a:spcAft>
              <a:buNone/>
            </a:pPr>
            <a:r>
              <a:rPr lang="en" sz="1100">
                <a:solidFill>
                  <a:srgbClr val="424242"/>
                </a:solidFill>
                <a:latin typeface="Nunito"/>
                <a:ea typeface="Nunito"/>
                <a:cs typeface="Nunito"/>
                <a:sym typeface="Nunito"/>
              </a:rPr>
              <a:t>To send email to guests/users, we built our very own mailing framework through which we can send HTML-styled email to users in real time. Taking advantage of gmail’s pre existing mailing infrastructure we can send mails with HTML templates to our users with minimal delay.</a:t>
            </a:r>
            <a:endParaRPr sz="1100">
              <a:solidFill>
                <a:srgbClr val="424242"/>
              </a:solidFill>
              <a:latin typeface="Nunito"/>
              <a:ea typeface="Nunito"/>
              <a:cs typeface="Nunito"/>
              <a:sym typeface="Nunito"/>
            </a:endParaRPr>
          </a:p>
          <a:p>
            <a:pPr indent="0" lvl="0" marL="11430" marR="0" rtl="0" algn="l">
              <a:lnSpc>
                <a:spcPct val="115000"/>
              </a:lnSpc>
              <a:spcBef>
                <a:spcPts val="1000"/>
              </a:spcBef>
              <a:spcAft>
                <a:spcPts val="0"/>
              </a:spcAft>
              <a:buNone/>
            </a:pPr>
            <a:r>
              <a:rPr lang="en" sz="1100">
                <a:solidFill>
                  <a:srgbClr val="424242"/>
                </a:solidFill>
                <a:latin typeface="Nunito"/>
                <a:ea typeface="Nunito"/>
                <a:cs typeface="Nunito"/>
                <a:sym typeface="Nunito"/>
              </a:rPr>
              <a:t>The API is used twice, when creating a request and when updating a request. We wrote and styled our very own email template to make our mails look aesthetic. In the case of an undelivered email, the failure is processed safely by rejecting the promise and then retrying after a small delay.</a:t>
            </a:r>
            <a:endParaRPr>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QR Code</a:t>
            </a:r>
            <a:endParaRPr/>
          </a:p>
        </p:txBody>
      </p:sp>
      <p:sp>
        <p:nvSpPr>
          <p:cNvPr id="387" name="Google Shape;387;p53"/>
          <p:cNvSpPr txBox="1"/>
          <p:nvPr>
            <p:ph idx="2" type="subTitle"/>
          </p:nvPr>
        </p:nvSpPr>
        <p:spPr>
          <a:xfrm>
            <a:off x="645600" y="3495300"/>
            <a:ext cx="7325400" cy="816900"/>
          </a:xfrm>
          <a:prstGeom prst="rect">
            <a:avLst/>
          </a:prstGeom>
        </p:spPr>
        <p:txBody>
          <a:bodyPr anchorCtr="0" anchor="ctr" bIns="91425" lIns="91425" spcFirstLastPara="1" rIns="91425" wrap="square" tIns="91425">
            <a:noAutofit/>
          </a:bodyPr>
          <a:lstStyle/>
          <a:p>
            <a:pPr indent="0" lvl="0" marL="11430" marR="0" rtl="0" algn="l">
              <a:spcBef>
                <a:spcPts val="1000"/>
              </a:spcBef>
              <a:spcAft>
                <a:spcPts val="0"/>
              </a:spcAft>
              <a:buNone/>
            </a:pPr>
            <a:r>
              <a:rPr lang="en" sz="1100">
                <a:solidFill>
                  <a:srgbClr val="424242"/>
                </a:solidFill>
                <a:latin typeface="Nunito"/>
                <a:ea typeface="Nunito"/>
                <a:cs typeface="Nunito"/>
                <a:sym typeface="Nunito"/>
              </a:rPr>
              <a:t>The digital QR code is generated out of a unique link for each occurrence of an institution. This was done to greatly increase ease of use for the customer. They can scan this code with their mobile phones and immediately redirect to the Request filing form.</a:t>
            </a:r>
            <a:endParaRPr sz="1100">
              <a:solidFill>
                <a:srgbClr val="424242"/>
              </a:solidFill>
              <a:latin typeface="Nunito"/>
              <a:ea typeface="Nunito"/>
              <a:cs typeface="Nunito"/>
              <a:sym typeface="Nunito"/>
            </a:endParaRPr>
          </a:p>
        </p:txBody>
      </p:sp>
      <p:pic>
        <p:nvPicPr>
          <p:cNvPr id="388" name="Google Shape;388;p53"/>
          <p:cNvPicPr preferRelativeResize="0"/>
          <p:nvPr/>
        </p:nvPicPr>
        <p:blipFill>
          <a:blip r:embed="rId3">
            <a:alphaModFix/>
          </a:blip>
          <a:stretch>
            <a:fillRect/>
          </a:stretch>
        </p:blipFill>
        <p:spPr>
          <a:xfrm>
            <a:off x="2933300" y="1358375"/>
            <a:ext cx="2562225" cy="209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205300" y="3143200"/>
            <a:ext cx="59502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IMPROVEMENTS</a:t>
            </a:r>
            <a:endParaRPr/>
          </a:p>
        </p:txBody>
      </p:sp>
      <p:sp>
        <p:nvSpPr>
          <p:cNvPr id="394" name="Google Shape;394;p54"/>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tomorrows</a:t>
            </a:r>
            <a:endParaRPr/>
          </a:p>
        </p:txBody>
      </p:sp>
      <p:sp>
        <p:nvSpPr>
          <p:cNvPr id="395" name="Google Shape;395;p54"/>
          <p:cNvSpPr txBox="1"/>
          <p:nvPr>
            <p:ph idx="2" type="title"/>
          </p:nvPr>
        </p:nvSpPr>
        <p:spPr>
          <a:xfrm>
            <a:off x="951575" y="1955199"/>
            <a:ext cx="2172900" cy="10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Dashboard Analytics</a:t>
            </a:r>
            <a:endParaRPr/>
          </a:p>
        </p:txBody>
      </p:sp>
      <p:sp>
        <p:nvSpPr>
          <p:cNvPr id="401" name="Google Shape;401;p55"/>
          <p:cNvSpPr txBox="1"/>
          <p:nvPr>
            <p:ph idx="2" type="subTitle"/>
          </p:nvPr>
        </p:nvSpPr>
        <p:spPr>
          <a:xfrm>
            <a:off x="587350" y="3758675"/>
            <a:ext cx="7325400" cy="81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24242"/>
                </a:solidFill>
                <a:latin typeface="Nunito"/>
                <a:ea typeface="Nunito"/>
                <a:cs typeface="Nunito"/>
                <a:sym typeface="Nunito"/>
              </a:rPr>
              <a:t>We aim to include a dashboard analytic deck to the application to display useful information at the top. A primitive version has been implemented for now but needs to be improved.</a:t>
            </a:r>
            <a:endParaRPr sz="1100">
              <a:solidFill>
                <a:srgbClr val="424242"/>
              </a:solidFill>
              <a:latin typeface="Nunito"/>
              <a:ea typeface="Nunito"/>
              <a:cs typeface="Nunito"/>
              <a:sym typeface="Nunito"/>
            </a:endParaRPr>
          </a:p>
        </p:txBody>
      </p:sp>
      <p:pic>
        <p:nvPicPr>
          <p:cNvPr id="402" name="Google Shape;402;p55"/>
          <p:cNvPicPr preferRelativeResize="0"/>
          <p:nvPr/>
        </p:nvPicPr>
        <p:blipFill>
          <a:blip r:embed="rId3">
            <a:alphaModFix/>
          </a:blip>
          <a:stretch>
            <a:fillRect/>
          </a:stretch>
        </p:blipFill>
        <p:spPr>
          <a:xfrm>
            <a:off x="1554475" y="1916100"/>
            <a:ext cx="5391150" cy="1724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Secure Take-away system</a:t>
            </a:r>
            <a:endParaRPr/>
          </a:p>
        </p:txBody>
      </p:sp>
      <p:sp>
        <p:nvSpPr>
          <p:cNvPr id="408" name="Google Shape;408;p56"/>
          <p:cNvSpPr txBox="1"/>
          <p:nvPr>
            <p:ph idx="2" type="subTitle"/>
          </p:nvPr>
        </p:nvSpPr>
        <p:spPr>
          <a:xfrm>
            <a:off x="715300" y="2472825"/>
            <a:ext cx="7325400" cy="816900"/>
          </a:xfrm>
          <a:prstGeom prst="rect">
            <a:avLst/>
          </a:prstGeom>
        </p:spPr>
        <p:txBody>
          <a:bodyPr anchorCtr="0" anchor="ctr" bIns="91425" lIns="91425" spcFirstLastPara="1" rIns="91425" wrap="square" tIns="91425">
            <a:noAutofit/>
          </a:bodyPr>
          <a:lstStyle/>
          <a:p>
            <a:pPr indent="0" lvl="0" marL="11430" marR="0" rtl="0" algn="l">
              <a:spcBef>
                <a:spcPts val="1000"/>
              </a:spcBef>
              <a:spcAft>
                <a:spcPts val="0"/>
              </a:spcAft>
              <a:buNone/>
            </a:pPr>
            <a:r>
              <a:rPr lang="en" sz="1100">
                <a:solidFill>
                  <a:srgbClr val="424242"/>
                </a:solidFill>
                <a:latin typeface="Nunito"/>
                <a:ea typeface="Nunito"/>
                <a:cs typeface="Nunito"/>
                <a:sym typeface="Nunito"/>
              </a:rPr>
              <a:t>The app will also need a takeaway system that will monitor and authentic physical transactions so that it can be logged in to the system and archived. It also plays a role in a sort of KYC verification so there aren’t misplaced orders/transactions.</a:t>
            </a:r>
            <a:endParaRPr sz="1100">
              <a:solidFill>
                <a:srgbClr val="424242"/>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nvSpPr>
        <p:spPr>
          <a:xfrm>
            <a:off x="1441900" y="1581275"/>
            <a:ext cx="6405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latin typeface="Josefin Sans"/>
                <a:ea typeface="Josefin Sans"/>
                <a:cs typeface="Josefin Sans"/>
                <a:sym typeface="Josefin Sans"/>
              </a:rPr>
              <a:t>THANK YOU !</a:t>
            </a:r>
            <a:endParaRPr sz="3600">
              <a:latin typeface="Josefin Sans"/>
              <a:ea typeface="Josefin Sans"/>
              <a:cs typeface="Josefin Sans"/>
              <a:sym typeface="Josefin Sans"/>
            </a:endParaRPr>
          </a:p>
        </p:txBody>
      </p:sp>
      <p:sp>
        <p:nvSpPr>
          <p:cNvPr id="414" name="Google Shape;414;p57"/>
          <p:cNvSpPr txBox="1"/>
          <p:nvPr/>
        </p:nvSpPr>
        <p:spPr>
          <a:xfrm>
            <a:off x="318900" y="4021300"/>
            <a:ext cx="316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Prepared By: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Yashwanth Manivannan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Ravindra Singh Sisodiya</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205300" y="3143200"/>
            <a:ext cx="5175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INNKEEP</a:t>
            </a:r>
            <a:endParaRPr/>
          </a:p>
        </p:txBody>
      </p:sp>
      <p:sp>
        <p:nvSpPr>
          <p:cNvPr id="247" name="Google Shape;247;p32"/>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 Brief</a:t>
            </a:r>
            <a:endParaRPr/>
          </a:p>
        </p:txBody>
      </p:sp>
      <p:sp>
        <p:nvSpPr>
          <p:cNvPr id="248" name="Google Shape;248;p32"/>
          <p:cNvSpPr txBox="1"/>
          <p:nvPr>
            <p:ph idx="2" type="title"/>
          </p:nvPr>
        </p:nvSpPr>
        <p:spPr>
          <a:xfrm>
            <a:off x="951575" y="1955199"/>
            <a:ext cx="2172900" cy="10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249" name="Google Shape;249;p32"/>
          <p:cNvPicPr preferRelativeResize="0"/>
          <p:nvPr/>
        </p:nvPicPr>
        <p:blipFill>
          <a:blip r:embed="rId3">
            <a:alphaModFix/>
          </a:blip>
          <a:stretch>
            <a:fillRect/>
          </a:stretch>
        </p:blipFill>
        <p:spPr>
          <a:xfrm>
            <a:off x="5584150" y="1597850"/>
            <a:ext cx="2950036" cy="180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PRODUCT OVERVIEW</a:t>
            </a:r>
            <a:endParaRPr/>
          </a:p>
        </p:txBody>
      </p:sp>
      <p:sp>
        <p:nvSpPr>
          <p:cNvPr id="255" name="Google Shape;255;p33"/>
          <p:cNvSpPr txBox="1"/>
          <p:nvPr>
            <p:ph idx="2" type="subTitle"/>
          </p:nvPr>
        </p:nvSpPr>
        <p:spPr>
          <a:xfrm>
            <a:off x="599100" y="2573525"/>
            <a:ext cx="3085500" cy="81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666666"/>
                </a:solidFill>
                <a:latin typeface="Nunito"/>
                <a:ea typeface="Nunito"/>
                <a:cs typeface="Nunito"/>
                <a:sym typeface="Nunito"/>
              </a:rPr>
              <a:t>Purpose of developing this specialised variant of a “Property Management System” is to reduce the workload and simplify day-to-day tasks of the business administrators and improve efficiency and coordination.  It also aims to eliminate paperwork completely that has become the primary form of record keeping in many small scale businesses which is not feasible in the long run.</a:t>
            </a:r>
            <a:endParaRPr sz="1100">
              <a:solidFill>
                <a:srgbClr val="666666"/>
              </a:solidFill>
              <a:latin typeface="Nunito"/>
              <a:ea typeface="Nunito"/>
              <a:cs typeface="Nunito"/>
              <a:sym typeface="Nunito"/>
            </a:endParaRPr>
          </a:p>
          <a:p>
            <a:pPr indent="0" lvl="0" marL="0" rtl="0" algn="l">
              <a:spcBef>
                <a:spcPts val="400"/>
              </a:spcBef>
              <a:spcAft>
                <a:spcPts val="400"/>
              </a:spcAft>
              <a:buNone/>
            </a:pPr>
            <a:r>
              <a:t/>
            </a:r>
            <a:endParaRPr>
              <a:solidFill>
                <a:schemeClr val="accent3"/>
              </a:solidFill>
            </a:endParaRPr>
          </a:p>
        </p:txBody>
      </p:sp>
      <p:sp>
        <p:nvSpPr>
          <p:cNvPr id="256" name="Google Shape;256;p33"/>
          <p:cNvSpPr txBox="1"/>
          <p:nvPr/>
        </p:nvSpPr>
        <p:spPr>
          <a:xfrm>
            <a:off x="4330375" y="1965425"/>
            <a:ext cx="4461900" cy="14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666666"/>
                </a:solidFill>
                <a:latin typeface="Nunito"/>
                <a:ea typeface="Nunito"/>
                <a:cs typeface="Nunito"/>
                <a:sym typeface="Nunito"/>
              </a:rPr>
              <a:t>It will allow administrators to monitor and keep track of day-to-day issues raised by inhabitants and address them reliably and efficiently with the comprehensive dashboard with integrated task assigning module. The added features of automating logging in of data for existing manual paper entry.</a:t>
            </a:r>
            <a:endParaRPr>
              <a:solidFill>
                <a:schemeClr val="accent3"/>
              </a:solidFill>
              <a:latin typeface="Didact Gothic"/>
              <a:ea typeface="Didact Gothic"/>
              <a:cs typeface="Didact Gothic"/>
              <a:sym typeface="Didact Gothic"/>
            </a:endParaRPr>
          </a:p>
          <a:p>
            <a:pPr indent="0" lvl="0" marL="0" rtl="0" algn="l">
              <a:spcBef>
                <a:spcPts val="4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PRODUCT CONTEXT</a:t>
            </a:r>
            <a:endParaRPr/>
          </a:p>
        </p:txBody>
      </p:sp>
      <p:sp>
        <p:nvSpPr>
          <p:cNvPr id="262" name="Google Shape;262;p34"/>
          <p:cNvSpPr txBox="1"/>
          <p:nvPr>
            <p:ph idx="2" type="subTitle"/>
          </p:nvPr>
        </p:nvSpPr>
        <p:spPr>
          <a:xfrm>
            <a:off x="599100" y="2573525"/>
            <a:ext cx="7325400" cy="816900"/>
          </a:xfrm>
          <a:prstGeom prst="rect">
            <a:avLst/>
          </a:prstGeom>
        </p:spPr>
        <p:txBody>
          <a:bodyPr anchorCtr="0" anchor="ctr" bIns="91425" lIns="91425" spcFirstLastPara="1" rIns="91425" wrap="square" tIns="91425">
            <a:noAutofit/>
          </a:bodyPr>
          <a:lstStyle/>
          <a:p>
            <a:pPr indent="0" lvl="0" marL="11430" marR="0" rtl="0" algn="l">
              <a:spcBef>
                <a:spcPts val="1200"/>
              </a:spcBef>
              <a:spcAft>
                <a:spcPts val="0"/>
              </a:spcAft>
              <a:buNone/>
            </a:pPr>
            <a:r>
              <a:rPr lang="en" sz="1100">
                <a:solidFill>
                  <a:srgbClr val="495052"/>
                </a:solidFill>
                <a:latin typeface="Nunito"/>
                <a:ea typeface="Nunito"/>
                <a:cs typeface="Nunito"/>
                <a:sym typeface="Nunito"/>
              </a:rPr>
              <a:t>The concept behind Innkeep is to build an all purpose software that can be used to manage businesses or property alike. Although the initial idea was to build a hostel specific software, we decided to instead make it as general purpose as possible. This software can be adopted to manage any business that lends out a resource as a service, i.e Restaurants, hotels or Car rentals.</a:t>
            </a:r>
            <a:endParaRPr i="1" sz="1100">
              <a:solidFill>
                <a:srgbClr val="666666"/>
              </a:solidFill>
              <a:latin typeface="Nunito"/>
              <a:ea typeface="Nunito"/>
              <a:cs typeface="Nunito"/>
              <a:sym typeface="Nunito"/>
            </a:endParaRPr>
          </a:p>
          <a:p>
            <a:pPr indent="0" lvl="0" marL="11430" marR="0" rtl="0" algn="l">
              <a:spcBef>
                <a:spcPts val="1000"/>
              </a:spcBef>
              <a:spcAft>
                <a:spcPts val="0"/>
              </a:spcAft>
              <a:buNone/>
            </a:pPr>
            <a:r>
              <a:rPr lang="en" sz="1100">
                <a:solidFill>
                  <a:srgbClr val="495052"/>
                </a:solidFill>
                <a:latin typeface="Nunito"/>
                <a:ea typeface="Nunito"/>
                <a:cs typeface="Nunito"/>
                <a:sym typeface="Nunito"/>
              </a:rPr>
              <a:t>The function of Innkeep is to keep a dynamic overview of a business. It allows for constant monitoring of resources and dynamic response to customer to increase customer relations. The swiftness with which issues can be resolved increases customer satisfaction increases future engagements for the business.</a:t>
            </a:r>
            <a:endParaRPr sz="1100">
              <a:solidFill>
                <a:srgbClr val="666666"/>
              </a:solidFill>
              <a:latin typeface="Nunito"/>
              <a:ea typeface="Nunito"/>
              <a:cs typeface="Nunito"/>
              <a:sym typeface="Nunito"/>
            </a:endParaRPr>
          </a:p>
          <a:p>
            <a:pPr indent="0" lvl="0" marL="0" rtl="0" algn="l">
              <a:spcBef>
                <a:spcPts val="0"/>
              </a:spcBef>
              <a:spcAft>
                <a:spcPts val="400"/>
              </a:spcAft>
              <a:buNone/>
            </a:pPr>
            <a:r>
              <a:t/>
            </a:r>
            <a:endParaRPr>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205300" y="3143200"/>
            <a:ext cx="51756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SCOPE AND PURPOSE</a:t>
            </a:r>
            <a:endParaRPr/>
          </a:p>
        </p:txBody>
      </p:sp>
      <p:sp>
        <p:nvSpPr>
          <p:cNvPr id="268" name="Google Shape;268;p35"/>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whats</a:t>
            </a:r>
            <a:endParaRPr/>
          </a:p>
        </p:txBody>
      </p:sp>
      <p:sp>
        <p:nvSpPr>
          <p:cNvPr id="269" name="Google Shape;269;p35"/>
          <p:cNvSpPr txBox="1"/>
          <p:nvPr>
            <p:ph idx="2" type="title"/>
          </p:nvPr>
        </p:nvSpPr>
        <p:spPr>
          <a:xfrm>
            <a:off x="951575" y="1955199"/>
            <a:ext cx="2172900" cy="10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NEED FOR THIS</a:t>
            </a:r>
            <a:endParaRPr/>
          </a:p>
        </p:txBody>
      </p:sp>
      <p:sp>
        <p:nvSpPr>
          <p:cNvPr id="275" name="Google Shape;275;p36"/>
          <p:cNvSpPr txBox="1"/>
          <p:nvPr>
            <p:ph idx="2" type="subTitle"/>
          </p:nvPr>
        </p:nvSpPr>
        <p:spPr>
          <a:xfrm>
            <a:off x="599100" y="2573525"/>
            <a:ext cx="7325400" cy="816900"/>
          </a:xfrm>
          <a:prstGeom prst="rect">
            <a:avLst/>
          </a:prstGeom>
        </p:spPr>
        <p:txBody>
          <a:bodyPr anchorCtr="0" anchor="ctr" bIns="91425" lIns="91425" spcFirstLastPara="1" rIns="91425" wrap="square" tIns="91425">
            <a:noAutofit/>
          </a:bodyPr>
          <a:lstStyle/>
          <a:p>
            <a:pPr indent="0" lvl="0" marL="0" rtl="0" algn="l">
              <a:lnSpc>
                <a:spcPct val="140000"/>
              </a:lnSpc>
              <a:spcBef>
                <a:spcPts val="1300"/>
              </a:spcBef>
              <a:spcAft>
                <a:spcPts val="0"/>
              </a:spcAft>
              <a:buNone/>
            </a:pPr>
            <a:r>
              <a:rPr lang="en" sz="1100">
                <a:solidFill>
                  <a:srgbClr val="495052"/>
                </a:solidFill>
                <a:latin typeface="Nunito"/>
                <a:ea typeface="Nunito"/>
                <a:cs typeface="Nunito"/>
                <a:sym typeface="Nunito"/>
              </a:rPr>
              <a:t>With the increase in digitization of society in general from digital marketing to digital payments, the world has moved ahead in terms of technology. Even with such abundance, technology is still seen as a tool of the affluent. The average business still hesitates to invest in technology to increase efficiency of their businesses and do not understand the usefulness of data driven analytics.</a:t>
            </a:r>
            <a:endParaRPr sz="1100">
              <a:solidFill>
                <a:srgbClr val="495052"/>
              </a:solidFill>
              <a:latin typeface="Nunito"/>
              <a:ea typeface="Nunito"/>
              <a:cs typeface="Nunito"/>
              <a:sym typeface="Nunito"/>
            </a:endParaRPr>
          </a:p>
          <a:p>
            <a:pPr indent="0" lvl="0" marL="0" rtl="0" algn="l">
              <a:lnSpc>
                <a:spcPct val="140000"/>
              </a:lnSpc>
              <a:spcBef>
                <a:spcPts val="1300"/>
              </a:spcBef>
              <a:spcAft>
                <a:spcPts val="1300"/>
              </a:spcAft>
              <a:buNone/>
            </a:pPr>
            <a:r>
              <a:rPr lang="en" sz="1100">
                <a:solidFill>
                  <a:srgbClr val="495052"/>
                </a:solidFill>
                <a:latin typeface="Nunito"/>
                <a:ea typeface="Nunito"/>
                <a:cs typeface="Nunito"/>
                <a:sym typeface="Nunito"/>
              </a:rPr>
              <a:t>We wanted to create a product that can be operated with relative ease and keep track of their businesses. The simple modular nature means it can be adjusted to every need. </a:t>
            </a:r>
            <a:endParaRPr sz="12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205300" y="3143200"/>
            <a:ext cx="6084900" cy="61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CHARACTERISTICS</a:t>
            </a:r>
            <a:endParaRPr/>
          </a:p>
        </p:txBody>
      </p:sp>
      <p:sp>
        <p:nvSpPr>
          <p:cNvPr id="281" name="Google Shape;281;p37"/>
          <p:cNvSpPr txBox="1"/>
          <p:nvPr>
            <p:ph idx="1" type="subTitle"/>
          </p:nvPr>
        </p:nvSpPr>
        <p:spPr>
          <a:xfrm>
            <a:off x="713225" y="3659845"/>
            <a:ext cx="2649600" cy="3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whos</a:t>
            </a:r>
            <a:endParaRPr/>
          </a:p>
          <a:p>
            <a:pPr indent="0" lvl="0" marL="0" rtl="0" algn="ctr">
              <a:spcBef>
                <a:spcPts val="0"/>
              </a:spcBef>
              <a:spcAft>
                <a:spcPts val="0"/>
              </a:spcAft>
              <a:buClr>
                <a:schemeClr val="dk1"/>
              </a:buClr>
              <a:buSzPts val="1100"/>
              <a:buFont typeface="Arial"/>
              <a:buNone/>
            </a:pPr>
            <a:r>
              <a:t/>
            </a:r>
            <a:endParaRPr/>
          </a:p>
        </p:txBody>
      </p:sp>
      <p:sp>
        <p:nvSpPr>
          <p:cNvPr id="282" name="Google Shape;282;p37"/>
          <p:cNvSpPr txBox="1"/>
          <p:nvPr>
            <p:ph idx="2" type="title"/>
          </p:nvPr>
        </p:nvSpPr>
        <p:spPr>
          <a:xfrm>
            <a:off x="951575" y="1955199"/>
            <a:ext cx="2172900" cy="108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599100" y="487775"/>
            <a:ext cx="6256500" cy="1179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ADMIN</a:t>
            </a:r>
            <a:endParaRPr/>
          </a:p>
        </p:txBody>
      </p:sp>
      <p:sp>
        <p:nvSpPr>
          <p:cNvPr id="288" name="Google Shape;288;p38"/>
          <p:cNvSpPr txBox="1"/>
          <p:nvPr>
            <p:ph idx="2" type="subTitle"/>
          </p:nvPr>
        </p:nvSpPr>
        <p:spPr>
          <a:xfrm>
            <a:off x="630100" y="1520025"/>
            <a:ext cx="7325400" cy="816900"/>
          </a:xfrm>
          <a:prstGeom prst="rect">
            <a:avLst/>
          </a:prstGeom>
        </p:spPr>
        <p:txBody>
          <a:bodyPr anchorCtr="0" anchor="ctr" bIns="91425" lIns="91425" spcFirstLastPara="1" rIns="91425" wrap="square" tIns="91425">
            <a:noAutofit/>
          </a:bodyPr>
          <a:lstStyle/>
          <a:p>
            <a:pPr indent="-298450" lvl="0" marL="457200" marR="0" rtl="0" algn="l">
              <a:spcBef>
                <a:spcPts val="100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the owner or manager of the business running this product</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Is able to see booked resources, can adjust price, modify reservations</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Is able to Add/Remove resources or possible users of the system</a:t>
            </a:r>
            <a:endParaRPr sz="1100">
              <a:solidFill>
                <a:srgbClr val="424242"/>
              </a:solidFill>
              <a:latin typeface="Nunito"/>
              <a:ea typeface="Nunito"/>
              <a:cs typeface="Nunito"/>
              <a:sym typeface="Nunito"/>
            </a:endParaRPr>
          </a:p>
          <a:p>
            <a:pPr indent="-298450" lvl="0" marL="457200" marR="0" rtl="0" algn="l">
              <a:spcBef>
                <a:spcPts val="0"/>
              </a:spcBef>
              <a:spcAft>
                <a:spcPts val="0"/>
              </a:spcAft>
              <a:buClr>
                <a:srgbClr val="424242"/>
              </a:buClr>
              <a:buSzPts val="1100"/>
              <a:buFont typeface="Nunito"/>
              <a:buChar char="●"/>
            </a:pPr>
            <a:r>
              <a:rPr lang="en" sz="1100">
                <a:solidFill>
                  <a:srgbClr val="424242"/>
                </a:solidFill>
                <a:latin typeface="Nunito"/>
                <a:ea typeface="Nunito"/>
                <a:cs typeface="Nunito"/>
                <a:sym typeface="Nunito"/>
              </a:rPr>
              <a:t>Is able to observe Statistics - Inventory </a:t>
            </a:r>
            <a:endParaRPr sz="1100">
              <a:solidFill>
                <a:srgbClr val="49505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Campaign by Slidesgo">
  <a:themeElements>
    <a:clrScheme name="Simple Light">
      <a:dk1>
        <a:srgbClr val="B75442"/>
      </a:dk1>
      <a:lt1>
        <a:srgbClr val="FFFFFF"/>
      </a:lt1>
      <a:dk2>
        <a:srgbClr val="DB7563"/>
      </a:dk2>
      <a:lt2>
        <a:srgbClr val="DB7563"/>
      </a:lt2>
      <a:accent1>
        <a:srgbClr val="FFFFFF"/>
      </a:accent1>
      <a:accent2>
        <a:srgbClr val="FFFFFF"/>
      </a:accent2>
      <a:accent3>
        <a:srgbClr val="434343"/>
      </a:accent3>
      <a:accent4>
        <a:srgbClr val="B75442"/>
      </a:accent4>
      <a:accent5>
        <a:srgbClr val="B75442"/>
      </a:accent5>
      <a:accent6>
        <a:srgbClr val="B75442"/>
      </a:accent6>
      <a:hlink>
        <a:srgbClr val="B754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