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ora" pitchFamily="2" charset="0"/>
      <p:regular r:id="rId17"/>
      <p:bold r:id="rId18"/>
      <p:italic r:id="rId19"/>
      <p:boldItalic r:id="rId20"/>
    </p:embeddedFont>
    <p:embeddedFont>
      <p:font typeface="Quattrocento Sans" panose="020B05020500000200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6291b976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6291b976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6269940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6269940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6291b976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6291b976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6291b976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6291b976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6291b976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6291b976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Chandigarh University </a:t>
            </a:r>
            <a:r>
              <a:rPr lang="en">
                <a:solidFill>
                  <a:schemeClr val="accent3"/>
                </a:solidFill>
                <a:highlight>
                  <a:schemeClr val="accent1"/>
                </a:highlight>
              </a:rPr>
              <a:t>Food Ordering </a:t>
            </a:r>
            <a:r>
              <a:rPr lang="en"/>
              <a:t>Service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and patience !!</a:t>
            </a:r>
            <a:endParaRPr/>
          </a:p>
        </p:txBody>
      </p:sp>
      <p:grpSp>
        <p:nvGrpSpPr>
          <p:cNvPr id="190" name="Google Shape;190;p2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191" name="Google Shape;191;p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 presentation by: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Lora"/>
                <a:ea typeface="Lora"/>
                <a:cs typeface="Lora"/>
                <a:sym typeface="Lora"/>
              </a:rPr>
              <a:t>Aman Prakash Sharma	21BCS11595</a:t>
            </a:r>
            <a:endParaRPr sz="18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Lora"/>
                <a:ea typeface="Lora"/>
                <a:cs typeface="Lora"/>
                <a:sym typeface="Lora"/>
              </a:rPr>
              <a:t>Himanshu Kumar	21BCS11593</a:t>
            </a:r>
            <a:endParaRPr sz="18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Lora"/>
                <a:ea typeface="Lora"/>
                <a:cs typeface="Lora"/>
                <a:sym typeface="Lora"/>
              </a:rPr>
              <a:t>Ravi Shankar Singh	21BCS11619</a:t>
            </a:r>
            <a:endParaRPr sz="18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Lora"/>
                <a:ea typeface="Lora"/>
                <a:cs typeface="Lora"/>
                <a:sym typeface="Lora"/>
              </a:rPr>
              <a:t>Shalap Pandotra		21BCS3295</a:t>
            </a:r>
            <a:endParaRPr sz="18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i="1" dirty="0">
                <a:latin typeface="Lora"/>
                <a:ea typeface="Lora"/>
                <a:cs typeface="Lora"/>
                <a:sym typeface="Lora"/>
              </a:rPr>
              <a:t>Suraj Kumar		21BCS11594</a:t>
            </a:r>
            <a:endParaRPr sz="1800" b="1" i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88" name="Google Shape;88;p13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638259" y="913703"/>
            <a:ext cx="1133692" cy="1030098"/>
            <a:chOff x="10914544" y="4407150"/>
            <a:chExt cx="720170" cy="681687"/>
          </a:xfrm>
        </p:grpSpPr>
        <p:sp>
          <p:nvSpPr>
            <p:cNvPr id="91" name="Google Shape;91;p13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863525" y="1637650"/>
            <a:ext cx="76269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◉"/>
            </a:pPr>
            <a:r>
              <a:rPr lang="en" sz="1900"/>
              <a:t>During rush hours, the college food outlets get overcrowded.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◉"/>
            </a:pPr>
            <a:r>
              <a:rPr lang="en" sz="1900"/>
              <a:t>This is time consuming for both the students and the workers – the workers get overwhelmed by the sheer amount of orders, and the students lose a lot of their time standing in a queue.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◉"/>
            </a:pPr>
            <a:r>
              <a:rPr lang="en" sz="1900"/>
              <a:t>So we created a solution to make this whole process easier and more efficient.</a:t>
            </a:r>
            <a:endParaRPr sz="19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1"/>
                </a:highlight>
              </a:rPr>
              <a:t>Introduction</a:t>
            </a:r>
            <a:endParaRPr>
              <a:solidFill>
                <a:schemeClr val="accent3"/>
              </a:solidFill>
              <a:highlight>
                <a:schemeClr val="accent1"/>
              </a:highlight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916458" y="1006588"/>
            <a:ext cx="214625" cy="214625"/>
            <a:chOff x="2594050" y="1631825"/>
            <a:chExt cx="439625" cy="439625"/>
          </a:xfrm>
        </p:grpSpPr>
        <p:sp>
          <p:nvSpPr>
            <p:cNvPr id="102" name="Google Shape;102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4908075" y="1618700"/>
            <a:ext cx="36351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Solution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solution, was to create a websites that allows people to pre-order their food from outlets within the college, so they don’t have to stand outside the outlets waiting to place their orders 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1131075" y="1618700"/>
            <a:ext cx="37770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Problem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problem at hand is: During lunch break, there are simply too many people – students and teachers alike – crowded outside food outlets in the campus, making it difficult for anyone to deal with them in an efficient manner </a:t>
            </a:r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4" name="Google Shape;114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1381250" y="2089150"/>
            <a:ext cx="2334000" cy="26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HTML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 was used to build the basic structure of the website and the individual webpages.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2"/>
          </p:nvPr>
        </p:nvSpPr>
        <p:spPr>
          <a:xfrm>
            <a:off x="3845475" y="2089150"/>
            <a:ext cx="2334000" cy="25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JavaScript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JavaScript was used to add functionality to the webpages.</a:t>
            </a:r>
            <a:endParaRPr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we used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1381250" y="1558950"/>
            <a:ext cx="60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ora"/>
                <a:ea typeface="Lora"/>
                <a:cs typeface="Lora"/>
                <a:sym typeface="Lora"/>
              </a:rPr>
              <a:t>For the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1800" b="1">
                <a:solidFill>
                  <a:schemeClr val="accent3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Front End:</a:t>
            </a:r>
            <a:endParaRPr sz="1800" b="1">
              <a:solidFill>
                <a:schemeClr val="accent3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179475" y="2151400"/>
            <a:ext cx="2448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CSS</a:t>
            </a:r>
            <a:endParaRPr sz="1800" b="1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CSS was used to add custom formatting to the webpages and the website as a whole to make it look more aesthetically pleasing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0" name="Google Shape;140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we used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1381250" y="1331700"/>
            <a:ext cx="60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Quattrocento Sans"/>
                <a:ea typeface="Quattrocento Sans"/>
                <a:cs typeface="Quattrocento Sans"/>
                <a:sym typeface="Quattrocento Sans"/>
              </a:rPr>
              <a:t>For the </a:t>
            </a:r>
            <a:r>
              <a:rPr lang="en" sz="1800" b="1">
                <a:solidFill>
                  <a:schemeClr val="accent3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Back End:</a:t>
            </a:r>
            <a:endParaRPr sz="1800" b="1">
              <a:solidFill>
                <a:schemeClr val="accent3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571999" y="1871982"/>
            <a:ext cx="3971227" cy="382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DJango</a:t>
            </a:r>
            <a:endParaRPr sz="1800" b="1" dirty="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DJango is a python based web framework which provides a powerful administrative panel that allows the website admins to create, read, update and delete data straight from the website database.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1131075" y="2002200"/>
            <a:ext cx="3030300" cy="268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Python</a:t>
            </a:r>
            <a:endParaRPr sz="1800" b="1" dirty="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Python is a programming language that is used to run the DJango framework.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863525" y="1637650"/>
            <a:ext cx="76269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To Run this project on localhost you must have a laptop/PC that must have:</a:t>
            </a:r>
            <a:endParaRPr sz="1800" dirty="0"/>
          </a:p>
          <a:p>
            <a:pPr marL="4572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 dirty="0"/>
              <a:t>Python 3.11.1 installed</a:t>
            </a:r>
            <a:endParaRPr sz="1800" dirty="0"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 dirty="0"/>
              <a:t>Django 4.2.1 installed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 dirty="0"/>
              <a:t>2 GB free hard disk drive space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" sz="1800" dirty="0"/>
              <a:t>500 MB Ram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3"/>
                </a:solidFill>
                <a:highlight>
                  <a:schemeClr val="accent1"/>
                </a:highlight>
              </a:rPr>
              <a:t>Minimum Requirements</a:t>
            </a:r>
            <a:r>
              <a:rPr lang="en"/>
              <a:t> To Run This Project:</a:t>
            </a:r>
            <a:endParaRPr/>
          </a:p>
        </p:txBody>
      </p:sp>
      <p:grpSp>
        <p:nvGrpSpPr>
          <p:cNvPr id="155" name="Google Shape;155;p18"/>
          <p:cNvGrpSpPr/>
          <p:nvPr/>
        </p:nvGrpSpPr>
        <p:grpSpPr>
          <a:xfrm>
            <a:off x="916458" y="1006588"/>
            <a:ext cx="214625" cy="214625"/>
            <a:chOff x="2594050" y="1631825"/>
            <a:chExt cx="439625" cy="439625"/>
          </a:xfrm>
        </p:grpSpPr>
        <p:sp>
          <p:nvSpPr>
            <p:cNvPr id="156" name="Google Shape;156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9"/>
          <p:cNvGrpSpPr/>
          <p:nvPr/>
        </p:nvGrpSpPr>
        <p:grpSpPr>
          <a:xfrm>
            <a:off x="916458" y="1006588"/>
            <a:ext cx="214625" cy="214625"/>
            <a:chOff x="2594050" y="1631825"/>
            <a:chExt cx="439625" cy="439625"/>
          </a:xfrm>
        </p:grpSpPr>
        <p:sp>
          <p:nvSpPr>
            <p:cNvPr id="166" name="Google Shape;166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381250" y="896100"/>
            <a:ext cx="42723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1"/>
                </a:highlight>
              </a:rPr>
              <a:t>Objectives and Future Scope:</a:t>
            </a:r>
            <a:endParaRPr>
              <a:solidFill>
                <a:schemeClr val="accent3"/>
              </a:solidFill>
              <a:highlight>
                <a:schemeClr val="accent1"/>
              </a:highlight>
            </a:endParaRPr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863525" y="1637650"/>
            <a:ext cx="76269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◉"/>
            </a:pPr>
            <a:r>
              <a:rPr lang="en" sz="1900"/>
              <a:t>Improved customer experience</a:t>
            </a:r>
            <a:endParaRPr sz="1900"/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◉"/>
            </a:pPr>
            <a:r>
              <a:rPr lang="en" sz="1900"/>
              <a:t>Improved sale</a:t>
            </a:r>
            <a:endParaRPr sz="1900"/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◉"/>
            </a:pPr>
            <a:r>
              <a:rPr lang="en" sz="1900"/>
              <a:t>Effective order management</a:t>
            </a:r>
            <a:endParaRPr sz="1900"/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◉"/>
            </a:pPr>
            <a:r>
              <a:rPr lang="en" sz="1900"/>
              <a:t>Better marketing and branding</a:t>
            </a:r>
            <a:endParaRPr sz="1900"/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◉"/>
            </a:pPr>
            <a:r>
              <a:rPr lang="en" sz="1900"/>
              <a:t>Increased revenue</a:t>
            </a:r>
            <a:endParaRPr sz="1900"/>
          </a:p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>
            <a:off x="916458" y="1006588"/>
            <a:ext cx="214625" cy="214625"/>
            <a:chOff x="2594050" y="1631825"/>
            <a:chExt cx="439625" cy="439625"/>
          </a:xfrm>
        </p:grpSpPr>
        <p:sp>
          <p:nvSpPr>
            <p:cNvPr id="178" name="Google Shape;178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863525" y="1637650"/>
            <a:ext cx="76269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Although we are pleased with the progress that we have made so far, there is still significant work to be done:</a:t>
            </a:r>
            <a:endParaRPr sz="1900"/>
          </a:p>
          <a:p>
            <a:pPr marL="457200" lvl="0" indent="-3492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◉"/>
            </a:pPr>
            <a:r>
              <a:rPr lang="en" sz="1900"/>
              <a:t>Expansion of restaurant partnerships</a:t>
            </a:r>
            <a:endParaRPr sz="1900"/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◉"/>
            </a:pPr>
            <a:r>
              <a:rPr lang="en" sz="1900"/>
              <a:t>Integration of personalized recommendations</a:t>
            </a:r>
            <a:endParaRPr sz="1900"/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◉"/>
            </a:pPr>
            <a:r>
              <a:rPr lang="en" sz="1900"/>
              <a:t>Developing a website (possibly even an app in the future) for mobile devices</a:t>
            </a:r>
            <a:endParaRPr sz="1900"/>
          </a:p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381250" y="896100"/>
            <a:ext cx="42723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1"/>
                </a:highlight>
              </a:rPr>
              <a:t>Future Work:</a:t>
            </a:r>
            <a:endParaRPr>
              <a:solidFill>
                <a:schemeClr val="accent3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425</Words>
  <Application>Microsoft Office PowerPoint</Application>
  <PresentationFormat>On-screen Show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Lora</vt:lpstr>
      <vt:lpstr>Calibri</vt:lpstr>
      <vt:lpstr>Quattrocento Sans</vt:lpstr>
      <vt:lpstr>Viola template</vt:lpstr>
      <vt:lpstr>Chandigarh University Food Ordering Service</vt:lpstr>
      <vt:lpstr>Hello!</vt:lpstr>
      <vt:lpstr>Introduction</vt:lpstr>
      <vt:lpstr>Problem Definition</vt:lpstr>
      <vt:lpstr>The Tools we used</vt:lpstr>
      <vt:lpstr>The Tools we used</vt:lpstr>
      <vt:lpstr>The Minimum Requirements To Run This Project:</vt:lpstr>
      <vt:lpstr>Objectives and Future Scope:</vt:lpstr>
      <vt:lpstr>Future Work:</vt:lpstr>
      <vt:lpstr>Thank you for your time and patience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Chandigarh University Food Ordering Service</dc:title>
  <cp:lastModifiedBy>Ravi shankar singh LastNameUnknown</cp:lastModifiedBy>
  <cp:revision>2</cp:revision>
  <dcterms:modified xsi:type="dcterms:W3CDTF">2023-05-18T09:40:11Z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2023-05-18T08:22:18Z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7bdcee10-c059-4a2b-b03e-237fb6db1ad3</vt:lpwstr>
  </property>
  <property fmtid="{D5CDD505-2E9C-101B-9397-08002B2CF9AE}" pid="7" name="MSIP_Label_defa4170-0d19-0005-0004-bc88714345d2_ActionId">
    <vt:lpwstr>2a4c8f01-3ad8-45ed-a93b-e1b8e23cd4c1</vt:lpwstr>
  </property>
  <property fmtid="{D5CDD505-2E9C-101B-9397-08002B2CF9AE}" pid="8" name="MSIP_Label_defa4170-0d19-0005-0004-bc88714345d2_ContentBits">
    <vt:lpwstr>0</vt:lpwstr>
  </property>
</Properties>
</file>