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4" r:id="rId7"/>
    <p:sldId id="291" r:id="rId8"/>
    <p:sldId id="268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204" autoAdjust="0"/>
  </p:normalViewPr>
  <p:slideViewPr>
    <p:cSldViewPr snapToGrid="0">
      <p:cViewPr varScale="1">
        <p:scale>
          <a:sx n="97" d="100"/>
          <a:sy n="97" d="100"/>
        </p:scale>
        <p:origin x="57" y="31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 err="1"/>
              <a:t>PortFolio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Team 4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Ravi Yeleswarapu</a:t>
            </a:r>
          </a:p>
          <a:p>
            <a:r>
              <a:rPr lang="en-US" dirty="0"/>
              <a:t>Victor </a:t>
            </a:r>
            <a:r>
              <a:rPr lang="en-US" dirty="0" err="1"/>
              <a:t>Ordaz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20693"/>
            <a:ext cx="6589150" cy="1988706"/>
          </a:xfrm>
        </p:spPr>
        <p:txBody>
          <a:bodyPr/>
          <a:lstStyle/>
          <a:p>
            <a:r>
              <a:rPr lang="en-US" dirty="0"/>
              <a:t>A simple, elegant, and streamlined portfolio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average investor relies heavily on news, friends and word of mouth to evaluate a company’s attractiveness from an investor perspective. </a:t>
            </a:r>
          </a:p>
          <a:p>
            <a:r>
              <a:rPr lang="en-US" dirty="0"/>
              <a:t>There is a huge need for simple applications that empower the average investor to do their own analysis without the need for much financial education.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Securing and preparing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>
            <a:normAutofit fontScale="90000"/>
          </a:bodyPr>
          <a:lstStyle/>
          <a:p>
            <a:r>
              <a:rPr lang="en-US" dirty="0"/>
              <a:t>We used API’s to source our data.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32196" y="276778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Current:</a:t>
            </a:r>
          </a:p>
          <a:p>
            <a:pPr lvl="1"/>
            <a:r>
              <a:rPr lang="en-US" dirty="0"/>
              <a:t>Individual Stock Returns – Alpaca Trade API​</a:t>
            </a:r>
          </a:p>
          <a:p>
            <a:pPr lvl="1"/>
            <a:r>
              <a:rPr lang="en-US" dirty="0"/>
              <a:t>Ticker Symbols -  Yahoo Finance​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174" y="276778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Enhancements:</a:t>
            </a:r>
          </a:p>
          <a:p>
            <a:pPr lvl="1"/>
            <a:r>
              <a:rPr lang="en-US" dirty="0"/>
              <a:t>Fundamental Analysis - </a:t>
            </a:r>
          </a:p>
          <a:p>
            <a:pPr lvl="1"/>
            <a:r>
              <a:rPr lang="en-US" dirty="0"/>
              <a:t>Technical Analysis - FINTA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696715"/>
          </a:xfrm>
        </p:spPr>
        <p:txBody>
          <a:bodyPr/>
          <a:lstStyle/>
          <a:p>
            <a:r>
              <a:rPr lang="en-US" dirty="0"/>
              <a:t>Application Spec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1720646"/>
            <a:ext cx="2994660" cy="45449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Current:</a:t>
            </a:r>
          </a:p>
          <a:p>
            <a:pPr lvl="1"/>
            <a:r>
              <a:rPr lang="en-US" dirty="0"/>
              <a:t>Allows the user to select two stock tickers from a pre-existing list</a:t>
            </a:r>
          </a:p>
          <a:p>
            <a:pPr lvl="1"/>
            <a:r>
              <a:rPr lang="en-US" dirty="0"/>
              <a:t>Allows the user to select the dates for which they want to review stock metrics</a:t>
            </a:r>
          </a:p>
          <a:p>
            <a:pPr lvl="1"/>
            <a:r>
              <a:rPr lang="en-US" dirty="0"/>
              <a:t>Allows the user to specify the investment amount and total investment time horizon</a:t>
            </a:r>
          </a:p>
          <a:p>
            <a:pPr lvl="1"/>
            <a:r>
              <a:rPr lang="en-US" dirty="0"/>
              <a:t>Allows the user to select the weights for the two-stock portfolio.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02C3A21F-01A5-F069-E19B-BEB3ED92003C}"/>
              </a:ext>
            </a:extLst>
          </p:cNvPr>
          <p:cNvSpPr txBox="1">
            <a:spLocks/>
          </p:cNvSpPr>
          <p:nvPr/>
        </p:nvSpPr>
        <p:spPr>
          <a:xfrm>
            <a:off x="7320608" y="1720646"/>
            <a:ext cx="2994660" cy="4544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5750" indent="-28575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Future:</a:t>
            </a:r>
          </a:p>
          <a:p>
            <a:pPr lvl="1"/>
            <a:r>
              <a:rPr lang="en-US" dirty="0"/>
              <a:t>Allows the user to select more than 2 stocks</a:t>
            </a:r>
          </a:p>
          <a:p>
            <a:pPr lvl="1"/>
            <a:r>
              <a:rPr lang="en-US" dirty="0"/>
              <a:t>Allows the user to select the number of simulations they’d like to run (this will automatically generate random weights for the monte </a:t>
            </a:r>
            <a:r>
              <a:rPr lang="en-US" dirty="0" err="1"/>
              <a:t>carlo</a:t>
            </a:r>
            <a:r>
              <a:rPr lang="en-US" dirty="0"/>
              <a:t> simulation)</a:t>
            </a:r>
          </a:p>
          <a:p>
            <a:pPr lvl="1"/>
            <a:r>
              <a:rPr lang="en-US" dirty="0"/>
              <a:t>Incorporate more technical stock analysis for the user to evaluate a stock’s investment attractiveness</a:t>
            </a:r>
          </a:p>
          <a:p>
            <a:pPr lvl="1"/>
            <a:r>
              <a:rPr lang="en-US" dirty="0"/>
              <a:t>Incorporate more portfolio simulation/construction methodologies to provide more options for the user to select from.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{0E2CE9EC-3404-4451-97C2-4DA9058CC2C8}tf33968143_win32</Template>
  <TotalTime>9</TotalTime>
  <Words>242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Custom</vt:lpstr>
      <vt:lpstr>PortFolio dashboard</vt:lpstr>
      <vt:lpstr>Team 4</vt:lpstr>
      <vt:lpstr>A simple, elegant, and streamlined portfolio manager</vt:lpstr>
      <vt:lpstr>Securing and preparing the data</vt:lpstr>
      <vt:lpstr>We used API’s to source our data. </vt:lpstr>
      <vt:lpstr>Application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dashboard</dc:title>
  <dc:creator>Ravi Yeleswarapu</dc:creator>
  <cp:lastModifiedBy>Ravi Yeleswarapu</cp:lastModifiedBy>
  <cp:revision>1</cp:revision>
  <dcterms:created xsi:type="dcterms:W3CDTF">2024-03-01T01:51:32Z</dcterms:created>
  <dcterms:modified xsi:type="dcterms:W3CDTF">2024-03-01T02:01:10Z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