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C083421-27DB-4748-B9BE-963C040313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40080" y="0"/>
            <a:ext cx="8275680" cy="4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-20880" y="-60480"/>
            <a:ext cx="10096200" cy="700560"/>
          </a:xfrm>
          <a:prstGeom prst="rect">
            <a:avLst/>
          </a:prstGeom>
          <a:solidFill>
            <a:srgbClr val="80808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64080" y="360"/>
            <a:ext cx="944028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36080" y="1800"/>
            <a:ext cx="9938520" cy="9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Lean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canv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as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mod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1560" y="966960"/>
            <a:ext cx="9900000" cy="60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4" descr=""/>
          <p:cNvPicPr/>
          <p:nvPr/>
        </p:nvPicPr>
        <p:blipFill>
          <a:blip r:embed="rId1"/>
          <a:stretch/>
        </p:blipFill>
        <p:spPr>
          <a:xfrm>
            <a:off x="456840" y="741960"/>
            <a:ext cx="8578800" cy="455796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518400" y="975600"/>
            <a:ext cx="162540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2246400" y="975600"/>
            <a:ext cx="16250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4009320" y="1117440"/>
            <a:ext cx="16250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4045320" y="1343880"/>
            <a:ext cx="16250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5679360" y="1121760"/>
            <a:ext cx="16254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611280" y="4350600"/>
            <a:ext cx="375948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5715360" y="1348200"/>
            <a:ext cx="16254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3"/>
          <p:cNvSpPr/>
          <p:nvPr/>
        </p:nvSpPr>
        <p:spPr>
          <a:xfrm>
            <a:off x="4880520" y="4255560"/>
            <a:ext cx="432252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2246400" y="2893680"/>
            <a:ext cx="20890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5679360" y="2897280"/>
            <a:ext cx="208944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7443000" y="1129320"/>
            <a:ext cx="2089080" cy="12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4009320" y="1117440"/>
            <a:ext cx="16250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8"/>
          <p:cNvSpPr/>
          <p:nvPr/>
        </p:nvSpPr>
        <p:spPr>
          <a:xfrm>
            <a:off x="3972240" y="1128960"/>
            <a:ext cx="16250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2023-01-28T14:48:16Z</dcterms:created>
  <dc:creator/>
  <dc:description/>
  <dc:language>en-US</dc:language>
  <cp:lastModifiedBy/>
  <dcterms:modified xsi:type="dcterms:W3CDTF">2023-01-28T14:50:43Z</dcterms:modified>
  <cp:revision>2</cp:revision>
  <dc:subject/>
  <dc:title/>
</cp:coreProperties>
</file>