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7B3835EA-5586-4AF4-9DCB-D17379CA123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640080" y="360"/>
            <a:ext cx="8273160" cy="4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64080" y="0"/>
            <a:ext cx="943776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136080" y="1800"/>
            <a:ext cx="9936000" cy="9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SWOT analysis – you try!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4880520" y="4255560"/>
            <a:ext cx="432000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66666"/>
                </a:solidFill>
                <a:latin typeface="Calibri"/>
                <a:ea typeface="DejaVu Sans"/>
              </a:rPr>
              <a:t>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66666"/>
                </a:solidFill>
                <a:latin typeface="Calibri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83" name="CustomShape 5"/>
          <p:cNvSpPr/>
          <p:nvPr/>
        </p:nvSpPr>
        <p:spPr>
          <a:xfrm>
            <a:off x="6579360" y="3113280"/>
            <a:ext cx="2086920" cy="66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4" name="CustomShape 6"/>
          <p:cNvSpPr/>
          <p:nvPr/>
        </p:nvSpPr>
        <p:spPr>
          <a:xfrm>
            <a:off x="360" y="707400"/>
            <a:ext cx="10244520" cy="48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85" name="CustomShape 7"/>
          <p:cNvSpPr/>
          <p:nvPr/>
        </p:nvSpPr>
        <p:spPr>
          <a:xfrm>
            <a:off x="61560" y="689400"/>
            <a:ext cx="6244560" cy="56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pSp>
        <p:nvGrpSpPr>
          <p:cNvPr id="86" name="Group 8"/>
          <p:cNvGrpSpPr/>
          <p:nvPr/>
        </p:nvGrpSpPr>
        <p:grpSpPr>
          <a:xfrm>
            <a:off x="61560" y="274320"/>
            <a:ext cx="9903240" cy="4961160"/>
            <a:chOff x="61560" y="274320"/>
            <a:chExt cx="9903240" cy="4961160"/>
          </a:xfrm>
        </p:grpSpPr>
        <p:sp>
          <p:nvSpPr>
            <p:cNvPr id="87" name="CustomShape 9"/>
            <p:cNvSpPr/>
            <p:nvPr/>
          </p:nvSpPr>
          <p:spPr>
            <a:xfrm>
              <a:off x="856800" y="2698560"/>
              <a:ext cx="2636640" cy="339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</p:txBody>
        </p:sp>
        <p:pic>
          <p:nvPicPr>
            <p:cNvPr id="88" name="" descr=""/>
            <p:cNvPicPr/>
            <p:nvPr/>
          </p:nvPicPr>
          <p:blipFill>
            <a:blip r:embed="rId1"/>
            <a:srcRect l="4999" t="15165" r="4999" b="0"/>
            <a:stretch/>
          </p:blipFill>
          <p:spPr>
            <a:xfrm>
              <a:off x="61560" y="274320"/>
              <a:ext cx="9902520" cy="4961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9" name="CustomShape 10"/>
            <p:cNvSpPr/>
            <p:nvPr/>
          </p:nvSpPr>
          <p:spPr>
            <a:xfrm>
              <a:off x="162000" y="888120"/>
              <a:ext cx="3496320" cy="1603080"/>
            </a:xfrm>
            <a:prstGeom prst="rect">
              <a:avLst/>
            </a:prstGeom>
            <a:solidFill>
              <a:srgbClr val="eeeeee"/>
            </a:solidFill>
            <a:ln>
              <a:solidFill>
                <a:srgbClr val="eeeee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11"/>
            <p:cNvSpPr/>
            <p:nvPr/>
          </p:nvSpPr>
          <p:spPr>
            <a:xfrm>
              <a:off x="61560" y="3254040"/>
              <a:ext cx="3497760" cy="1224360"/>
            </a:xfrm>
            <a:prstGeom prst="rect">
              <a:avLst/>
            </a:prstGeom>
            <a:solidFill>
              <a:srgbClr val="eeeeee"/>
            </a:solidFill>
            <a:ln>
              <a:solidFill>
                <a:srgbClr val="eeeee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12"/>
            <p:cNvSpPr/>
            <p:nvPr/>
          </p:nvSpPr>
          <p:spPr>
            <a:xfrm>
              <a:off x="6667200" y="793440"/>
              <a:ext cx="3197160" cy="1508760"/>
            </a:xfrm>
            <a:prstGeom prst="rect">
              <a:avLst/>
            </a:prstGeom>
            <a:solidFill>
              <a:srgbClr val="eeeeee"/>
            </a:solidFill>
            <a:ln>
              <a:solidFill>
                <a:srgbClr val="eeeee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13"/>
            <p:cNvSpPr/>
            <p:nvPr/>
          </p:nvSpPr>
          <p:spPr>
            <a:xfrm>
              <a:off x="6567120" y="2970000"/>
              <a:ext cx="3296880" cy="1414440"/>
            </a:xfrm>
            <a:prstGeom prst="rect">
              <a:avLst/>
            </a:prstGeom>
            <a:solidFill>
              <a:srgbClr val="eeeeee"/>
            </a:solidFill>
            <a:ln>
              <a:solidFill>
                <a:srgbClr val="eeeee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14"/>
            <p:cNvSpPr/>
            <p:nvPr/>
          </p:nvSpPr>
          <p:spPr>
            <a:xfrm>
              <a:off x="367200" y="936000"/>
              <a:ext cx="3192120" cy="1689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3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 </a:t>
              </a:r>
              <a:endParaRPr b="0" lang="en-US" sz="13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3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 </a:t>
              </a:r>
              <a:endParaRPr b="0" lang="en-US" sz="13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3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 </a:t>
              </a:r>
              <a:endParaRPr b="0" lang="en-US" sz="13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3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 </a:t>
              </a:r>
              <a:endParaRPr b="0" lang="en-US" sz="13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3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 </a:t>
              </a:r>
              <a:endParaRPr b="0" lang="en-US" sz="13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3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94" name="CustomShape 15"/>
            <p:cNvSpPr/>
            <p:nvPr/>
          </p:nvSpPr>
          <p:spPr>
            <a:xfrm>
              <a:off x="362160" y="3302280"/>
              <a:ext cx="3192120" cy="1459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 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 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5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 </a:t>
              </a:r>
              <a:endParaRPr b="0" lang="en-US" sz="15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5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95" name="CustomShape 16"/>
            <p:cNvSpPr/>
            <p:nvPr/>
          </p:nvSpPr>
          <p:spPr>
            <a:xfrm>
              <a:off x="6773400" y="888120"/>
              <a:ext cx="3191400" cy="1460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 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 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 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 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96" name="CustomShape 17"/>
            <p:cNvSpPr/>
            <p:nvPr/>
          </p:nvSpPr>
          <p:spPr>
            <a:xfrm>
              <a:off x="6671880" y="3064320"/>
              <a:ext cx="3192480" cy="1689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 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 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 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 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400" spc="-1" strike="noStrike">
                <a:latin typeface="Arial"/>
              </a:endParaRPr>
            </a:p>
          </p:txBody>
        </p:sp>
      </p:grp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2023-01-28T20:00:34Z</dcterms:created>
  <dc:creator/>
  <dc:description/>
  <dc:language>en-US</dc:language>
  <cp:lastModifiedBy/>
  <dcterms:modified xsi:type="dcterms:W3CDTF">2023-01-28T20:03:17Z</dcterms:modified>
  <cp:revision>3</cp:revision>
  <dc:subject/>
  <dc:title/>
</cp:coreProperties>
</file>