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5D9DFAE-BFB8-4ED6-8E90-118F3BA742C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9720" y="531360"/>
            <a:ext cx="9264600" cy="6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US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Content To Cover (if possible!)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40080" y="360"/>
            <a:ext cx="8275320" cy="4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64080" y="0"/>
            <a:ext cx="94399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82520" y="1800"/>
            <a:ext cx="941472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rcRect l="0" t="3457" r="0" b="5685"/>
          <a:stretch/>
        </p:blipFill>
        <p:spPr>
          <a:xfrm>
            <a:off x="1935360" y="185040"/>
            <a:ext cx="6202800" cy="4844160"/>
          </a:xfrm>
          <a:prstGeom prst="rect">
            <a:avLst/>
          </a:prstGeom>
          <a:ln>
            <a:noFill/>
          </a:ln>
        </p:spPr>
      </p:pic>
      <p:sp>
        <p:nvSpPr>
          <p:cNvPr id="122" name="CustomShape 5"/>
          <p:cNvSpPr/>
          <p:nvPr/>
        </p:nvSpPr>
        <p:spPr>
          <a:xfrm>
            <a:off x="2744280" y="2494440"/>
            <a:ext cx="4679280" cy="6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2023-01-28T20:00:34Z</dcterms:created>
  <dc:creator/>
  <dc:description/>
  <dc:language>en-US</dc:language>
  <cp:lastModifiedBy/>
  <dcterms:modified xsi:type="dcterms:W3CDTF">2023-01-28T20:04:21Z</dcterms:modified>
  <cp:revision>5</cp:revision>
  <dc:subject/>
  <dc:title/>
</cp:coreProperties>
</file>