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360135D-C292-4EDD-A390-A915C2AC06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0080" y="360"/>
            <a:ext cx="827316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4080" y="0"/>
            <a:ext cx="94377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6080" y="1800"/>
            <a:ext cx="993600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Your ecosystem - slide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6579360" y="1337760"/>
            <a:ext cx="162288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6615360" y="1564200"/>
            <a:ext cx="162288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4880520" y="4255560"/>
            <a:ext cx="43200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6579360" y="3113280"/>
            <a:ext cx="208692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360" y="707400"/>
            <a:ext cx="10244520" cy="48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7" name="CustomShape 9"/>
          <p:cNvSpPr/>
          <p:nvPr/>
        </p:nvSpPr>
        <p:spPr>
          <a:xfrm>
            <a:off x="61560" y="689400"/>
            <a:ext cx="6244560" cy="56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0"/>
          <p:cNvSpPr/>
          <p:nvPr/>
        </p:nvSpPr>
        <p:spPr>
          <a:xfrm>
            <a:off x="4923000" y="4238640"/>
            <a:ext cx="1553400" cy="821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4923000" y="1038600"/>
            <a:ext cx="2741760" cy="821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 flipH="1">
            <a:off x="2585160" y="1450080"/>
            <a:ext cx="2336400" cy="460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>
            <a:off x="1031400" y="1495800"/>
            <a:ext cx="1553400" cy="821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1808640" y="2318760"/>
            <a:ext cx="3890520" cy="19191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 flipH="1">
            <a:off x="6476400" y="1450080"/>
            <a:ext cx="1188000" cy="3199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4092120" y="2470680"/>
            <a:ext cx="1941480" cy="5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2023-01-28T20:00:34Z</dcterms:created>
  <dc:creator/>
  <dc:description/>
  <dc:language>en-US</dc:language>
  <cp:lastModifiedBy/>
  <dcterms:modified xsi:type="dcterms:W3CDTF">2023-01-28T20:01:58Z</dcterms:modified>
  <cp:revision>2</cp:revision>
  <dc:subject/>
  <dc:title/>
</cp:coreProperties>
</file>