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BF338630-A609-4650-AC19-9D8E22996EF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40080" y="360"/>
            <a:ext cx="827316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64080" y="0"/>
            <a:ext cx="943776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136080" y="1800"/>
            <a:ext cx="9936000" cy="9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Competition petal diagram (Try your own)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4880520" y="4255560"/>
            <a:ext cx="4320000" cy="51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66666"/>
                </a:solidFill>
                <a:latin typeface="Calibri"/>
                <a:ea typeface="DejaVu Sans"/>
              </a:rPr>
              <a:t>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666666"/>
                </a:solidFill>
                <a:latin typeface="Calibri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360" y="707400"/>
            <a:ext cx="10244520" cy="48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84" name="CustomShape 6"/>
          <p:cNvSpPr/>
          <p:nvPr/>
        </p:nvSpPr>
        <p:spPr>
          <a:xfrm>
            <a:off x="61560" y="689400"/>
            <a:ext cx="6244560" cy="56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7"/>
          <p:cNvSpPr/>
          <p:nvPr/>
        </p:nvSpPr>
        <p:spPr>
          <a:xfrm>
            <a:off x="2468520" y="743040"/>
            <a:ext cx="5128200" cy="4924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8"/>
          <p:cNvSpPr/>
          <p:nvPr/>
        </p:nvSpPr>
        <p:spPr>
          <a:xfrm>
            <a:off x="3108600" y="5119920"/>
            <a:ext cx="1004760" cy="549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9"/>
          <p:cNvSpPr/>
          <p:nvPr/>
        </p:nvSpPr>
        <p:spPr>
          <a:xfrm>
            <a:off x="6857280" y="1554120"/>
            <a:ext cx="913320" cy="1096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0"/>
          <p:cNvSpPr/>
          <p:nvPr/>
        </p:nvSpPr>
        <p:spPr>
          <a:xfrm>
            <a:off x="6125760" y="1828440"/>
            <a:ext cx="1004760" cy="913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1"/>
          <p:cNvSpPr/>
          <p:nvPr/>
        </p:nvSpPr>
        <p:spPr>
          <a:xfrm>
            <a:off x="6125760" y="2651400"/>
            <a:ext cx="821880" cy="3646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2"/>
          <p:cNvSpPr/>
          <p:nvPr/>
        </p:nvSpPr>
        <p:spPr>
          <a:xfrm>
            <a:off x="4663080" y="707400"/>
            <a:ext cx="913320" cy="12114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3"/>
          <p:cNvSpPr/>
          <p:nvPr/>
        </p:nvSpPr>
        <p:spPr>
          <a:xfrm>
            <a:off x="4480200" y="1096920"/>
            <a:ext cx="913320" cy="7304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4"/>
          <p:cNvSpPr/>
          <p:nvPr/>
        </p:nvSpPr>
        <p:spPr>
          <a:xfrm>
            <a:off x="4388760" y="1152360"/>
            <a:ext cx="1406520" cy="547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5"/>
          <p:cNvSpPr/>
          <p:nvPr/>
        </p:nvSpPr>
        <p:spPr>
          <a:xfrm>
            <a:off x="5413680" y="4114080"/>
            <a:ext cx="1406520" cy="5475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6"/>
          <p:cNvSpPr/>
          <p:nvPr/>
        </p:nvSpPr>
        <p:spPr>
          <a:xfrm>
            <a:off x="4480200" y="1828440"/>
            <a:ext cx="913320" cy="181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7"/>
          <p:cNvSpPr/>
          <p:nvPr/>
        </p:nvSpPr>
        <p:spPr>
          <a:xfrm>
            <a:off x="2981160" y="1828440"/>
            <a:ext cx="1096200" cy="12790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8"/>
          <p:cNvSpPr/>
          <p:nvPr/>
        </p:nvSpPr>
        <p:spPr>
          <a:xfrm>
            <a:off x="2194200" y="1645560"/>
            <a:ext cx="1096200" cy="913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9"/>
          <p:cNvSpPr/>
          <p:nvPr/>
        </p:nvSpPr>
        <p:spPr>
          <a:xfrm>
            <a:off x="5760000" y="3748320"/>
            <a:ext cx="913320" cy="7304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0"/>
          <p:cNvSpPr/>
          <p:nvPr/>
        </p:nvSpPr>
        <p:spPr>
          <a:xfrm>
            <a:off x="3931560" y="2559960"/>
            <a:ext cx="273240" cy="2732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1"/>
          <p:cNvSpPr/>
          <p:nvPr/>
        </p:nvSpPr>
        <p:spPr>
          <a:xfrm>
            <a:off x="3200040" y="2925360"/>
            <a:ext cx="273240" cy="2732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2"/>
          <p:cNvSpPr/>
          <p:nvPr/>
        </p:nvSpPr>
        <p:spPr>
          <a:xfrm>
            <a:off x="3474360" y="3839760"/>
            <a:ext cx="1187640" cy="1004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3"/>
          <p:cNvSpPr/>
          <p:nvPr/>
        </p:nvSpPr>
        <p:spPr>
          <a:xfrm rot="3520200">
            <a:off x="6366960" y="4246920"/>
            <a:ext cx="740160" cy="1243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4"/>
          <p:cNvSpPr/>
          <p:nvPr/>
        </p:nvSpPr>
        <p:spPr>
          <a:xfrm>
            <a:off x="3474360" y="3784320"/>
            <a:ext cx="913320" cy="2732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5"/>
          <p:cNvSpPr/>
          <p:nvPr/>
        </p:nvSpPr>
        <p:spPr>
          <a:xfrm rot="8016600">
            <a:off x="2640240" y="3830400"/>
            <a:ext cx="739800" cy="17830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6"/>
          <p:cNvSpPr/>
          <p:nvPr/>
        </p:nvSpPr>
        <p:spPr>
          <a:xfrm rot="8016600">
            <a:off x="2640600" y="3830400"/>
            <a:ext cx="739800" cy="17830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7"/>
          <p:cNvSpPr/>
          <p:nvPr/>
        </p:nvSpPr>
        <p:spPr>
          <a:xfrm>
            <a:off x="4571640" y="2834280"/>
            <a:ext cx="1004760" cy="549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2023-01-28T20:00:34Z</dcterms:created>
  <dc:creator/>
  <dc:description/>
  <dc:language>en-US</dc:language>
  <cp:lastModifiedBy/>
  <dcterms:modified xsi:type="dcterms:W3CDTF">2023-01-28T20:01:24Z</dcterms:modified>
  <cp:revision>1</cp:revision>
  <dc:subject/>
  <dc:title/>
</cp:coreProperties>
</file>