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F5D3D95-2AB7-4419-894C-653F3705739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29411" t="0" r="29745" b="27406"/>
          <a:stretch/>
        </p:blipFill>
        <p:spPr>
          <a:xfrm>
            <a:off x="8960760" y="5153040"/>
            <a:ext cx="1116720" cy="4917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640080" y="360"/>
            <a:ext cx="827820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-20880" y="-60480"/>
            <a:ext cx="10098720" cy="703080"/>
          </a:xfrm>
          <a:prstGeom prst="rect">
            <a:avLst/>
          </a:prstGeom>
          <a:solidFill>
            <a:srgbClr val="80808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64080" y="0"/>
            <a:ext cx="94428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36080" y="1800"/>
            <a:ext cx="994104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Lean canvas model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61560" y="966960"/>
            <a:ext cx="9902520" cy="60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7" name="Picture 4" descr=""/>
          <p:cNvPicPr/>
          <p:nvPr/>
        </p:nvPicPr>
        <p:blipFill>
          <a:blip r:embed="rId2"/>
          <a:stretch/>
        </p:blipFill>
        <p:spPr>
          <a:xfrm>
            <a:off x="456840" y="741960"/>
            <a:ext cx="8581320" cy="4560480"/>
          </a:xfrm>
          <a:prstGeom prst="rect">
            <a:avLst/>
          </a:prstGeom>
          <a:ln>
            <a:noFill/>
          </a:ln>
        </p:spPr>
      </p:pic>
      <p:sp>
        <p:nvSpPr>
          <p:cNvPr id="48" name="CustomShape 6"/>
          <p:cNvSpPr/>
          <p:nvPr/>
        </p:nvSpPr>
        <p:spPr>
          <a:xfrm>
            <a:off x="518400" y="975600"/>
            <a:ext cx="16279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2246400" y="975600"/>
            <a:ext cx="16275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8"/>
          <p:cNvSpPr/>
          <p:nvPr/>
        </p:nvSpPr>
        <p:spPr>
          <a:xfrm>
            <a:off x="4009320" y="1117440"/>
            <a:ext cx="162756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9"/>
          <p:cNvSpPr/>
          <p:nvPr/>
        </p:nvSpPr>
        <p:spPr>
          <a:xfrm>
            <a:off x="4045320" y="1343880"/>
            <a:ext cx="162756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5679360" y="1121760"/>
            <a:ext cx="16279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1"/>
          <p:cNvSpPr/>
          <p:nvPr/>
        </p:nvSpPr>
        <p:spPr>
          <a:xfrm>
            <a:off x="611280" y="4350600"/>
            <a:ext cx="376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5715360" y="1348200"/>
            <a:ext cx="16279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3"/>
          <p:cNvSpPr/>
          <p:nvPr/>
        </p:nvSpPr>
        <p:spPr>
          <a:xfrm>
            <a:off x="4880520" y="4255560"/>
            <a:ext cx="43250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2246400" y="2893680"/>
            <a:ext cx="209160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5679360" y="2897280"/>
            <a:ext cx="20919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7443000" y="1129320"/>
            <a:ext cx="2091600" cy="12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7"/>
          <p:cNvSpPr/>
          <p:nvPr/>
        </p:nvSpPr>
        <p:spPr>
          <a:xfrm>
            <a:off x="4009320" y="1117440"/>
            <a:ext cx="162756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8"/>
          <p:cNvSpPr/>
          <p:nvPr/>
        </p:nvSpPr>
        <p:spPr>
          <a:xfrm>
            <a:off x="3972240" y="1128960"/>
            <a:ext cx="162756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19"/>
          <p:cNvSpPr txBox="1"/>
          <p:nvPr/>
        </p:nvSpPr>
        <p:spPr>
          <a:xfrm>
            <a:off x="2744280" y="2494440"/>
            <a:ext cx="468216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000" spc="-1" strike="noStrike">
                <a:solidFill>
                  <a:srgbClr val="ed1c24"/>
                </a:solidFill>
                <a:latin typeface="Arial"/>
              </a:rPr>
              <a:t>You Try – in Group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2021-02-02T15:08:35Z</dcterms:created>
  <dc:creator/>
  <dc:description/>
  <dc:language>en-US</dc:language>
  <cp:lastModifiedBy/>
  <dcterms:modified xsi:type="dcterms:W3CDTF">2021-02-02T15:08:58Z</dcterms:modified>
  <cp:revision>1</cp:revision>
  <dc:subject/>
  <dc:title/>
</cp:coreProperties>
</file>