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54892-5415-4EBB-8261-1ADF72489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493C46-6B86-409F-8B02-9E1EA53F9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EC398-6A80-466D-9B5E-7D4AF6F9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C887-A043-4D2B-8796-A96A31BD32A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A346F-6F9B-47DE-B888-DC9545BD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DE8AC-DFD9-4FC5-A6F1-050BBE01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3C1-22CE-4304-9202-36900A054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90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DD5C0-3C3F-416D-B17E-A51605CF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A8431F-820C-41AD-A4DD-59A4E406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FA240-FBDB-4428-92A9-63E214B0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C887-A043-4D2B-8796-A96A31BD32A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89D5E-F8D8-4631-A714-81AAB795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3F188-3A5A-4843-BDD8-CD5E22C0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3C1-22CE-4304-9202-36900A054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B9319B-605E-4F1F-8BBE-E31FB90EB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ACB4B3-3B39-4794-8EA7-384376292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8905E-6DB9-4B58-A446-F3504C5E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C887-A043-4D2B-8796-A96A31BD32A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2CF7B-7898-4579-8F80-9D0ED185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0165C-8D4F-4D5D-81D2-7307642E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3C1-22CE-4304-9202-36900A054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39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496CB-8CD1-4986-A725-2AAEE28F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DD8E3-9E9D-41B3-880C-FDE843385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9226C-CC13-4BAA-B201-66F22A85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C887-A043-4D2B-8796-A96A31BD32A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50406-9009-469C-AB21-F0B8D301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58798-3946-4FEE-AC70-E5865F60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3C1-22CE-4304-9202-36900A054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8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25867-09E4-4F11-9E99-A2591B27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655CF-398E-44BE-B366-B8C25515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4E065-F614-4B04-BD13-07B803B4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C887-A043-4D2B-8796-A96A31BD32A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A66CC-77E4-4C1F-8393-BC865BCB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9CB78-4D85-4D88-8EE6-4D668778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3C1-22CE-4304-9202-36900A054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0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CE2CC-974F-4D6D-84D7-AFC8CF5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C00C6-EAD5-4F17-8B0A-636B8D86E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735FB-E95F-449D-B174-3931D081F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EA8D4-5E05-440F-98C4-77E4F6E5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C887-A043-4D2B-8796-A96A31BD32A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79A000-C35A-4191-8E51-AF927803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CF5260-37DD-4280-B714-D2CD4312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3C1-22CE-4304-9202-36900A054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85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D7844-6F98-4F5D-AB8F-E27FEA70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BB2C7-F19A-4C25-A40A-87FDD65BD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7666A5-E8AB-4166-9388-B94AE91BD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C74B8E-1AC8-4330-AD67-EF0AFB57A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339EEB-A8C4-417E-8ECB-D250311CD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5E7367-E545-4C88-8510-626DB719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C887-A043-4D2B-8796-A96A31BD32A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E84885-1D4C-44A4-8B2C-D3DFCAD5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559E34-56DB-454E-B75C-FA48711C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3C1-22CE-4304-9202-36900A054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61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8AF9E-4212-425E-99BA-3B20A2CD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256899-9782-43A0-BA22-52ABE7D4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C887-A043-4D2B-8796-A96A31BD32A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1EFC1B-5638-47BF-88F0-7A6BCD65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344053-39CE-4A0D-9394-9E85449E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3C1-22CE-4304-9202-36900A054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2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9C23B6-1B72-4691-ACDA-232C5F03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C887-A043-4D2B-8796-A96A31BD32A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D844DF-DDE6-4DE4-887E-2C48158A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1DFFFD-D46A-42C2-994D-88769380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3C1-22CE-4304-9202-36900A054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1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BA6CF-556F-4763-A777-5A8FEB15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2A735-D62D-4EFB-9A8A-15426201A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AD0F9A-06AA-4366-AABE-8E997C2DB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5A95A-8E62-4848-8DEB-DC89AD33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C887-A043-4D2B-8796-A96A31BD32A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87E27D-E6B7-42B4-97FC-92C58813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663FC-1E91-4AA6-B5B5-C61880DE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3C1-22CE-4304-9202-36900A054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25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86943-98D9-4D07-B47B-6A387047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746DEA-B018-4BBA-A5AB-3C1D3BBE0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A70D64-F51C-4A42-A159-90DAA859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85293-5D99-4C75-AF9D-B0398F95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C887-A043-4D2B-8796-A96A31BD32A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FD0ED-1D35-46C2-A562-6718847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EA1A0-6A8A-40F8-879A-0197CC20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3C1-22CE-4304-9202-36900A054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9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651275-FBFA-4191-B760-9EE385BB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70647-2D76-49D6-AECE-1A9D0132D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25487-B082-442E-90A4-D7EDDED0F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5C887-A043-4D2B-8796-A96A31BD32A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51A34-7152-425A-AA2B-3BE377BB8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610BC-71C8-4514-AEAA-C921BC4C2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6D3C1-22CE-4304-9202-36900A054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2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4EE53-5EF8-49A4-B27E-CDA4C994F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6A92A-B59E-4F81-B6FF-05A01FB62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Blablabla</a:t>
            </a: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94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5A044-D831-401E-854C-18E1B560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2E6EC2-376A-41DB-BA71-1E8DF9564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7477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示例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示例</dc:title>
  <dc:creator>银 张</dc:creator>
  <cp:lastModifiedBy>银 张</cp:lastModifiedBy>
  <cp:revision>2</cp:revision>
  <dcterms:created xsi:type="dcterms:W3CDTF">2019-07-13T02:07:14Z</dcterms:created>
  <dcterms:modified xsi:type="dcterms:W3CDTF">2019-07-13T02:19:32Z</dcterms:modified>
</cp:coreProperties>
</file>