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1BA0-38A5-40FF-B106-E71D1F90D352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3D5B-2211-4C70-9AE3-ACA2FE20E2F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عرض على الشاشة (3:4)‏</PresentationFormat>
  <Paragraphs>0</Paragraphs>
  <Slides>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سمة Office</vt:lpstr>
      <vt:lpstr>الشريحة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م</dc:creator>
  <cp:lastModifiedBy>م</cp:lastModifiedBy>
  <cp:revision>1</cp:revision>
  <dcterms:created xsi:type="dcterms:W3CDTF">2024-09-09T19:31:19Z</dcterms:created>
  <dcterms:modified xsi:type="dcterms:W3CDTF">2024-09-09T19:32:07Z</dcterms:modified>
</cp:coreProperties>
</file>