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2"/>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5"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7"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1"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9"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3"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5"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3"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7"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5"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9"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1"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9"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Hotel Management System</a:t>
            </a:r>
          </a:p>
          <a:p>
            <a:pPr>
              <a:lnSpc>
                <a:spcPct val="114000"/>
              </a:lnSpc>
            </a:pPr>
            <a:r>
              <a:rPr lang="en-IN" altLang="en-US" dirty="0"/>
              <a:t>Working on case study of Hotel Management System Application along with authentication, Swagger </a:t>
            </a:r>
            <a:r>
              <a:rPr lang="en-US" altLang="en-US" dirty="0"/>
              <a:t>and React used for user interface and MOONGODB as database.</a:t>
            </a:r>
            <a:endParaRPr lang="en-US" altLang="nl-NL" b="1" dirty="0"/>
          </a:p>
          <a:p>
            <a:pPr eaLnBrk="1" hangingPunct="1">
              <a:lnSpc>
                <a:spcPct val="114000"/>
              </a:lnSpc>
            </a:pPr>
            <a:r>
              <a:rPr lang="en-IN" altLang="nl-NL" b="1" dirty="0"/>
              <a:t>HTML , CSS and JS course completed with Coursera</a:t>
            </a:r>
          </a:p>
          <a:p>
            <a:pPr eaLnBrk="1" hangingPunct="1">
              <a:lnSpc>
                <a:spcPct val="114000"/>
              </a:lnSpc>
            </a:pPr>
            <a:r>
              <a:rPr lang="en-IN" altLang="en-US" dirty="0"/>
              <a:t>Completed this course with optimal Knowledge of HTML, CSS and JS.</a:t>
            </a:r>
            <a:endParaRPr lang="en-IN" altLang="nl-NL" dirty="0"/>
          </a:p>
          <a:p>
            <a:pPr eaLnBrk="1" hangingPunct="1">
              <a:lnSpc>
                <a:spcPct val="114000"/>
              </a:lnSpc>
            </a:pPr>
            <a:r>
              <a:rPr lang="en-IN" altLang="en-US" dirty="0"/>
              <a:t>                                                                       </a:t>
            </a:r>
          </a:p>
          <a:p>
            <a:pPr eaLnBrk="1" hangingPunct="1">
              <a:lnSpc>
                <a:spcPct val="114000"/>
              </a:lnSpc>
            </a:pPr>
            <a:r>
              <a:rPr lang="en-IN" altLang="en-US" dirty="0"/>
              <a:t>   </a:t>
            </a:r>
            <a:endParaRPr lang="en-IN" altLang="en-US" dirty="0">
              <a:solidFill>
                <a:schemeClr val="accent1">
                  <a:lumMod val="60000"/>
                  <a:lumOff val="40000"/>
                </a:schemeClr>
              </a:solidFill>
            </a:endParaRP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parag.rawal@capgemini.com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4381" y="1822433"/>
            <a:ext cx="2382837" cy="330200"/>
          </a:xfrm>
        </p:spPr>
        <p:txBody>
          <a:bodyPr/>
          <a:lstStyle/>
          <a:p>
            <a:pPr eaLnBrk="1" hangingPunct="1"/>
            <a:r>
              <a:rPr lang="nl-NL" altLang="nl-NL" dirty="0"/>
              <a:t>+91 9115490821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7" y="299816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Application , Web API,</a:t>
            </a:r>
            <a:r>
              <a:rPr lang="en-US" sz="1050" dirty="0"/>
              <a:t> </a:t>
            </a:r>
            <a:r>
              <a:rPr lang="en-US" sz="1050" b="1" dirty="0"/>
              <a:t>React</a:t>
            </a:r>
            <a:r>
              <a:rPr lang="en-US" sz="1050" dirty="0"/>
              <a:t>.</a:t>
            </a:r>
          </a:p>
          <a:p>
            <a:pPr marL="171450" indent="-171450">
              <a:buFont typeface="Arial" panose="020B0604020202020204" pitchFamily="34" charset="0"/>
              <a:buChar char="•"/>
            </a:pPr>
            <a:r>
              <a:rPr lang="en-US" sz="1050" dirty="0"/>
              <a:t>Practical Understanding of </a:t>
            </a:r>
            <a:r>
              <a:rPr lang="en-US" sz="1050" b="1" dirty="0"/>
              <a:t>Query Language </a:t>
            </a:r>
            <a:r>
              <a:rPr lang="en-US" sz="1050" dirty="0"/>
              <a:t>Like </a:t>
            </a:r>
            <a:r>
              <a:rPr lang="en-US" sz="1050" b="1" dirty="0"/>
              <a:t>MONGODB</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Spring Boot Application,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PARAG RAWAL</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003669556"/>
              </p:ext>
            </p:extLst>
          </p:nvPr>
        </p:nvGraphicFramePr>
        <p:xfrm>
          <a:off x="9238899" y="1582093"/>
          <a:ext cx="2928945" cy="4728865"/>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427024">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 Data Types in Java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37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 Boot </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Boot fundamental, Building API, Dependency Injection .</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865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altLang="en-US" sz="800" u="none" strike="noStrike" kern="1200" cap="none" spc="0" normalizeH="0" baseline="0" noProof="0" dirty="0">
                        <a:ln>
                          <a:noFill/>
                        </a:ln>
                        <a:effectLst/>
                        <a:uLnTx/>
                        <a:uFillTx/>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p>
                      <a:endParaRPr lang="en-US" sz="800" dirty="0">
                        <a:solidFill>
                          <a:schemeClr val="tx1"/>
                        </a:solidFill>
                      </a:endParaRPr>
                    </a:p>
                  </a:txBody>
                  <a:tcPr/>
                </a:tc>
                <a:extLst>
                  <a:ext uri="{0D108BD9-81ED-4DB2-BD59-A6C34878D82A}">
                    <a16:rowId xmlns:a16="http://schemas.microsoft.com/office/drawing/2014/main" val="3229840877"/>
                  </a:ext>
                </a:extLst>
              </a:tr>
              <a:tr h="7375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solidFill>
                          <a:schemeClr val="tx1"/>
                        </a:solidFill>
                      </a:endParaRPr>
                    </a:p>
                  </a:txBody>
                  <a:tcPr/>
                </a:tc>
                <a:extLst>
                  <a:ext uri="{0D108BD9-81ED-4DB2-BD59-A6C34878D82A}">
                    <a16:rowId xmlns:a16="http://schemas.microsoft.com/office/drawing/2014/main" val="668073409"/>
                  </a:ext>
                </a:extLst>
              </a:tr>
              <a:tr h="5823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702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2298680090"/>
                  </a:ext>
                </a:extLst>
              </a:tr>
              <a:tr h="36948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IntelliJ, Visual Studio code, Swagger, Postman.</a:t>
                      </a:r>
                    </a:p>
                  </a:txBody>
                  <a:tcPr/>
                </a:tc>
                <a:extLst>
                  <a:ext uri="{0D108BD9-81ED-4DB2-BD59-A6C34878D82A}">
                    <a16:rowId xmlns:a16="http://schemas.microsoft.com/office/drawing/2014/main" val="645317192"/>
                  </a:ext>
                </a:extLst>
              </a:tr>
              <a:tr h="58230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380715" y="634170"/>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a:t>
            </a:r>
          </a:p>
          <a:p>
            <a:pPr lvl="0">
              <a:lnSpc>
                <a:spcPct val="114000"/>
              </a:lnSpc>
              <a:defRPr/>
            </a:pPr>
            <a:r>
              <a:rPr lang="en-US" altLang="nl-NL" sz="1000" dirty="0">
                <a:solidFill>
                  <a:prstClr val="black"/>
                </a:solidFill>
                <a:latin typeface="Verdana" panose="020B0604030504040204" pitchFamily="34" charset="0"/>
              </a:rPr>
              <a:t>Computer Science and Engineering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238899" y="125409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15" name="Picture Placeholder 14">
            <a:extLst>
              <a:ext uri="{FF2B5EF4-FFF2-40B4-BE49-F238E27FC236}">
                <a16:creationId xmlns:a16="http://schemas.microsoft.com/office/drawing/2014/main" id="{1B18A182-59B2-4B99-B1BA-FCC7AC2464CF}"/>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l="41" r="41"/>
          <a:stretch/>
        </p:blipFill>
        <p:spPr>
          <a:xfrm>
            <a:off x="381330" y="298911"/>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3973</TotalTime>
  <Words>299</Words>
  <Application>Microsoft Office PowerPoint</Application>
  <PresentationFormat>Widescreen</PresentationFormat>
  <Paragraphs>48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Rawal, Parag</cp:lastModifiedBy>
  <cp:revision>50</cp:revision>
  <dcterms:created xsi:type="dcterms:W3CDTF">2020-09-22T06:24:34Z</dcterms:created>
  <dcterms:modified xsi:type="dcterms:W3CDTF">2022-04-06T08:05:09Z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