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7811-793E-440C-8E7E-BD7D184D2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999D6-2347-481C-B708-FD9EA9C4A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2D4A-62EC-442F-AC2B-D0E7581D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4547-5195-4B94-9FCF-DB4459EA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98FC-4EA0-46DC-ACC2-693E58A6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5E04-E5C5-4065-8D84-B26A79C1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9BA93-D36E-40D8-BFE3-2225C4F5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987E-57D3-45EF-A50C-AB67D2D3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67A8-0BBE-42D9-ACCE-D2EF5B7F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3274-D0CF-4158-A590-77F5C83A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501AD-1E0C-4135-B44C-DFBD6DBB1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9A9AA-E5B3-4E6E-B68A-CF40D5AF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B4B-64E5-4E60-8AE2-B3E9B708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9C31-FE85-4EFF-B21C-63BB03E0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C8E2-70F2-43A0-BEE7-F2276836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9C5-674A-44C2-B88E-5C913FA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2B10-F5FA-43BA-BCF5-C71DB972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7E83-79FD-47BA-B67D-1268AFE4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6B2B7-A703-4236-A1C7-9E1C5B86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994A-7416-4060-9F8F-4AA0A8A6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985F-53F7-4B7E-AF51-400D757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C424-144E-4731-AC38-6B8375F7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A3F9-A27C-465C-B718-248E417E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9AF6-BE3E-4D74-8AA0-9F13581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AF24C-D6D7-4105-911E-5C11BF8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FC77-A4AD-427E-95C6-C262A075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AFB9-60E6-4BB8-9C86-550042861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F4FF6-23C7-4254-AF47-27A2666FD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76FB-272C-41E8-BA19-73DDE960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DB1A7-D569-4ADA-AB96-CD50D94D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0B04-3949-472A-BDFD-01F20B2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EBDB-3731-45F8-B515-681E8BE1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6B79A-9BEE-450F-9585-5E074330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A8FF-7F09-42C1-83F8-BF338D18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B55CA-C7A7-4AA0-ADAB-3B1800313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076CF-1026-41F8-88F1-CAAF7599B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72273-BD01-497A-9C38-B166D107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BC12E-1714-49D7-9908-A3227EF8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8D8A4-1467-489E-988E-796063B9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85DF-9401-43D5-BF18-199CBE9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C06D1-A4F1-45EE-8E3C-0DBBA73A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FD73-16FB-42E5-888E-B2139AD7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F98C-28EB-4267-92E3-B7E9181E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9F87-CB71-4DAA-9A81-D8F8476E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36B3C-7780-4AC2-88F0-C8B46CAE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18CD-5069-43E2-8F9E-0B9BF11E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BE45-1BF8-427E-9437-9F7733D0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8BF-0C9C-402D-8932-0CBE4C0F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6BB6-9084-4FBA-9D0A-94A11BC8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E3D6-1B05-4FD3-B78C-B77E50C9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3274-514B-4F2E-9E36-51699AAE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51E2-7FA8-4F34-9DBF-C1B12A2A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404C-231D-4B13-8F34-40286D8B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D163-87A7-42BD-85DB-BF50A6C04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4DF9-659A-44B2-952E-FD12F7666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59396-8DB9-47D9-A0BC-11BAF635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28D1-1694-40DA-83C1-C80EA32D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354BE-665D-4EED-A093-DA8B12DD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6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47086-D850-45D2-ADA7-9DCFB7EA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6E4A-BB8F-4622-A2A7-AE667762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8F24-9956-4AE3-A64C-6282A5EC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0A29-BF2F-489B-8E25-FFC176612E3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28075-523B-4DB8-983C-5D0384E86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2B59-8AF5-46F8-AD5A-64C82E250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73C7-3EE8-4CF2-B3BE-3AB85709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F14E-C6E8-4840-90A2-611A61AF2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gjvhgv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32B6-8139-45C0-8C0F-F3CF734ED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gjvhgv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gjvhgv</dc:title>
  <dc:creator>Hp</dc:creator>
  <cp:lastModifiedBy>Hp</cp:lastModifiedBy>
  <cp:revision>1</cp:revision>
  <dcterms:created xsi:type="dcterms:W3CDTF">2022-03-09T05:06:15Z</dcterms:created>
  <dcterms:modified xsi:type="dcterms:W3CDTF">2022-03-09T05:06:22Z</dcterms:modified>
</cp:coreProperties>
</file>