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0" r:id="rId5"/>
    <p:sldId id="277" r:id="rId6"/>
    <p:sldId id="274" r:id="rId7"/>
    <p:sldId id="266" r:id="rId8"/>
    <p:sldId id="280" r:id="rId9"/>
    <p:sldId id="279" r:id="rId10"/>
    <p:sldId id="260" r:id="rId11"/>
    <p:sldId id="282" r:id="rId12"/>
    <p:sldId id="286" r:id="rId13"/>
    <p:sldId id="284" r:id="rId14"/>
    <p:sldId id="287" r:id="rId15"/>
    <p:sldId id="288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B5E"/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0310" autoAdjust="0"/>
  </p:normalViewPr>
  <p:slideViewPr>
    <p:cSldViewPr snapToGrid="0">
      <p:cViewPr varScale="1">
        <p:scale>
          <a:sx n="64" d="100"/>
          <a:sy n="64" d="100"/>
        </p:scale>
        <p:origin x="9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2020-01-20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2020-01-20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team members.</a:t>
            </a:r>
          </a:p>
          <a:p>
            <a:endParaRPr lang="en-US" dirty="0"/>
          </a:p>
          <a:p>
            <a:r>
              <a:rPr lang="en-US" dirty="0"/>
              <a:t>(Contents / introduction in next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22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spc="0" dirty="0"/>
              <a:t>Users fill in username (email) and password.</a:t>
            </a:r>
          </a:p>
          <a:p>
            <a:endParaRPr lang="en-GB" sz="1200" spc="0" dirty="0"/>
          </a:p>
          <a:p>
            <a:pPr marL="0" indent="0">
              <a:buFontTx/>
              <a:buNone/>
            </a:pPr>
            <a:r>
              <a:rPr lang="en-GB" sz="1200" spc="0" dirty="0"/>
              <a:t>We will be showing this feature in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413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spc="0" dirty="0"/>
              <a:t>The student interface.</a:t>
            </a:r>
          </a:p>
          <a:p>
            <a:endParaRPr lang="en-GB" sz="1200" spc="0" dirty="0"/>
          </a:p>
          <a:p>
            <a:r>
              <a:rPr lang="en-GB" sz="1200" spc="0" dirty="0"/>
              <a:t>Here you can see the solutions to the problems we mentioned before. </a:t>
            </a:r>
          </a:p>
          <a:p>
            <a:r>
              <a:rPr lang="en-GB" sz="1200" spc="0" dirty="0"/>
              <a:t>There are also additional features. All features are organized in separate tabs, they include: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spc="0" dirty="0"/>
              <a:t>Viewing a schedule and events</a:t>
            </a:r>
          </a:p>
          <a:p>
            <a:pPr marL="171450" indent="-171450">
              <a:buFontTx/>
              <a:buChar char="-"/>
            </a:pPr>
            <a:r>
              <a:rPr lang="en-GB" sz="1200" spc="0" dirty="0"/>
              <a:t>Viewing and making agreements with other students</a:t>
            </a:r>
          </a:p>
          <a:p>
            <a:pPr marL="171450" indent="-171450">
              <a:buFontTx/>
              <a:buChar char="-"/>
            </a:pPr>
            <a:r>
              <a:rPr lang="en-GB" sz="1200" spc="0" dirty="0"/>
              <a:t>Viewing and making complaints and questions anonymously</a:t>
            </a:r>
          </a:p>
          <a:p>
            <a:pPr marL="171450" indent="-171450">
              <a:buFontTx/>
              <a:buChar char="-"/>
            </a:pPr>
            <a:r>
              <a:rPr lang="en-GB" sz="1200" spc="0" dirty="0"/>
              <a:t>Viewing house rules</a:t>
            </a:r>
          </a:p>
          <a:p>
            <a:pPr marL="171450" indent="-171450">
              <a:buFontTx/>
              <a:buChar char="-"/>
            </a:pPr>
            <a:r>
              <a:rPr lang="en-GB" sz="1200" spc="0" dirty="0"/>
              <a:t>Viewing the grocery list</a:t>
            </a:r>
          </a:p>
          <a:p>
            <a:pPr marL="171450" indent="-171450">
              <a:buFontTx/>
              <a:buChar char="-"/>
            </a:pPr>
            <a:r>
              <a:rPr lang="en-GB" sz="1200" spc="0" dirty="0"/>
              <a:t>Viewing the profile and editing personal information.</a:t>
            </a:r>
          </a:p>
          <a:p>
            <a:pPr marL="171450" indent="-171450">
              <a:buFontTx/>
              <a:buChar char="-"/>
            </a:pPr>
            <a:endParaRPr lang="en-GB" sz="1200" spc="0" dirty="0"/>
          </a:p>
          <a:p>
            <a:pPr marL="0" indent="0">
              <a:buFontTx/>
              <a:buNone/>
            </a:pPr>
            <a:r>
              <a:rPr lang="en-GB" sz="1200" spc="0" dirty="0"/>
              <a:t>We will be showing all of these features and tab pages in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73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spc="0" dirty="0"/>
              <a:t>The admin interface.</a:t>
            </a:r>
          </a:p>
          <a:p>
            <a:endParaRPr lang="en-GB" sz="1200" spc="0" dirty="0"/>
          </a:p>
          <a:p>
            <a:r>
              <a:rPr lang="en-GB" sz="1200" spc="0" dirty="0"/>
              <a:t>Here you can see the solutions to the problems we mentioned before. </a:t>
            </a:r>
          </a:p>
          <a:p>
            <a:r>
              <a:rPr lang="en-GB" sz="1200" spc="0" dirty="0"/>
              <a:t>There are also additional features. All features are organized in separate tabs, they include: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spc="0" dirty="0"/>
              <a:t>Viewing the house rules and editing them</a:t>
            </a:r>
          </a:p>
          <a:p>
            <a:pPr marL="171450" indent="-171450">
              <a:buFontTx/>
              <a:buChar char="-"/>
            </a:pPr>
            <a:r>
              <a:rPr lang="en-GB" sz="1200" spc="0" dirty="0"/>
              <a:t>Viewing the tenant list and creating new accounts (tenants)</a:t>
            </a:r>
          </a:p>
          <a:p>
            <a:pPr marL="171450" indent="-171450">
              <a:buFontTx/>
              <a:buChar char="-"/>
            </a:pPr>
            <a:r>
              <a:rPr lang="en-GB" sz="1200" spc="0" dirty="0"/>
              <a:t>Viewing the complaints or questions that students sent</a:t>
            </a:r>
          </a:p>
          <a:p>
            <a:pPr marL="171450" indent="-171450">
              <a:buFontTx/>
              <a:buChar char="-"/>
            </a:pPr>
            <a:r>
              <a:rPr lang="en-GB" sz="1200" spc="0" dirty="0"/>
              <a:t>Viewing the schedule of the tenants and modifying if necessary</a:t>
            </a:r>
          </a:p>
          <a:p>
            <a:pPr marL="0" indent="0">
              <a:buFontTx/>
              <a:buNone/>
            </a:pPr>
            <a:endParaRPr lang="en-GB" sz="1200" spc="0" dirty="0"/>
          </a:p>
          <a:p>
            <a:pPr marL="0" indent="0">
              <a:buFontTx/>
              <a:buNone/>
            </a:pPr>
            <a:r>
              <a:rPr lang="en-GB" sz="1200" spc="0" dirty="0"/>
              <a:t>We will be showing all of these features and tab pages in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959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Demo. </a:t>
            </a:r>
          </a:p>
          <a:p>
            <a:endParaRPr lang="en-US" dirty="0"/>
          </a:p>
          <a:p>
            <a:r>
              <a:rPr lang="en-US" dirty="0"/>
              <a:t>1. Baian starts with login.</a:t>
            </a:r>
          </a:p>
          <a:p>
            <a:r>
              <a:rPr lang="en-US" dirty="0"/>
              <a:t>2. Femke does Student Form.</a:t>
            </a:r>
          </a:p>
          <a:p>
            <a:r>
              <a:rPr lang="en-US" dirty="0"/>
              <a:t>3. Rawan does Admin Form.</a:t>
            </a:r>
          </a:p>
          <a:p>
            <a:r>
              <a:rPr lang="en-US" dirty="0"/>
              <a:t>4. Femke shows applied changes in Student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19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we’re going to talk about: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0" dirty="0"/>
              <a:t>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spc="0" dirty="0"/>
              <a:t>Their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spc="0" dirty="0"/>
              <a:t>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spc="0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754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Introduce the company Student Housing BV.</a:t>
            </a:r>
            <a:br>
              <a:rPr lang="en-US" dirty="0"/>
            </a:br>
            <a:r>
              <a:rPr lang="en-US" dirty="0"/>
              <a:t> - One building in Eindhoven, NL</a:t>
            </a:r>
            <a:br>
              <a:rPr lang="en-US" dirty="0"/>
            </a:br>
            <a:r>
              <a:rPr lang="en-US" dirty="0"/>
              <a:t> - Students have their own room</a:t>
            </a:r>
            <a:br>
              <a:rPr lang="en-US" dirty="0"/>
            </a:br>
            <a:r>
              <a:rPr lang="en-US" dirty="0"/>
              <a:t> - Students share facilities, like toilets, a bathroom and a kitchen.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Read the quote:</a:t>
            </a:r>
            <a:br>
              <a:rPr lang="en-US" dirty="0"/>
            </a:br>
            <a:r>
              <a:rPr lang="en-US" dirty="0"/>
              <a:t>“</a:t>
            </a:r>
            <a:r>
              <a:rPr lang="en-US" sz="1200" i="1" kern="1200" dirty="0">
                <a:solidFill>
                  <a:srgbClr val="3C4B5E"/>
                </a:solidFill>
                <a:latin typeface="+mn-lt"/>
                <a:ea typeface="+mn-ea"/>
                <a:cs typeface="+mn-cs"/>
              </a:rPr>
              <a:t>We’ve received complaints about students not following the rules and completing their tasks. We need a software solution to this issue.”</a:t>
            </a:r>
          </a:p>
          <a:p>
            <a:pPr marL="228600" indent="-228600">
              <a:buAutoNum type="arabicPeriod"/>
            </a:pPr>
            <a:r>
              <a:rPr lang="en-US" dirty="0"/>
              <a:t>Talk about the main issue: </a:t>
            </a:r>
            <a:br>
              <a:rPr lang="en-US" dirty="0"/>
            </a:br>
            <a:r>
              <a:rPr lang="en-US" dirty="0"/>
              <a:t> - Students don’t follow house rules</a:t>
            </a:r>
            <a:br>
              <a:rPr lang="en-US" dirty="0"/>
            </a:br>
            <a:r>
              <a:rPr lang="en-US" dirty="0"/>
              <a:t> - Students don’t complete their tasks, such as cleaning, groceries or taking out the garbage.</a:t>
            </a:r>
            <a:br>
              <a:rPr lang="en-US" dirty="0"/>
            </a:br>
            <a:r>
              <a:rPr lang="en-US" dirty="0"/>
              <a:t> - There is currently no way for students to view a schedule for these tasks.</a:t>
            </a:r>
          </a:p>
          <a:p>
            <a:pPr marL="228600" indent="-228600">
              <a:buAutoNum type="arabicPeriod"/>
            </a:pPr>
            <a:r>
              <a:rPr lang="en-US" dirty="0"/>
              <a:t>Tell them we took the main issue and broke this apart into smaller problems. This is what we’re going to talk about in the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15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introduce the problems by reading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92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spc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3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“Admins administrate” means they can mark a task as incomplete.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43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7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48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9F48-E3F7-4432-94C0-BC9DA42EACB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138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2667000" y="0"/>
            <a:ext cx="6858000" cy="6858000"/>
          </a:xfr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CEBE2-AB13-4634-A4A0-D767DE18D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75" y="-48140"/>
            <a:ext cx="7061105" cy="698234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7775" y="1126529"/>
            <a:ext cx="7316449" cy="2596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b="1" dirty="0"/>
              <a:t>STUDENT HOUSING BV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448" y="4315967"/>
            <a:ext cx="5029200" cy="125322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100" dirty="0"/>
              <a:t>Rawan Abou Dehn</a:t>
            </a:r>
          </a:p>
          <a:p>
            <a:r>
              <a:rPr lang="en-US" sz="2100" dirty="0"/>
              <a:t>Femke Duijzings</a:t>
            </a:r>
          </a:p>
          <a:p>
            <a:r>
              <a:rPr lang="en-US" sz="2100" dirty="0"/>
              <a:t>Baian Khir Allah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3081" y="6102176"/>
            <a:ext cx="2915816" cy="258532"/>
          </a:xfrm>
        </p:spPr>
        <p:txBody>
          <a:bodyPr/>
          <a:lstStyle/>
          <a:p>
            <a:r>
              <a:rPr lang="en-US" b="1" dirty="0"/>
              <a:t>21-01-2020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90" y="569575"/>
            <a:ext cx="5680075" cy="909523"/>
          </a:xfrm>
        </p:spPr>
        <p:txBody>
          <a:bodyPr/>
          <a:lstStyle/>
          <a:p>
            <a:r>
              <a:rPr lang="en-US" dirty="0"/>
              <a:t>Login interface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90EF3-03B9-4848-8BE7-F97C923A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0" y="4297248"/>
            <a:ext cx="601999" cy="715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EFF3F5-D36C-4DE9-9EAC-2306FE685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" y="2004226"/>
            <a:ext cx="5680075" cy="43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2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90" y="569575"/>
            <a:ext cx="5680075" cy="909523"/>
          </a:xfrm>
        </p:spPr>
        <p:txBody>
          <a:bodyPr/>
          <a:lstStyle/>
          <a:p>
            <a:r>
              <a:rPr lang="en-US" dirty="0"/>
              <a:t>Student interface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90EF3-03B9-4848-8BE7-F97C923A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0" y="4297248"/>
            <a:ext cx="601999" cy="7155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071F25-43A0-4563-BB2E-6CEF75434E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906800" y="1479098"/>
            <a:ext cx="8611954" cy="52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90" y="569575"/>
            <a:ext cx="5680075" cy="909523"/>
          </a:xfrm>
        </p:spPr>
        <p:txBody>
          <a:bodyPr/>
          <a:lstStyle/>
          <a:p>
            <a:r>
              <a:rPr lang="en-US" dirty="0"/>
              <a:t>Student interface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90EF3-03B9-4848-8BE7-F97C923A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0" y="4297248"/>
            <a:ext cx="601999" cy="715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234FC-08A4-45EE-8DEE-50F01105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99" y="1479097"/>
            <a:ext cx="8372111" cy="52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2667000" y="0"/>
            <a:ext cx="6858000" cy="6858000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553" y="2675636"/>
            <a:ext cx="5952894" cy="150672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9600" b="1" dirty="0"/>
              <a:t>DEMO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128107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582" y="2323425"/>
            <a:ext cx="5680075" cy="909523"/>
          </a:xfrm>
        </p:spPr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62" y="3429000"/>
            <a:ext cx="5680075" cy="21185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Their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90EF3-03B9-4848-8BE7-F97C923A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0" y="4297248"/>
            <a:ext cx="601999" cy="7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DC60EB8-8563-A04B-B4E8-DE80832D31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" y="0"/>
            <a:ext cx="4460742" cy="3957278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21">
            <a:extLst>
              <a:ext uri="{FF2B5EF4-FFF2-40B4-BE49-F238E27FC236}">
                <a16:creationId xmlns:a16="http://schemas.microsoft.com/office/drawing/2014/main" id="{3C682BAC-9E31-40DC-80F9-D3FDC4010610}"/>
              </a:ext>
            </a:extLst>
          </p:cNvPr>
          <p:cNvSpPr txBox="1">
            <a:spLocks/>
          </p:cNvSpPr>
          <p:nvPr/>
        </p:nvSpPr>
        <p:spPr>
          <a:xfrm>
            <a:off x="1259172" y="3828867"/>
            <a:ext cx="8379502" cy="909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i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i="0" dirty="0">
                <a:solidFill>
                  <a:schemeClr val="accent2"/>
                </a:solidFill>
              </a:rPr>
              <a:t>The</a:t>
            </a:r>
            <a:r>
              <a:rPr lang="en-US" sz="4400" b="1" i="0" dirty="0">
                <a:solidFill>
                  <a:schemeClr val="accent2"/>
                </a:solidFill>
              </a:rPr>
              <a:t> client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E035E20E-63A0-4420-96D9-FD0AD6FE17F6}"/>
              </a:ext>
            </a:extLst>
          </p:cNvPr>
          <p:cNvSpPr txBox="1">
            <a:spLocks/>
          </p:cNvSpPr>
          <p:nvPr/>
        </p:nvSpPr>
        <p:spPr>
          <a:xfrm>
            <a:off x="2038660" y="4797804"/>
            <a:ext cx="7734925" cy="15809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i="1" dirty="0">
                <a:solidFill>
                  <a:srgbClr val="3C4B5E"/>
                </a:solidFill>
                <a:latin typeface="+mj-lt"/>
              </a:rPr>
              <a:t>We’ve received complaints about students not following the rules and completing their tasks.  We need a software solution to this issue.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3CBE3-176B-496E-8CED-09B2482CD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77" y="4535028"/>
            <a:ext cx="1010509" cy="158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5CF584-1EA7-4A19-84DB-9C1AAC7F4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7913" y="-1048854"/>
            <a:ext cx="5143205" cy="50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3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2CE605-99AC-D24C-98E0-471FD2762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-1" y="1"/>
            <a:ext cx="4546212" cy="6056026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796" y="595471"/>
            <a:ext cx="6404696" cy="1480711"/>
          </a:xfrm>
        </p:spPr>
        <p:txBody>
          <a:bodyPr/>
          <a:lstStyle/>
          <a:p>
            <a:r>
              <a:rPr lang="en-US" sz="4600" dirty="0"/>
              <a:t>Problems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05736" y="2526124"/>
            <a:ext cx="6404696" cy="32918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do not follow the rules.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Appointed student does not complete his task (cleaning, garbage or groceries).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Problems surrounding groceries.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Unannounced parties.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82AA2-F9A7-451D-8358-AB9ECAEE4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9525" y="-606592"/>
            <a:ext cx="6804658" cy="67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90" y="569575"/>
            <a:ext cx="5680075" cy="909523"/>
          </a:xfrm>
        </p:spPr>
        <p:txBody>
          <a:bodyPr/>
          <a:lstStyle/>
          <a:p>
            <a:r>
              <a:rPr lang="en-US" dirty="0"/>
              <a:t>Problem 1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890" y="1400398"/>
            <a:ext cx="7607615" cy="623273"/>
          </a:xfrm>
        </p:spPr>
        <p:txBody>
          <a:bodyPr/>
          <a:lstStyle/>
          <a:p>
            <a:r>
              <a:rPr lang="en-US" sz="3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do not follow the rules.</a:t>
            </a:r>
            <a:endParaRPr lang="en-GB" sz="320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90EF3-03B9-4848-8BE7-F97C923A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0" y="4297248"/>
            <a:ext cx="601999" cy="715572"/>
          </a:xfrm>
          <a:prstGeom prst="rect">
            <a:avLst/>
          </a:prstGeom>
        </p:spPr>
      </p:pic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056B5AE-2732-4EAC-88BF-42DF309033DF}"/>
              </a:ext>
            </a:extLst>
          </p:cNvPr>
          <p:cNvSpPr txBox="1">
            <a:spLocks/>
          </p:cNvSpPr>
          <p:nvPr/>
        </p:nvSpPr>
        <p:spPr>
          <a:xfrm>
            <a:off x="749507" y="2383437"/>
            <a:ext cx="10732958" cy="1824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solution: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view the rules at any time in the application. 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Admins can update the rules and students will immediately see any changes.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B7D6F-619A-4479-BC0F-2643033C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" y="3697797"/>
            <a:ext cx="10455744" cy="31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5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938918E-0213-4A6D-BE28-E2704833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91" y="1705263"/>
            <a:ext cx="457293" cy="1222993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21">
            <a:extLst>
              <a:ext uri="{FF2B5EF4-FFF2-40B4-BE49-F238E27FC236}">
                <a16:creationId xmlns:a16="http://schemas.microsoft.com/office/drawing/2014/main" id="{3C682BAC-9E31-40DC-80F9-D3FDC4010610}"/>
              </a:ext>
            </a:extLst>
          </p:cNvPr>
          <p:cNvSpPr txBox="1">
            <a:spLocks/>
          </p:cNvSpPr>
          <p:nvPr/>
        </p:nvSpPr>
        <p:spPr>
          <a:xfrm>
            <a:off x="6775556" y="3350063"/>
            <a:ext cx="5356485" cy="909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i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i="0" dirty="0">
                <a:solidFill>
                  <a:schemeClr val="accent2"/>
                </a:solidFill>
              </a:rPr>
              <a:t>Problem 2</a:t>
            </a:r>
            <a:endParaRPr lang="en-US" sz="4400" b="1" i="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3CBE3-176B-496E-8CED-09B2482CD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70"/>
          <a:stretch/>
        </p:blipFill>
        <p:spPr>
          <a:xfrm>
            <a:off x="753917" y="4531905"/>
            <a:ext cx="1010509" cy="909523"/>
          </a:xfrm>
          <a:prstGeom prst="rect">
            <a:avLst/>
          </a:prstGeom>
        </p:spPr>
      </p:pic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D4640327-44E5-4529-ABFB-331943845C5E}"/>
              </a:ext>
            </a:extLst>
          </p:cNvPr>
          <p:cNvSpPr txBox="1">
            <a:spLocks/>
          </p:cNvSpPr>
          <p:nvPr/>
        </p:nvSpPr>
        <p:spPr>
          <a:xfrm>
            <a:off x="5066678" y="4097195"/>
            <a:ext cx="6535715" cy="12842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Appointed student does not complete his task.</a:t>
            </a:r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AB8D-32D4-4F13-8592-8A953872BE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1" t="474"/>
          <a:stretch/>
        </p:blipFill>
        <p:spPr>
          <a:xfrm>
            <a:off x="334777" y="326570"/>
            <a:ext cx="4045424" cy="4826167"/>
          </a:xfrm>
          <a:prstGeom prst="rect">
            <a:avLst/>
          </a:prstGeom>
        </p:spPr>
      </p:pic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AB3C5654-F181-4984-8307-21B0361F400E}"/>
              </a:ext>
            </a:extLst>
          </p:cNvPr>
          <p:cNvSpPr txBox="1">
            <a:spLocks/>
          </p:cNvSpPr>
          <p:nvPr/>
        </p:nvSpPr>
        <p:spPr>
          <a:xfrm>
            <a:off x="229846" y="5295310"/>
            <a:ext cx="8194625" cy="1824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solution: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see a schedule with everyone’s task. 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Admins can also see the schedule and administrate this.</a:t>
            </a:r>
          </a:p>
          <a:p>
            <a:endParaRPr lang="en-US" sz="220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0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5A6471-2C40-4C8A-9616-CB6D724B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91" y="809468"/>
            <a:ext cx="6095509" cy="6048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E07135-4EA0-4328-A731-4563BC2C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" y="809469"/>
            <a:ext cx="6095509" cy="6048531"/>
          </a:xfrm>
          <a:prstGeom prst="rect">
            <a:avLst/>
          </a:prstGeom>
        </p:spPr>
      </p:pic>
      <p:sp>
        <p:nvSpPr>
          <p:cNvPr id="30" name="Title 21">
            <a:extLst>
              <a:ext uri="{FF2B5EF4-FFF2-40B4-BE49-F238E27FC236}">
                <a16:creationId xmlns:a16="http://schemas.microsoft.com/office/drawing/2014/main" id="{235B935B-A7C2-4B89-8365-BACC5F3FD862}"/>
              </a:ext>
            </a:extLst>
          </p:cNvPr>
          <p:cNvSpPr txBox="1">
            <a:spLocks/>
          </p:cNvSpPr>
          <p:nvPr/>
        </p:nvSpPr>
        <p:spPr>
          <a:xfrm>
            <a:off x="966760" y="569575"/>
            <a:ext cx="5680075" cy="9095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600" b="1" kern="1200" spc="-15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3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D55836E1-61B7-4C5D-9D13-D50493F73A8C}"/>
              </a:ext>
            </a:extLst>
          </p:cNvPr>
          <p:cNvSpPr txBox="1">
            <a:spLocks/>
          </p:cNvSpPr>
          <p:nvPr/>
        </p:nvSpPr>
        <p:spPr>
          <a:xfrm>
            <a:off x="966760" y="1400398"/>
            <a:ext cx="7607615" cy="623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Problems surrounding groceries.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CD32735D-E565-4B0F-AA5C-7B1C40B02AB6}"/>
              </a:ext>
            </a:extLst>
          </p:cNvPr>
          <p:cNvSpPr txBox="1">
            <a:spLocks/>
          </p:cNvSpPr>
          <p:nvPr/>
        </p:nvSpPr>
        <p:spPr>
          <a:xfrm>
            <a:off x="948437" y="3059870"/>
            <a:ext cx="3747543" cy="366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solution: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view the grocery list and add new items.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view grocery history.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F3A5682-DE2C-4B3E-A841-396FB521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262" y="2559699"/>
            <a:ext cx="6237131" cy="39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938918E-0213-4A6D-BE28-E2704833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91" y="1705263"/>
            <a:ext cx="457293" cy="1222993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21">
            <a:extLst>
              <a:ext uri="{FF2B5EF4-FFF2-40B4-BE49-F238E27FC236}">
                <a16:creationId xmlns:a16="http://schemas.microsoft.com/office/drawing/2014/main" id="{3C682BAC-9E31-40DC-80F9-D3FDC4010610}"/>
              </a:ext>
            </a:extLst>
          </p:cNvPr>
          <p:cNvSpPr txBox="1">
            <a:spLocks/>
          </p:cNvSpPr>
          <p:nvPr/>
        </p:nvSpPr>
        <p:spPr>
          <a:xfrm>
            <a:off x="7201285" y="3181694"/>
            <a:ext cx="4164431" cy="909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i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i="0" dirty="0">
                <a:solidFill>
                  <a:schemeClr val="accent2"/>
                </a:solidFill>
              </a:rPr>
              <a:t>Problem 4</a:t>
            </a:r>
            <a:endParaRPr lang="en-US" sz="4400" b="1" i="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3CBE3-176B-496E-8CED-09B2482CD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70"/>
          <a:stretch/>
        </p:blipFill>
        <p:spPr>
          <a:xfrm>
            <a:off x="753917" y="4531905"/>
            <a:ext cx="1010509" cy="909523"/>
          </a:xfrm>
          <a:prstGeom prst="rect">
            <a:avLst/>
          </a:prstGeom>
        </p:spPr>
      </p:pic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D4640327-44E5-4529-ABFB-331943845C5E}"/>
              </a:ext>
            </a:extLst>
          </p:cNvPr>
          <p:cNvSpPr txBox="1">
            <a:spLocks/>
          </p:cNvSpPr>
          <p:nvPr/>
        </p:nvSpPr>
        <p:spPr>
          <a:xfrm>
            <a:off x="5492407" y="3928827"/>
            <a:ext cx="6535715" cy="703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Unannounced parties.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AB3C5654-F181-4984-8307-21B0361F400E}"/>
              </a:ext>
            </a:extLst>
          </p:cNvPr>
          <p:cNvSpPr txBox="1">
            <a:spLocks/>
          </p:cNvSpPr>
          <p:nvPr/>
        </p:nvSpPr>
        <p:spPr>
          <a:xfrm>
            <a:off x="211029" y="4556886"/>
            <a:ext cx="8194625" cy="1589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spc="3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solution: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create an event.</a:t>
            </a:r>
          </a:p>
          <a:p>
            <a:r>
              <a:rPr lang="en-US" sz="22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can see a schedule for events and vote for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F0523-481D-4380-AB60-5E214AC1C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87" y="382538"/>
            <a:ext cx="4956750" cy="39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3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2CE605-99AC-D24C-98E0-471FD2762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-1" y="0"/>
            <a:ext cx="4546212" cy="5817964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796" y="595471"/>
            <a:ext cx="6404696" cy="1480711"/>
          </a:xfrm>
        </p:spPr>
        <p:txBody>
          <a:bodyPr/>
          <a:lstStyle/>
          <a:p>
            <a:r>
              <a:rPr lang="en-US" sz="4600" dirty="0"/>
              <a:t>Our software solution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05736" y="2526124"/>
            <a:ext cx="6404696" cy="329184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interfaces:</a:t>
            </a:r>
          </a:p>
          <a:p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</a:p>
          <a:p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</a:t>
            </a:r>
          </a:p>
          <a:p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82AA2-F9A7-451D-8358-AB9ECAEE4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9525" y="-606592"/>
            <a:ext cx="6804658" cy="65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7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647</Words>
  <Application>Microsoft Office PowerPoint</Application>
  <PresentationFormat>Widescreen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Office Theme</vt:lpstr>
      <vt:lpstr>STUDENT HOUSING BV</vt:lpstr>
      <vt:lpstr>Contents</vt:lpstr>
      <vt:lpstr>PowerPoint Presentation</vt:lpstr>
      <vt:lpstr>Problems</vt:lpstr>
      <vt:lpstr>Problem 1</vt:lpstr>
      <vt:lpstr>PowerPoint Presentation</vt:lpstr>
      <vt:lpstr>PowerPoint Presentation</vt:lpstr>
      <vt:lpstr>PowerPoint Presentation</vt:lpstr>
      <vt:lpstr>Our software solution</vt:lpstr>
      <vt:lpstr>Login interface</vt:lpstr>
      <vt:lpstr>Student interface</vt:lpstr>
      <vt:lpstr>Student interface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2020-01-20T13:37:09Z</dcterms:created>
  <dcterms:modified xsi:type="dcterms:W3CDTF">2020-01-20T17:32:34Z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