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 id="2147483667" r:id="rId2"/>
  </p:sldMasterIdLst>
  <p:notesMasterIdLst>
    <p:notesMasterId r:id="rId1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12192000" cy="6858000"/>
  <p:notesSz cx="6858000" cy="9144000"/>
  <p:embeddedFontLst>
    <p:embeddedFont>
      <p:font typeface="Roboto" panose="020B0604020202020204" charset="0"/>
      <p:regular r:id="rId18"/>
      <p:bold r:id="rId19"/>
      <p:italic r:id="rId20"/>
      <p:boldItalic r:id="rId21"/>
    </p:embeddedFont>
    <p:embeddedFont>
      <p:font typeface="Century Gothic" panose="020B050202020202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7" d="100"/>
          <a:sy n="77" d="100"/>
        </p:scale>
        <p:origin x="-438" y="1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font" Target="fonts/font4.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7.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25697154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3" name="Google Shape;22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 name="Google Shape;23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43fccb003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43fccb003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2"/>
          <p:cNvSpPr txBox="1">
            <a:spLocks noGrp="1"/>
          </p:cNvSpPr>
          <p:nvPr>
            <p:ph type="ctrTitle"/>
          </p:nvPr>
        </p:nvSpPr>
        <p:spPr>
          <a:xfrm>
            <a:off x="1154955" y="1447800"/>
            <a:ext cx="8825658" cy="3329581"/>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lt2"/>
              </a:buClr>
              <a:buSzPts val="7200"/>
              <a:buFont typeface="Century Gothic"/>
              <a:buNone/>
              <a:defRPr sz="72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9" name="Google Shape;19;p2"/>
          <p:cNvSpPr txBox="1">
            <a:spLocks noGrp="1"/>
          </p:cNvSpPr>
          <p:nvPr>
            <p:ph type="subTitle" idx="1"/>
          </p:nvPr>
        </p:nvSpPr>
        <p:spPr>
          <a:xfrm>
            <a:off x="1154955" y="4777380"/>
            <a:ext cx="8825658" cy="861420"/>
          </a:xfrm>
          <a:prstGeom prst="rect">
            <a:avLst/>
          </a:prstGeom>
          <a:noFill/>
          <a:ln>
            <a:noFill/>
          </a:ln>
        </p:spPr>
        <p:txBody>
          <a:bodyPr spcFirstLastPara="1" wrap="square" lIns="91425" tIns="45700" rIns="91425" bIns="45700" anchor="t" anchorCtr="0"/>
          <a:lstStyle>
            <a:lvl1pPr marR="0" lvl="0" algn="l" rtl="0">
              <a:spcBef>
                <a:spcPts val="1000"/>
              </a:spcBef>
              <a:spcAft>
                <a:spcPts val="0"/>
              </a:spcAft>
              <a:buClr>
                <a:srgbClr val="86D1D8"/>
              </a:buClr>
              <a:buSzPts val="1600"/>
              <a:buFont typeface="Noto Sans Symbols"/>
              <a:buNone/>
              <a:defRPr sz="2000" b="0" i="0" u="none" strike="noStrike" cap="none">
                <a:solidFill>
                  <a:srgbClr val="86D1D8"/>
                </a:solidFill>
                <a:latin typeface="Century Gothic"/>
                <a:ea typeface="Century Gothic"/>
                <a:cs typeface="Century Gothic"/>
                <a:sym typeface="Century Gothic"/>
              </a:defRPr>
            </a:lvl1pPr>
            <a:lvl2pPr marR="0" lvl="1" algn="ctr" rtl="0">
              <a:spcBef>
                <a:spcPts val="1000"/>
              </a:spcBef>
              <a:spcAft>
                <a:spcPts val="0"/>
              </a:spcAft>
              <a:buClr>
                <a:srgbClr val="86D1D8"/>
              </a:buClr>
              <a:buSzPts val="1440"/>
              <a:buFont typeface="Noto Sans Symbols"/>
              <a:buNone/>
              <a:defRPr sz="1800" b="0" i="0" u="none" strike="noStrike" cap="none">
                <a:solidFill>
                  <a:schemeClr val="lt1"/>
                </a:solidFill>
                <a:latin typeface="Century Gothic"/>
                <a:ea typeface="Century Gothic"/>
                <a:cs typeface="Century Gothic"/>
                <a:sym typeface="Century Gothic"/>
              </a:defRPr>
            </a:lvl2pPr>
            <a:lvl3pPr marR="0" lvl="2" algn="ctr"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R="0" lvl="3" algn="ctr" rtl="0">
              <a:spcBef>
                <a:spcPts val="1000"/>
              </a:spcBef>
              <a:spcAft>
                <a:spcPts val="0"/>
              </a:spcAft>
              <a:buClr>
                <a:srgbClr val="86D1D8"/>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4pPr>
            <a:lvl5pPr marR="0" lvl="4" algn="ctr" rtl="0">
              <a:spcBef>
                <a:spcPts val="1000"/>
              </a:spcBef>
              <a:spcAft>
                <a:spcPts val="0"/>
              </a:spcAft>
              <a:buClr>
                <a:srgbClr val="86D1D8"/>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5pPr>
            <a:lvl6pPr marR="0" lvl="5" algn="ctr" rtl="0">
              <a:spcBef>
                <a:spcPts val="1000"/>
              </a:spcBef>
              <a:spcAft>
                <a:spcPts val="0"/>
              </a:spcAft>
              <a:buClr>
                <a:srgbClr val="86D1D8"/>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6pPr>
            <a:lvl7pPr marR="0" lvl="6" algn="ctr" rtl="0">
              <a:spcBef>
                <a:spcPts val="1000"/>
              </a:spcBef>
              <a:spcAft>
                <a:spcPts val="0"/>
              </a:spcAft>
              <a:buClr>
                <a:srgbClr val="86D1D8"/>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7pPr>
            <a:lvl8pPr marR="0" lvl="7" algn="ctr" rtl="0">
              <a:spcBef>
                <a:spcPts val="1000"/>
              </a:spcBef>
              <a:spcAft>
                <a:spcPts val="0"/>
              </a:spcAft>
              <a:buClr>
                <a:srgbClr val="86D1D8"/>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8pPr>
            <a:lvl9pPr marR="0" lvl="8" algn="ctr" rtl="0">
              <a:spcBef>
                <a:spcPts val="1000"/>
              </a:spcBef>
              <a:spcAft>
                <a:spcPts val="0"/>
              </a:spcAft>
              <a:buClr>
                <a:srgbClr val="86D1D8"/>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20" name="Google Shape;20;p2"/>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1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21" name="Google Shape;21;p2"/>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1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22" name="Google Shape;22;p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u="none" strike="noStrike" cap="none">
                <a:solidFill>
                  <a:schemeClr val="lt1"/>
                </a:solidFill>
                <a:latin typeface="Century Gothic"/>
                <a:ea typeface="Century Gothic"/>
                <a:cs typeface="Century Gothic"/>
                <a:sym typeface="Century Gothic"/>
              </a:defRPr>
            </a:lvl1pPr>
            <a:lvl2pPr marL="0" marR="0" lvl="1" indent="0" algn="ctr" rtl="0">
              <a:spcBef>
                <a:spcPts val="0"/>
              </a:spcBef>
              <a:buNone/>
              <a:defRPr sz="2800"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2800"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2800"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2800"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2800"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2800"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2800"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4"/>
        <p:cNvGrpSpPr/>
        <p:nvPr/>
      </p:nvGrpSpPr>
      <p:grpSpPr>
        <a:xfrm>
          <a:off x="0" y="0"/>
          <a:ext cx="0" cy="0"/>
          <a:chOff x="0" y="0"/>
          <a:chExt cx="0" cy="0"/>
        </a:xfrm>
      </p:grpSpPr>
      <p:sp>
        <p:nvSpPr>
          <p:cNvPr id="75" name="Google Shape;75;p11"/>
          <p:cNvSpPr txBox="1">
            <a:spLocks noGrp="1"/>
          </p:cNvSpPr>
          <p:nvPr>
            <p:ph type="title"/>
          </p:nvPr>
        </p:nvSpPr>
        <p:spPr>
          <a:xfrm>
            <a:off x="1154956" y="4800587"/>
            <a:ext cx="8825657" cy="566738"/>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lt2"/>
              </a:buClr>
              <a:buSzPts val="2400"/>
              <a:buFont typeface="Century Gothic"/>
              <a:buNone/>
              <a:defRPr sz="24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76" name="Google Shape;76;p11"/>
          <p:cNvSpPr>
            <a:spLocks noGrp="1"/>
          </p:cNvSpPr>
          <p:nvPr>
            <p:ph type="pic" idx="2"/>
          </p:nvPr>
        </p:nvSpPr>
        <p:spPr>
          <a:xfrm>
            <a:off x="1154955" y="685800"/>
            <a:ext cx="8825658" cy="3640666"/>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lstStyle>
            <a:lvl1pPr marR="0" lvl="0" algn="ctr"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R="0" lvl="1"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2pPr>
            <a:lvl3pPr marR="0" lvl="2"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R="0" lvl="3"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4pPr>
            <a:lvl5pPr marR="0" lvl="4"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5pPr>
            <a:lvl6pPr marR="0" lvl="5"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6pPr>
            <a:lvl7pPr marR="0" lvl="6"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7pPr>
            <a:lvl8pPr marR="0" lvl="7"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8pPr>
            <a:lvl9pPr marR="0" lvl="8"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77" name="Google Shape;77;p11"/>
          <p:cNvSpPr txBox="1">
            <a:spLocks noGrp="1"/>
          </p:cNvSpPr>
          <p:nvPr>
            <p:ph type="body" idx="1"/>
          </p:nvPr>
        </p:nvSpPr>
        <p:spPr>
          <a:xfrm>
            <a:off x="1154956" y="5367325"/>
            <a:ext cx="8825656" cy="493712"/>
          </a:xfrm>
          <a:prstGeom prst="rect">
            <a:avLst/>
          </a:prstGeom>
          <a:noFill/>
          <a:ln>
            <a:noFill/>
          </a:ln>
        </p:spPr>
        <p:txBody>
          <a:bodyPr spcFirstLastPara="1" wrap="square" lIns="91425" tIns="45700" rIns="91425" bIns="45700" anchor="t" anchorCtr="0"/>
          <a:lstStyle>
            <a:lvl1pPr marL="457200" marR="0" lvl="0" indent="-228600" algn="l" rtl="0">
              <a:spcBef>
                <a:spcPts val="1000"/>
              </a:spcBef>
              <a:spcAft>
                <a:spcPts val="0"/>
              </a:spcAft>
              <a:buClr>
                <a:srgbClr val="86D1D8"/>
              </a:buClr>
              <a:buSzPts val="960"/>
              <a:buFont typeface="Noto Sans Symbols"/>
              <a:buNone/>
              <a:defRPr sz="1200" b="0" i="0" u="none" strike="noStrike" cap="none">
                <a:solidFill>
                  <a:schemeClr val="lt1"/>
                </a:solidFill>
                <a:latin typeface="Century Gothic"/>
                <a:ea typeface="Century Gothic"/>
                <a:cs typeface="Century Gothic"/>
                <a:sym typeface="Century Gothic"/>
              </a:defRPr>
            </a:lvl1pPr>
            <a:lvl2pPr marL="914400" marR="0" lvl="1" indent="-228600" algn="l" rtl="0">
              <a:spcBef>
                <a:spcPts val="1000"/>
              </a:spcBef>
              <a:spcAft>
                <a:spcPts val="0"/>
              </a:spcAft>
              <a:buClr>
                <a:srgbClr val="86D1D8"/>
              </a:buClr>
              <a:buSzPts val="960"/>
              <a:buFont typeface="Noto Sans Symbols"/>
              <a:buNone/>
              <a:defRPr sz="1200" b="0" i="0" u="none" strike="noStrike" cap="none">
                <a:solidFill>
                  <a:schemeClr val="lt1"/>
                </a:solidFill>
                <a:latin typeface="Century Gothic"/>
                <a:ea typeface="Century Gothic"/>
                <a:cs typeface="Century Gothic"/>
                <a:sym typeface="Century Gothic"/>
              </a:defRPr>
            </a:lvl2pPr>
            <a:lvl3pPr marL="1371600" marR="0" lvl="2" indent="-228600" algn="l" rtl="0">
              <a:spcBef>
                <a:spcPts val="1000"/>
              </a:spcBef>
              <a:spcAft>
                <a:spcPts val="0"/>
              </a:spcAft>
              <a:buClr>
                <a:srgbClr val="86D1D8"/>
              </a:buClr>
              <a:buSzPts val="800"/>
              <a:buFont typeface="Noto Sans Symbols"/>
              <a:buNone/>
              <a:defRPr sz="1000" b="0" i="0" u="none" strike="noStrike" cap="none">
                <a:solidFill>
                  <a:schemeClr val="lt1"/>
                </a:solidFill>
                <a:latin typeface="Century Gothic"/>
                <a:ea typeface="Century Gothic"/>
                <a:cs typeface="Century Gothic"/>
                <a:sym typeface="Century Gothic"/>
              </a:defRPr>
            </a:lvl3pPr>
            <a:lvl4pPr marL="1828800" marR="0" lvl="3"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4pPr>
            <a:lvl5pPr marL="2286000" marR="0" lvl="4"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5pPr>
            <a:lvl6pPr marL="2743200" marR="0" lvl="5"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6pPr>
            <a:lvl7pPr marL="3200400" marR="0" lvl="6"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7pPr>
            <a:lvl8pPr marL="3657600" marR="0" lvl="7"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8pPr>
            <a:lvl9pPr marL="4114800" marR="0" lvl="8"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78" name="Google Shape;78;p11"/>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1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79" name="Google Shape;79;p11"/>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1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80" name="Google Shape;80;p1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u="none" strike="noStrike" cap="none">
                <a:solidFill>
                  <a:schemeClr val="lt1"/>
                </a:solidFill>
                <a:latin typeface="Century Gothic"/>
                <a:ea typeface="Century Gothic"/>
                <a:cs typeface="Century Gothic"/>
                <a:sym typeface="Century Gothic"/>
              </a:defRPr>
            </a:lvl1pPr>
            <a:lvl2pPr marL="0" marR="0" lvl="1" indent="0" algn="ctr" rtl="0">
              <a:spcBef>
                <a:spcPts val="0"/>
              </a:spcBef>
              <a:buNone/>
              <a:defRPr sz="2800"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2800"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2800"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2800"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2800"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2800"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2800"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a:off x="1154954" y="1447800"/>
            <a:ext cx="8825659" cy="19812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chemeClr val="lt2"/>
              </a:buClr>
              <a:buSzPts val="4800"/>
              <a:buFont typeface="Century Gothic"/>
              <a:buNone/>
              <a:defRPr sz="48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83" name="Google Shape;83;p12"/>
          <p:cNvSpPr txBox="1">
            <a:spLocks noGrp="1"/>
          </p:cNvSpPr>
          <p:nvPr>
            <p:ph type="body" idx="1"/>
          </p:nvPr>
        </p:nvSpPr>
        <p:spPr>
          <a:xfrm>
            <a:off x="1154954" y="3657600"/>
            <a:ext cx="8825659" cy="2362200"/>
          </a:xfrm>
          <a:prstGeom prst="rect">
            <a:avLst/>
          </a:prstGeom>
          <a:noFill/>
          <a:ln>
            <a:noFill/>
          </a:ln>
        </p:spPr>
        <p:txBody>
          <a:bodyPr spcFirstLastPara="1" wrap="square" lIns="91425" tIns="45700" rIns="91425" bIns="45700" anchor="ctr" anchorCtr="0"/>
          <a:lstStyle>
            <a:lvl1pPr marL="457200" marR="0" lvl="0" indent="-228600" algn="l" rtl="0">
              <a:spcBef>
                <a:spcPts val="1000"/>
              </a:spcBef>
              <a:spcAft>
                <a:spcPts val="0"/>
              </a:spcAft>
              <a:buClr>
                <a:srgbClr val="86D1D8"/>
              </a:buClr>
              <a:buSzPts val="1440"/>
              <a:buFont typeface="Noto Sans Symbols"/>
              <a:buNone/>
              <a:defRPr sz="1800" b="0" i="0" u="none" strike="noStrike" cap="none">
                <a:solidFill>
                  <a:schemeClr val="lt1"/>
                </a:solidFill>
                <a:latin typeface="Century Gothic"/>
                <a:ea typeface="Century Gothic"/>
                <a:cs typeface="Century Gothic"/>
                <a:sym typeface="Century Gothic"/>
              </a:defRPr>
            </a:lvl1pPr>
            <a:lvl2pPr marL="914400" marR="0" lvl="1" indent="-228600" algn="l" rtl="0">
              <a:spcBef>
                <a:spcPts val="1000"/>
              </a:spcBef>
              <a:spcAft>
                <a:spcPts val="0"/>
              </a:spcAft>
              <a:buClr>
                <a:srgbClr val="86D1D8"/>
              </a:buClr>
              <a:buSzPts val="960"/>
              <a:buFont typeface="Noto Sans Symbols"/>
              <a:buNone/>
              <a:defRPr sz="1200" b="0" i="0" u="none" strike="noStrike" cap="none">
                <a:solidFill>
                  <a:schemeClr val="lt1"/>
                </a:solidFill>
                <a:latin typeface="Century Gothic"/>
                <a:ea typeface="Century Gothic"/>
                <a:cs typeface="Century Gothic"/>
                <a:sym typeface="Century Gothic"/>
              </a:defRPr>
            </a:lvl2pPr>
            <a:lvl3pPr marL="1371600" marR="0" lvl="2" indent="-228600" algn="l" rtl="0">
              <a:spcBef>
                <a:spcPts val="1000"/>
              </a:spcBef>
              <a:spcAft>
                <a:spcPts val="0"/>
              </a:spcAft>
              <a:buClr>
                <a:srgbClr val="86D1D8"/>
              </a:buClr>
              <a:buSzPts val="800"/>
              <a:buFont typeface="Noto Sans Symbols"/>
              <a:buNone/>
              <a:defRPr sz="1000" b="0" i="0" u="none" strike="noStrike" cap="none">
                <a:solidFill>
                  <a:schemeClr val="lt1"/>
                </a:solidFill>
                <a:latin typeface="Century Gothic"/>
                <a:ea typeface="Century Gothic"/>
                <a:cs typeface="Century Gothic"/>
                <a:sym typeface="Century Gothic"/>
              </a:defRPr>
            </a:lvl3pPr>
            <a:lvl4pPr marL="1828800" marR="0" lvl="3"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4pPr>
            <a:lvl5pPr marL="2286000" marR="0" lvl="4"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5pPr>
            <a:lvl6pPr marL="2743200" marR="0" lvl="5"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6pPr>
            <a:lvl7pPr marL="3200400" marR="0" lvl="6"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7pPr>
            <a:lvl8pPr marL="3657600" marR="0" lvl="7"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8pPr>
            <a:lvl9pPr marL="4114800" marR="0" lvl="8"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84" name="Google Shape;84;p12"/>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1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85" name="Google Shape;85;p12"/>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1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86" name="Google Shape;86;p1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u="none" strike="noStrike" cap="none">
                <a:solidFill>
                  <a:schemeClr val="lt1"/>
                </a:solidFill>
                <a:latin typeface="Century Gothic"/>
                <a:ea typeface="Century Gothic"/>
                <a:cs typeface="Century Gothic"/>
                <a:sym typeface="Century Gothic"/>
              </a:defRPr>
            </a:lvl1pPr>
            <a:lvl2pPr marL="0" marR="0" lvl="1" indent="0" algn="ctr" rtl="0">
              <a:spcBef>
                <a:spcPts val="0"/>
              </a:spcBef>
              <a:buNone/>
              <a:defRPr sz="2800"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2800"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2800"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2800"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2800"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2800"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2800"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87"/>
        <p:cNvGrpSpPr/>
        <p:nvPr/>
      </p:nvGrpSpPr>
      <p:grpSpPr>
        <a:xfrm>
          <a:off x="0" y="0"/>
          <a:ext cx="0" cy="0"/>
          <a:chOff x="0" y="0"/>
          <a:chExt cx="0" cy="0"/>
        </a:xfrm>
      </p:grpSpPr>
      <p:sp>
        <p:nvSpPr>
          <p:cNvPr id="88" name="Google Shape;88;p13"/>
          <p:cNvSpPr txBox="1">
            <a:spLocks noGrp="1"/>
          </p:cNvSpPr>
          <p:nvPr>
            <p:ph type="title"/>
          </p:nvPr>
        </p:nvSpPr>
        <p:spPr>
          <a:xfrm>
            <a:off x="1574801" y="1447800"/>
            <a:ext cx="7999315" cy="2323374"/>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chemeClr val="lt2"/>
              </a:buClr>
              <a:buSzPts val="4800"/>
              <a:buFont typeface="Century Gothic"/>
              <a:buNone/>
              <a:defRPr sz="48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89" name="Google Shape;89;p13"/>
          <p:cNvSpPr txBox="1">
            <a:spLocks noGrp="1"/>
          </p:cNvSpPr>
          <p:nvPr>
            <p:ph type="body" idx="1"/>
          </p:nvPr>
        </p:nvSpPr>
        <p:spPr>
          <a:xfrm>
            <a:off x="1930400" y="3771174"/>
            <a:ext cx="7279649" cy="342174"/>
          </a:xfrm>
          <a:prstGeom prst="rect">
            <a:avLst/>
          </a:prstGeom>
          <a:noFill/>
          <a:ln>
            <a:noFill/>
          </a:ln>
        </p:spPr>
        <p:txBody>
          <a:bodyPr spcFirstLastPara="1" wrap="square" lIns="91425" tIns="45700" rIns="91425" bIns="45700" anchor="t" anchorCtr="0"/>
          <a:lstStyle>
            <a:lvl1pPr marL="457200" marR="0" lvl="0" indent="-228600" algn="l" rtl="0">
              <a:spcBef>
                <a:spcPts val="1000"/>
              </a:spcBef>
              <a:spcAft>
                <a:spcPts val="0"/>
              </a:spcAft>
              <a:buClr>
                <a:srgbClr val="86D1D8"/>
              </a:buClr>
              <a:buSzPts val="1120"/>
              <a:buFont typeface="Noto Sans Symbols"/>
              <a:buNone/>
              <a:defRPr sz="1400" b="0" i="0" u="none" strike="noStrike" cap="small">
                <a:solidFill>
                  <a:srgbClr val="86D1D8"/>
                </a:solidFill>
                <a:latin typeface="Century Gothic"/>
                <a:ea typeface="Century Gothic"/>
                <a:cs typeface="Century Gothic"/>
                <a:sym typeface="Century Gothic"/>
              </a:defRPr>
            </a:lvl1pPr>
            <a:lvl2pPr marL="914400" marR="0" lvl="1" indent="-228600" algn="l" rtl="0">
              <a:spcBef>
                <a:spcPts val="1000"/>
              </a:spcBef>
              <a:spcAft>
                <a:spcPts val="0"/>
              </a:spcAft>
              <a:buClr>
                <a:srgbClr val="86D1D8"/>
              </a:buClr>
              <a:buSzPts val="960"/>
              <a:buFont typeface="Noto Sans Symbols"/>
              <a:buNone/>
              <a:defRPr sz="1200" b="0" i="0" u="none" strike="noStrike" cap="none">
                <a:solidFill>
                  <a:schemeClr val="lt1"/>
                </a:solidFill>
                <a:latin typeface="Century Gothic"/>
                <a:ea typeface="Century Gothic"/>
                <a:cs typeface="Century Gothic"/>
                <a:sym typeface="Century Gothic"/>
              </a:defRPr>
            </a:lvl2pPr>
            <a:lvl3pPr marL="1371600" marR="0" lvl="2" indent="-228600" algn="l" rtl="0">
              <a:spcBef>
                <a:spcPts val="1000"/>
              </a:spcBef>
              <a:spcAft>
                <a:spcPts val="0"/>
              </a:spcAft>
              <a:buClr>
                <a:srgbClr val="86D1D8"/>
              </a:buClr>
              <a:buSzPts val="800"/>
              <a:buFont typeface="Noto Sans Symbols"/>
              <a:buNone/>
              <a:defRPr sz="1000" b="0" i="0" u="none" strike="noStrike" cap="none">
                <a:solidFill>
                  <a:schemeClr val="lt1"/>
                </a:solidFill>
                <a:latin typeface="Century Gothic"/>
                <a:ea typeface="Century Gothic"/>
                <a:cs typeface="Century Gothic"/>
                <a:sym typeface="Century Gothic"/>
              </a:defRPr>
            </a:lvl3pPr>
            <a:lvl4pPr marL="1828800" marR="0" lvl="3"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4pPr>
            <a:lvl5pPr marL="2286000" marR="0" lvl="4"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5pPr>
            <a:lvl6pPr marL="2743200" marR="0" lvl="5"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6pPr>
            <a:lvl7pPr marL="3200400" marR="0" lvl="6"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7pPr>
            <a:lvl8pPr marL="3657600" marR="0" lvl="7"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8pPr>
            <a:lvl9pPr marL="4114800" marR="0" lvl="8"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90" name="Google Shape;90;p13"/>
          <p:cNvSpPr txBox="1">
            <a:spLocks noGrp="1"/>
          </p:cNvSpPr>
          <p:nvPr>
            <p:ph type="body" idx="2"/>
          </p:nvPr>
        </p:nvSpPr>
        <p:spPr>
          <a:xfrm>
            <a:off x="1154954" y="4350657"/>
            <a:ext cx="8825659" cy="1676400"/>
          </a:xfrm>
          <a:prstGeom prst="rect">
            <a:avLst/>
          </a:prstGeom>
          <a:noFill/>
          <a:ln>
            <a:noFill/>
          </a:ln>
        </p:spPr>
        <p:txBody>
          <a:bodyPr spcFirstLastPara="1" wrap="square" lIns="91425" tIns="45700" rIns="91425" bIns="45700" anchor="ctr" anchorCtr="0"/>
          <a:lstStyle>
            <a:lvl1pPr marL="457200" marR="0" lvl="0" indent="-228600" algn="l" rtl="0">
              <a:spcBef>
                <a:spcPts val="1000"/>
              </a:spcBef>
              <a:spcAft>
                <a:spcPts val="0"/>
              </a:spcAft>
              <a:buClr>
                <a:srgbClr val="86D1D8"/>
              </a:buClr>
              <a:buSzPts val="1440"/>
              <a:buFont typeface="Noto Sans Symbols"/>
              <a:buNone/>
              <a:defRPr sz="1800" b="0" i="0" u="none" strike="noStrike" cap="none">
                <a:solidFill>
                  <a:schemeClr val="lt1"/>
                </a:solidFill>
                <a:latin typeface="Century Gothic"/>
                <a:ea typeface="Century Gothic"/>
                <a:cs typeface="Century Gothic"/>
                <a:sym typeface="Century Gothic"/>
              </a:defRPr>
            </a:lvl1pPr>
            <a:lvl2pPr marL="914400" marR="0" lvl="1" indent="-228600" algn="l" rtl="0">
              <a:spcBef>
                <a:spcPts val="1000"/>
              </a:spcBef>
              <a:spcAft>
                <a:spcPts val="0"/>
              </a:spcAft>
              <a:buClr>
                <a:srgbClr val="86D1D8"/>
              </a:buClr>
              <a:buSzPts val="960"/>
              <a:buFont typeface="Noto Sans Symbols"/>
              <a:buNone/>
              <a:defRPr sz="1200" b="0" i="0" u="none" strike="noStrike" cap="none">
                <a:solidFill>
                  <a:schemeClr val="lt1"/>
                </a:solidFill>
                <a:latin typeface="Century Gothic"/>
                <a:ea typeface="Century Gothic"/>
                <a:cs typeface="Century Gothic"/>
                <a:sym typeface="Century Gothic"/>
              </a:defRPr>
            </a:lvl2pPr>
            <a:lvl3pPr marL="1371600" marR="0" lvl="2" indent="-228600" algn="l" rtl="0">
              <a:spcBef>
                <a:spcPts val="1000"/>
              </a:spcBef>
              <a:spcAft>
                <a:spcPts val="0"/>
              </a:spcAft>
              <a:buClr>
                <a:srgbClr val="86D1D8"/>
              </a:buClr>
              <a:buSzPts val="800"/>
              <a:buFont typeface="Noto Sans Symbols"/>
              <a:buNone/>
              <a:defRPr sz="1000" b="0" i="0" u="none" strike="noStrike" cap="none">
                <a:solidFill>
                  <a:schemeClr val="lt1"/>
                </a:solidFill>
                <a:latin typeface="Century Gothic"/>
                <a:ea typeface="Century Gothic"/>
                <a:cs typeface="Century Gothic"/>
                <a:sym typeface="Century Gothic"/>
              </a:defRPr>
            </a:lvl3pPr>
            <a:lvl4pPr marL="1828800" marR="0" lvl="3"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4pPr>
            <a:lvl5pPr marL="2286000" marR="0" lvl="4"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5pPr>
            <a:lvl6pPr marL="2743200" marR="0" lvl="5"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6pPr>
            <a:lvl7pPr marL="3200400" marR="0" lvl="6"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7pPr>
            <a:lvl8pPr marL="3657600" marR="0" lvl="7"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8pPr>
            <a:lvl9pPr marL="4114800" marR="0" lvl="8"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91" name="Google Shape;91;p13"/>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1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92" name="Google Shape;92;p13"/>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1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93" name="Google Shape;93;p13"/>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u="none" strike="noStrike" cap="none">
                <a:solidFill>
                  <a:schemeClr val="lt1"/>
                </a:solidFill>
                <a:latin typeface="Century Gothic"/>
                <a:ea typeface="Century Gothic"/>
                <a:cs typeface="Century Gothic"/>
                <a:sym typeface="Century Gothic"/>
              </a:defRPr>
            </a:lvl1pPr>
            <a:lvl2pPr marL="0" marR="0" lvl="1" indent="0" algn="ctr" rtl="0">
              <a:spcBef>
                <a:spcPts val="0"/>
              </a:spcBef>
              <a:buNone/>
              <a:defRPr sz="2800"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2800"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2800"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2800"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2800"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2800"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2800"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
        <p:nvSpPr>
          <p:cNvPr id="94" name="Google Shape;94;p13"/>
          <p:cNvSpPr txBox="1"/>
          <p:nvPr/>
        </p:nvSpPr>
        <p:spPr>
          <a:xfrm>
            <a:off x="898295" y="971253"/>
            <a:ext cx="801912" cy="196977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200" b="0" i="0" u="none" strike="noStrike" cap="none">
                <a:solidFill>
                  <a:srgbClr val="86D1D8"/>
                </a:solidFill>
                <a:latin typeface="Arial"/>
                <a:ea typeface="Arial"/>
                <a:cs typeface="Arial"/>
                <a:sym typeface="Arial"/>
              </a:rPr>
              <a:t>“</a:t>
            </a:r>
            <a:endParaRPr/>
          </a:p>
        </p:txBody>
      </p:sp>
      <p:sp>
        <p:nvSpPr>
          <p:cNvPr id="95" name="Google Shape;95;p13"/>
          <p:cNvSpPr txBox="1"/>
          <p:nvPr/>
        </p:nvSpPr>
        <p:spPr>
          <a:xfrm>
            <a:off x="9330490" y="2613787"/>
            <a:ext cx="801912" cy="196977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200" b="0" i="0" u="none" strike="noStrike" cap="none">
                <a:solidFill>
                  <a:srgbClr val="86D1D8"/>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1154954" y="3124201"/>
            <a:ext cx="8825660" cy="165318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lt2"/>
              </a:buClr>
              <a:buSzPts val="4000"/>
              <a:buFont typeface="Century Gothic"/>
              <a:buNone/>
              <a:defRPr sz="40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98" name="Google Shape;98;p14"/>
          <p:cNvSpPr txBox="1">
            <a:spLocks noGrp="1"/>
          </p:cNvSpPr>
          <p:nvPr>
            <p:ph type="body" idx="1"/>
          </p:nvPr>
        </p:nvSpPr>
        <p:spPr>
          <a:xfrm>
            <a:off x="1154954" y="4777381"/>
            <a:ext cx="8825659" cy="860400"/>
          </a:xfrm>
          <a:prstGeom prst="rect">
            <a:avLst/>
          </a:prstGeom>
          <a:noFill/>
          <a:ln>
            <a:noFill/>
          </a:ln>
        </p:spPr>
        <p:txBody>
          <a:bodyPr spcFirstLastPara="1" wrap="square" lIns="91425" tIns="45700" rIns="91425" bIns="45700" anchor="t" anchorCtr="0"/>
          <a:lstStyle>
            <a:lvl1pPr marL="457200" marR="0" lvl="0" indent="-228600" algn="l" rtl="0">
              <a:spcBef>
                <a:spcPts val="1000"/>
              </a:spcBef>
              <a:spcAft>
                <a:spcPts val="0"/>
              </a:spcAft>
              <a:buClr>
                <a:srgbClr val="86D1D8"/>
              </a:buClr>
              <a:buSzPts val="1600"/>
              <a:buFont typeface="Noto Sans Symbols"/>
              <a:buNone/>
              <a:defRPr sz="2000" b="0" i="0" u="none" strike="noStrike" cap="none">
                <a:solidFill>
                  <a:srgbClr val="86D1D8"/>
                </a:solidFill>
                <a:latin typeface="Century Gothic"/>
                <a:ea typeface="Century Gothic"/>
                <a:cs typeface="Century Gothic"/>
                <a:sym typeface="Century Gothic"/>
              </a:defRPr>
            </a:lvl1pPr>
            <a:lvl2pPr marL="914400" marR="0" lvl="1" indent="-228600" algn="l" rtl="0">
              <a:spcBef>
                <a:spcPts val="1000"/>
              </a:spcBef>
              <a:spcAft>
                <a:spcPts val="0"/>
              </a:spcAft>
              <a:buClr>
                <a:srgbClr val="86D1D8"/>
              </a:buClr>
              <a:buSzPts val="1440"/>
              <a:buFont typeface="Noto Sans Symbols"/>
              <a:buNone/>
              <a:defRPr sz="1800" b="0" i="0" u="none" strike="noStrike" cap="none">
                <a:solidFill>
                  <a:schemeClr val="lt1"/>
                </a:solidFill>
                <a:latin typeface="Century Gothic"/>
                <a:ea typeface="Century Gothic"/>
                <a:cs typeface="Century Gothic"/>
                <a:sym typeface="Century Gothic"/>
              </a:defRPr>
            </a:lvl2pPr>
            <a:lvl3pPr marL="1371600" marR="0" lvl="2" indent="-228600"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L="1828800" marR="0" lvl="3" indent="-228600" algn="l" rtl="0">
              <a:spcBef>
                <a:spcPts val="1000"/>
              </a:spcBef>
              <a:spcAft>
                <a:spcPts val="0"/>
              </a:spcAft>
              <a:buClr>
                <a:srgbClr val="86D1D8"/>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4pPr>
            <a:lvl5pPr marL="2286000" marR="0" lvl="4" indent="-228600" algn="l" rtl="0">
              <a:spcBef>
                <a:spcPts val="1000"/>
              </a:spcBef>
              <a:spcAft>
                <a:spcPts val="0"/>
              </a:spcAft>
              <a:buClr>
                <a:srgbClr val="86D1D8"/>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5pPr>
            <a:lvl6pPr marL="2743200" marR="0" lvl="5" indent="-228600" algn="l" rtl="0">
              <a:spcBef>
                <a:spcPts val="1000"/>
              </a:spcBef>
              <a:spcAft>
                <a:spcPts val="0"/>
              </a:spcAft>
              <a:buClr>
                <a:srgbClr val="86D1D8"/>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6pPr>
            <a:lvl7pPr marL="3200400" marR="0" lvl="6" indent="-228600" algn="l" rtl="0">
              <a:spcBef>
                <a:spcPts val="1000"/>
              </a:spcBef>
              <a:spcAft>
                <a:spcPts val="0"/>
              </a:spcAft>
              <a:buClr>
                <a:srgbClr val="86D1D8"/>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7pPr>
            <a:lvl8pPr marL="3657600" marR="0" lvl="7" indent="-228600" algn="l" rtl="0">
              <a:spcBef>
                <a:spcPts val="1000"/>
              </a:spcBef>
              <a:spcAft>
                <a:spcPts val="0"/>
              </a:spcAft>
              <a:buClr>
                <a:srgbClr val="86D1D8"/>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8pPr>
            <a:lvl9pPr marL="4114800" marR="0" lvl="8" indent="-228600" algn="l" rtl="0">
              <a:spcBef>
                <a:spcPts val="1000"/>
              </a:spcBef>
              <a:spcAft>
                <a:spcPts val="0"/>
              </a:spcAft>
              <a:buClr>
                <a:srgbClr val="86D1D8"/>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99" name="Google Shape;99;p14"/>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1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0" name="Google Shape;100;p14"/>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1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1" name="Google Shape;101;p1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u="none" strike="noStrike" cap="none">
                <a:solidFill>
                  <a:schemeClr val="lt1"/>
                </a:solidFill>
                <a:latin typeface="Century Gothic"/>
                <a:ea typeface="Century Gothic"/>
                <a:cs typeface="Century Gothic"/>
                <a:sym typeface="Century Gothic"/>
              </a:defRPr>
            </a:lvl1pPr>
            <a:lvl2pPr marL="0" marR="0" lvl="1" indent="0" algn="ctr" rtl="0">
              <a:spcBef>
                <a:spcPts val="0"/>
              </a:spcBef>
              <a:buNone/>
              <a:defRPr sz="2800"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2800"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2800"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2800"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2800"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2800"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2800"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chemeClr val="lt2"/>
              </a:buClr>
              <a:buSzPts val="4200"/>
              <a:buFont typeface="Century Gothic"/>
              <a:buNone/>
              <a:defRPr sz="42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04" name="Google Shape;104;p15"/>
          <p:cNvSpPr txBox="1">
            <a:spLocks noGrp="1"/>
          </p:cNvSpPr>
          <p:nvPr>
            <p:ph type="body" idx="1"/>
          </p:nvPr>
        </p:nvSpPr>
        <p:spPr>
          <a:xfrm>
            <a:off x="632947" y="1981200"/>
            <a:ext cx="2946866" cy="576262"/>
          </a:xfrm>
          <a:prstGeom prst="rect">
            <a:avLst/>
          </a:prstGeom>
          <a:noFill/>
          <a:ln>
            <a:noFill/>
          </a:ln>
        </p:spPr>
        <p:txBody>
          <a:bodyPr spcFirstLastPara="1" wrap="square" lIns="91425" tIns="45700" rIns="91425" bIns="45700" anchor="b" anchorCtr="0"/>
          <a:lstStyle>
            <a:lvl1pPr marL="457200" marR="0" lvl="0" indent="-228600" algn="l" rtl="0">
              <a:spcBef>
                <a:spcPts val="1000"/>
              </a:spcBef>
              <a:spcAft>
                <a:spcPts val="0"/>
              </a:spcAft>
              <a:buClr>
                <a:srgbClr val="86D1D8"/>
              </a:buClr>
              <a:buSzPts val="1920"/>
              <a:buFont typeface="Noto Sans Symbols"/>
              <a:buNone/>
              <a:defRPr sz="2400" b="0" i="0" u="none" strike="noStrike" cap="none">
                <a:solidFill>
                  <a:srgbClr val="86D1D8"/>
                </a:solidFill>
                <a:latin typeface="Century Gothic"/>
                <a:ea typeface="Century Gothic"/>
                <a:cs typeface="Century Gothic"/>
                <a:sym typeface="Century Gothic"/>
              </a:defRPr>
            </a:lvl1pPr>
            <a:lvl2pPr marL="914400" marR="0" lvl="1" indent="-228600" algn="l" rtl="0">
              <a:spcBef>
                <a:spcPts val="1000"/>
              </a:spcBef>
              <a:spcAft>
                <a:spcPts val="0"/>
              </a:spcAft>
              <a:buClr>
                <a:srgbClr val="86D1D8"/>
              </a:buClr>
              <a:buSzPts val="1600"/>
              <a:buFont typeface="Noto Sans Symbols"/>
              <a:buNone/>
              <a:defRPr sz="2000" b="1" i="0" u="none" strike="noStrike" cap="none">
                <a:solidFill>
                  <a:schemeClr val="lt1"/>
                </a:solidFill>
                <a:latin typeface="Century Gothic"/>
                <a:ea typeface="Century Gothic"/>
                <a:cs typeface="Century Gothic"/>
                <a:sym typeface="Century Gothic"/>
              </a:defRPr>
            </a:lvl2pPr>
            <a:lvl3pPr marL="1371600" marR="0" lvl="2" indent="-228600" algn="l" rtl="0">
              <a:spcBef>
                <a:spcPts val="1000"/>
              </a:spcBef>
              <a:spcAft>
                <a:spcPts val="0"/>
              </a:spcAft>
              <a:buClr>
                <a:srgbClr val="86D1D8"/>
              </a:buClr>
              <a:buSzPts val="1440"/>
              <a:buFont typeface="Noto Sans Symbols"/>
              <a:buNone/>
              <a:defRPr sz="1800" b="1" i="0" u="none" strike="noStrike" cap="none">
                <a:solidFill>
                  <a:schemeClr val="lt1"/>
                </a:solidFill>
                <a:latin typeface="Century Gothic"/>
                <a:ea typeface="Century Gothic"/>
                <a:cs typeface="Century Gothic"/>
                <a:sym typeface="Century Gothic"/>
              </a:defRPr>
            </a:lvl3pPr>
            <a:lvl4pPr marL="1828800" marR="0" lvl="3" indent="-228600" algn="l" rtl="0">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4pPr>
            <a:lvl5pPr marL="2286000" marR="0" lvl="4" indent="-228600" algn="l" rtl="0">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5pPr>
            <a:lvl6pPr marL="2743200" marR="0" lvl="5" indent="-228600" algn="l" rtl="0">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6pPr>
            <a:lvl7pPr marL="3200400" marR="0" lvl="6" indent="-228600" algn="l" rtl="0">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7pPr>
            <a:lvl8pPr marL="3657600" marR="0" lvl="7" indent="-228600" algn="l" rtl="0">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8pPr>
            <a:lvl9pPr marL="4114800" marR="0" lvl="8" indent="-228600" algn="l" rtl="0">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9pPr>
          </a:lstStyle>
          <a:p>
            <a:endParaRPr/>
          </a:p>
        </p:txBody>
      </p:sp>
      <p:sp>
        <p:nvSpPr>
          <p:cNvPr id="105" name="Google Shape;105;p15"/>
          <p:cNvSpPr txBox="1">
            <a:spLocks noGrp="1"/>
          </p:cNvSpPr>
          <p:nvPr>
            <p:ph type="body" idx="2"/>
          </p:nvPr>
        </p:nvSpPr>
        <p:spPr>
          <a:xfrm>
            <a:off x="652463" y="2667000"/>
            <a:ext cx="2927350" cy="3589338"/>
          </a:xfrm>
          <a:prstGeom prst="rect">
            <a:avLst/>
          </a:prstGeom>
          <a:noFill/>
          <a:ln>
            <a:noFill/>
          </a:ln>
        </p:spPr>
        <p:txBody>
          <a:bodyPr spcFirstLastPara="1" wrap="square" lIns="91425" tIns="45700" rIns="91425" bIns="45700" anchor="t" anchorCtr="0"/>
          <a:lstStyle>
            <a:lvl1pPr marL="457200" marR="0" lvl="0" indent="-228600" algn="l" rtl="0">
              <a:spcBef>
                <a:spcPts val="1000"/>
              </a:spcBef>
              <a:spcAft>
                <a:spcPts val="0"/>
              </a:spcAft>
              <a:buClr>
                <a:srgbClr val="86D1D8"/>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1pPr>
            <a:lvl2pPr marL="914400" marR="0" lvl="1" indent="-228600" algn="l" rtl="0">
              <a:spcBef>
                <a:spcPts val="1000"/>
              </a:spcBef>
              <a:spcAft>
                <a:spcPts val="0"/>
              </a:spcAft>
              <a:buClr>
                <a:srgbClr val="86D1D8"/>
              </a:buClr>
              <a:buSzPts val="960"/>
              <a:buFont typeface="Noto Sans Symbols"/>
              <a:buNone/>
              <a:defRPr sz="1200" b="0" i="0" u="none" strike="noStrike" cap="none">
                <a:solidFill>
                  <a:schemeClr val="lt1"/>
                </a:solidFill>
                <a:latin typeface="Century Gothic"/>
                <a:ea typeface="Century Gothic"/>
                <a:cs typeface="Century Gothic"/>
                <a:sym typeface="Century Gothic"/>
              </a:defRPr>
            </a:lvl2pPr>
            <a:lvl3pPr marL="1371600" marR="0" lvl="2" indent="-228600" algn="l" rtl="0">
              <a:spcBef>
                <a:spcPts val="1000"/>
              </a:spcBef>
              <a:spcAft>
                <a:spcPts val="0"/>
              </a:spcAft>
              <a:buClr>
                <a:srgbClr val="86D1D8"/>
              </a:buClr>
              <a:buSzPts val="800"/>
              <a:buFont typeface="Noto Sans Symbols"/>
              <a:buNone/>
              <a:defRPr sz="1000" b="0" i="0" u="none" strike="noStrike" cap="none">
                <a:solidFill>
                  <a:schemeClr val="lt1"/>
                </a:solidFill>
                <a:latin typeface="Century Gothic"/>
                <a:ea typeface="Century Gothic"/>
                <a:cs typeface="Century Gothic"/>
                <a:sym typeface="Century Gothic"/>
              </a:defRPr>
            </a:lvl3pPr>
            <a:lvl4pPr marL="1828800" marR="0" lvl="3"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4pPr>
            <a:lvl5pPr marL="2286000" marR="0" lvl="4"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5pPr>
            <a:lvl6pPr marL="2743200" marR="0" lvl="5"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6pPr>
            <a:lvl7pPr marL="3200400" marR="0" lvl="6"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7pPr>
            <a:lvl8pPr marL="3657600" marR="0" lvl="7"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8pPr>
            <a:lvl9pPr marL="4114800" marR="0" lvl="8"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106" name="Google Shape;106;p15"/>
          <p:cNvSpPr txBox="1">
            <a:spLocks noGrp="1"/>
          </p:cNvSpPr>
          <p:nvPr>
            <p:ph type="body" idx="3"/>
          </p:nvPr>
        </p:nvSpPr>
        <p:spPr>
          <a:xfrm>
            <a:off x="3883659" y="1981200"/>
            <a:ext cx="2936241" cy="576262"/>
          </a:xfrm>
          <a:prstGeom prst="rect">
            <a:avLst/>
          </a:prstGeom>
          <a:noFill/>
          <a:ln>
            <a:noFill/>
          </a:ln>
        </p:spPr>
        <p:txBody>
          <a:bodyPr spcFirstLastPara="1" wrap="square" lIns="91425" tIns="45700" rIns="91425" bIns="45700" anchor="b" anchorCtr="0"/>
          <a:lstStyle>
            <a:lvl1pPr marL="457200" marR="0" lvl="0" indent="-228600" algn="l" rtl="0">
              <a:spcBef>
                <a:spcPts val="1000"/>
              </a:spcBef>
              <a:spcAft>
                <a:spcPts val="0"/>
              </a:spcAft>
              <a:buClr>
                <a:srgbClr val="86D1D8"/>
              </a:buClr>
              <a:buSzPts val="1920"/>
              <a:buFont typeface="Noto Sans Symbols"/>
              <a:buNone/>
              <a:defRPr sz="2400" b="0" i="0" u="none" strike="noStrike" cap="none">
                <a:solidFill>
                  <a:srgbClr val="86D1D8"/>
                </a:solidFill>
                <a:latin typeface="Century Gothic"/>
                <a:ea typeface="Century Gothic"/>
                <a:cs typeface="Century Gothic"/>
                <a:sym typeface="Century Gothic"/>
              </a:defRPr>
            </a:lvl1pPr>
            <a:lvl2pPr marL="914400" marR="0" lvl="1" indent="-228600" algn="l" rtl="0">
              <a:spcBef>
                <a:spcPts val="1000"/>
              </a:spcBef>
              <a:spcAft>
                <a:spcPts val="0"/>
              </a:spcAft>
              <a:buClr>
                <a:srgbClr val="86D1D8"/>
              </a:buClr>
              <a:buSzPts val="1600"/>
              <a:buFont typeface="Noto Sans Symbols"/>
              <a:buNone/>
              <a:defRPr sz="2000" b="1" i="0" u="none" strike="noStrike" cap="none">
                <a:solidFill>
                  <a:schemeClr val="lt1"/>
                </a:solidFill>
                <a:latin typeface="Century Gothic"/>
                <a:ea typeface="Century Gothic"/>
                <a:cs typeface="Century Gothic"/>
                <a:sym typeface="Century Gothic"/>
              </a:defRPr>
            </a:lvl2pPr>
            <a:lvl3pPr marL="1371600" marR="0" lvl="2" indent="-228600" algn="l" rtl="0">
              <a:spcBef>
                <a:spcPts val="1000"/>
              </a:spcBef>
              <a:spcAft>
                <a:spcPts val="0"/>
              </a:spcAft>
              <a:buClr>
                <a:srgbClr val="86D1D8"/>
              </a:buClr>
              <a:buSzPts val="1440"/>
              <a:buFont typeface="Noto Sans Symbols"/>
              <a:buNone/>
              <a:defRPr sz="1800" b="1" i="0" u="none" strike="noStrike" cap="none">
                <a:solidFill>
                  <a:schemeClr val="lt1"/>
                </a:solidFill>
                <a:latin typeface="Century Gothic"/>
                <a:ea typeface="Century Gothic"/>
                <a:cs typeface="Century Gothic"/>
                <a:sym typeface="Century Gothic"/>
              </a:defRPr>
            </a:lvl3pPr>
            <a:lvl4pPr marL="1828800" marR="0" lvl="3" indent="-228600" algn="l" rtl="0">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4pPr>
            <a:lvl5pPr marL="2286000" marR="0" lvl="4" indent="-228600" algn="l" rtl="0">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5pPr>
            <a:lvl6pPr marL="2743200" marR="0" lvl="5" indent="-228600" algn="l" rtl="0">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6pPr>
            <a:lvl7pPr marL="3200400" marR="0" lvl="6" indent="-228600" algn="l" rtl="0">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7pPr>
            <a:lvl8pPr marL="3657600" marR="0" lvl="7" indent="-228600" algn="l" rtl="0">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8pPr>
            <a:lvl9pPr marL="4114800" marR="0" lvl="8" indent="-228600" algn="l" rtl="0">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9pPr>
          </a:lstStyle>
          <a:p>
            <a:endParaRPr/>
          </a:p>
        </p:txBody>
      </p:sp>
      <p:sp>
        <p:nvSpPr>
          <p:cNvPr id="107" name="Google Shape;107;p15"/>
          <p:cNvSpPr txBox="1">
            <a:spLocks noGrp="1"/>
          </p:cNvSpPr>
          <p:nvPr>
            <p:ph type="body" idx="4"/>
          </p:nvPr>
        </p:nvSpPr>
        <p:spPr>
          <a:xfrm>
            <a:off x="3873106" y="2667000"/>
            <a:ext cx="2946794" cy="3589338"/>
          </a:xfrm>
          <a:prstGeom prst="rect">
            <a:avLst/>
          </a:prstGeom>
          <a:noFill/>
          <a:ln>
            <a:noFill/>
          </a:ln>
        </p:spPr>
        <p:txBody>
          <a:bodyPr spcFirstLastPara="1" wrap="square" lIns="91425" tIns="45700" rIns="91425" bIns="45700" anchor="t" anchorCtr="0"/>
          <a:lstStyle>
            <a:lvl1pPr marL="457200" marR="0" lvl="0" indent="-228600" algn="l" rtl="0">
              <a:spcBef>
                <a:spcPts val="1000"/>
              </a:spcBef>
              <a:spcAft>
                <a:spcPts val="0"/>
              </a:spcAft>
              <a:buClr>
                <a:srgbClr val="86D1D8"/>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1pPr>
            <a:lvl2pPr marL="914400" marR="0" lvl="1" indent="-228600" algn="l" rtl="0">
              <a:spcBef>
                <a:spcPts val="1000"/>
              </a:spcBef>
              <a:spcAft>
                <a:spcPts val="0"/>
              </a:spcAft>
              <a:buClr>
                <a:srgbClr val="86D1D8"/>
              </a:buClr>
              <a:buSzPts val="960"/>
              <a:buFont typeface="Noto Sans Symbols"/>
              <a:buNone/>
              <a:defRPr sz="1200" b="0" i="0" u="none" strike="noStrike" cap="none">
                <a:solidFill>
                  <a:schemeClr val="lt1"/>
                </a:solidFill>
                <a:latin typeface="Century Gothic"/>
                <a:ea typeface="Century Gothic"/>
                <a:cs typeface="Century Gothic"/>
                <a:sym typeface="Century Gothic"/>
              </a:defRPr>
            </a:lvl2pPr>
            <a:lvl3pPr marL="1371600" marR="0" lvl="2" indent="-228600" algn="l" rtl="0">
              <a:spcBef>
                <a:spcPts val="1000"/>
              </a:spcBef>
              <a:spcAft>
                <a:spcPts val="0"/>
              </a:spcAft>
              <a:buClr>
                <a:srgbClr val="86D1D8"/>
              </a:buClr>
              <a:buSzPts val="800"/>
              <a:buFont typeface="Noto Sans Symbols"/>
              <a:buNone/>
              <a:defRPr sz="1000" b="0" i="0" u="none" strike="noStrike" cap="none">
                <a:solidFill>
                  <a:schemeClr val="lt1"/>
                </a:solidFill>
                <a:latin typeface="Century Gothic"/>
                <a:ea typeface="Century Gothic"/>
                <a:cs typeface="Century Gothic"/>
                <a:sym typeface="Century Gothic"/>
              </a:defRPr>
            </a:lvl3pPr>
            <a:lvl4pPr marL="1828800" marR="0" lvl="3"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4pPr>
            <a:lvl5pPr marL="2286000" marR="0" lvl="4"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5pPr>
            <a:lvl6pPr marL="2743200" marR="0" lvl="5"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6pPr>
            <a:lvl7pPr marL="3200400" marR="0" lvl="6"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7pPr>
            <a:lvl8pPr marL="3657600" marR="0" lvl="7"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8pPr>
            <a:lvl9pPr marL="4114800" marR="0" lvl="8"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108" name="Google Shape;108;p15"/>
          <p:cNvSpPr txBox="1">
            <a:spLocks noGrp="1"/>
          </p:cNvSpPr>
          <p:nvPr>
            <p:ph type="body" idx="5"/>
          </p:nvPr>
        </p:nvSpPr>
        <p:spPr>
          <a:xfrm>
            <a:off x="7124700" y="1981200"/>
            <a:ext cx="2932113" cy="576262"/>
          </a:xfrm>
          <a:prstGeom prst="rect">
            <a:avLst/>
          </a:prstGeom>
          <a:noFill/>
          <a:ln>
            <a:noFill/>
          </a:ln>
        </p:spPr>
        <p:txBody>
          <a:bodyPr spcFirstLastPara="1" wrap="square" lIns="91425" tIns="45700" rIns="91425" bIns="45700" anchor="b" anchorCtr="0"/>
          <a:lstStyle>
            <a:lvl1pPr marL="457200" marR="0" lvl="0" indent="-228600" algn="l" rtl="0">
              <a:spcBef>
                <a:spcPts val="1000"/>
              </a:spcBef>
              <a:spcAft>
                <a:spcPts val="0"/>
              </a:spcAft>
              <a:buClr>
                <a:srgbClr val="86D1D8"/>
              </a:buClr>
              <a:buSzPts val="1920"/>
              <a:buFont typeface="Noto Sans Symbols"/>
              <a:buNone/>
              <a:defRPr sz="2400" b="0" i="0" u="none" strike="noStrike" cap="none">
                <a:solidFill>
                  <a:srgbClr val="86D1D8"/>
                </a:solidFill>
                <a:latin typeface="Century Gothic"/>
                <a:ea typeface="Century Gothic"/>
                <a:cs typeface="Century Gothic"/>
                <a:sym typeface="Century Gothic"/>
              </a:defRPr>
            </a:lvl1pPr>
            <a:lvl2pPr marL="914400" marR="0" lvl="1" indent="-228600" algn="l" rtl="0">
              <a:spcBef>
                <a:spcPts val="1000"/>
              </a:spcBef>
              <a:spcAft>
                <a:spcPts val="0"/>
              </a:spcAft>
              <a:buClr>
                <a:srgbClr val="86D1D8"/>
              </a:buClr>
              <a:buSzPts val="1600"/>
              <a:buFont typeface="Noto Sans Symbols"/>
              <a:buNone/>
              <a:defRPr sz="2000" b="1" i="0" u="none" strike="noStrike" cap="none">
                <a:solidFill>
                  <a:schemeClr val="lt1"/>
                </a:solidFill>
                <a:latin typeface="Century Gothic"/>
                <a:ea typeface="Century Gothic"/>
                <a:cs typeface="Century Gothic"/>
                <a:sym typeface="Century Gothic"/>
              </a:defRPr>
            </a:lvl2pPr>
            <a:lvl3pPr marL="1371600" marR="0" lvl="2" indent="-228600" algn="l" rtl="0">
              <a:spcBef>
                <a:spcPts val="1000"/>
              </a:spcBef>
              <a:spcAft>
                <a:spcPts val="0"/>
              </a:spcAft>
              <a:buClr>
                <a:srgbClr val="86D1D8"/>
              </a:buClr>
              <a:buSzPts val="1440"/>
              <a:buFont typeface="Noto Sans Symbols"/>
              <a:buNone/>
              <a:defRPr sz="1800" b="1" i="0" u="none" strike="noStrike" cap="none">
                <a:solidFill>
                  <a:schemeClr val="lt1"/>
                </a:solidFill>
                <a:latin typeface="Century Gothic"/>
                <a:ea typeface="Century Gothic"/>
                <a:cs typeface="Century Gothic"/>
                <a:sym typeface="Century Gothic"/>
              </a:defRPr>
            </a:lvl3pPr>
            <a:lvl4pPr marL="1828800" marR="0" lvl="3" indent="-228600" algn="l" rtl="0">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4pPr>
            <a:lvl5pPr marL="2286000" marR="0" lvl="4" indent="-228600" algn="l" rtl="0">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5pPr>
            <a:lvl6pPr marL="2743200" marR="0" lvl="5" indent="-228600" algn="l" rtl="0">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6pPr>
            <a:lvl7pPr marL="3200400" marR="0" lvl="6" indent="-228600" algn="l" rtl="0">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7pPr>
            <a:lvl8pPr marL="3657600" marR="0" lvl="7" indent="-228600" algn="l" rtl="0">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8pPr>
            <a:lvl9pPr marL="4114800" marR="0" lvl="8" indent="-228600" algn="l" rtl="0">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9pPr>
          </a:lstStyle>
          <a:p>
            <a:endParaRPr/>
          </a:p>
        </p:txBody>
      </p:sp>
      <p:sp>
        <p:nvSpPr>
          <p:cNvPr id="109" name="Google Shape;109;p15"/>
          <p:cNvSpPr txBox="1">
            <a:spLocks noGrp="1"/>
          </p:cNvSpPr>
          <p:nvPr>
            <p:ph type="body" idx="6"/>
          </p:nvPr>
        </p:nvSpPr>
        <p:spPr>
          <a:xfrm>
            <a:off x="7124700" y="2667000"/>
            <a:ext cx="2932113" cy="3589338"/>
          </a:xfrm>
          <a:prstGeom prst="rect">
            <a:avLst/>
          </a:prstGeom>
          <a:noFill/>
          <a:ln>
            <a:noFill/>
          </a:ln>
        </p:spPr>
        <p:txBody>
          <a:bodyPr spcFirstLastPara="1" wrap="square" lIns="91425" tIns="45700" rIns="91425" bIns="45700" anchor="t" anchorCtr="0"/>
          <a:lstStyle>
            <a:lvl1pPr marL="457200" marR="0" lvl="0" indent="-228600" algn="l" rtl="0">
              <a:spcBef>
                <a:spcPts val="1000"/>
              </a:spcBef>
              <a:spcAft>
                <a:spcPts val="0"/>
              </a:spcAft>
              <a:buClr>
                <a:srgbClr val="86D1D8"/>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1pPr>
            <a:lvl2pPr marL="914400" marR="0" lvl="1" indent="-228600" algn="l" rtl="0">
              <a:spcBef>
                <a:spcPts val="1000"/>
              </a:spcBef>
              <a:spcAft>
                <a:spcPts val="0"/>
              </a:spcAft>
              <a:buClr>
                <a:srgbClr val="86D1D8"/>
              </a:buClr>
              <a:buSzPts val="960"/>
              <a:buFont typeface="Noto Sans Symbols"/>
              <a:buNone/>
              <a:defRPr sz="1200" b="0" i="0" u="none" strike="noStrike" cap="none">
                <a:solidFill>
                  <a:schemeClr val="lt1"/>
                </a:solidFill>
                <a:latin typeface="Century Gothic"/>
                <a:ea typeface="Century Gothic"/>
                <a:cs typeface="Century Gothic"/>
                <a:sym typeface="Century Gothic"/>
              </a:defRPr>
            </a:lvl2pPr>
            <a:lvl3pPr marL="1371600" marR="0" lvl="2" indent="-228600" algn="l" rtl="0">
              <a:spcBef>
                <a:spcPts val="1000"/>
              </a:spcBef>
              <a:spcAft>
                <a:spcPts val="0"/>
              </a:spcAft>
              <a:buClr>
                <a:srgbClr val="86D1D8"/>
              </a:buClr>
              <a:buSzPts val="800"/>
              <a:buFont typeface="Noto Sans Symbols"/>
              <a:buNone/>
              <a:defRPr sz="1000" b="0" i="0" u="none" strike="noStrike" cap="none">
                <a:solidFill>
                  <a:schemeClr val="lt1"/>
                </a:solidFill>
                <a:latin typeface="Century Gothic"/>
                <a:ea typeface="Century Gothic"/>
                <a:cs typeface="Century Gothic"/>
                <a:sym typeface="Century Gothic"/>
              </a:defRPr>
            </a:lvl3pPr>
            <a:lvl4pPr marL="1828800" marR="0" lvl="3"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4pPr>
            <a:lvl5pPr marL="2286000" marR="0" lvl="4"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5pPr>
            <a:lvl6pPr marL="2743200" marR="0" lvl="5"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6pPr>
            <a:lvl7pPr marL="3200400" marR="0" lvl="6"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7pPr>
            <a:lvl8pPr marL="3657600" marR="0" lvl="7"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8pPr>
            <a:lvl9pPr marL="4114800" marR="0" lvl="8"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9pPr>
          </a:lstStyle>
          <a:p>
            <a:endParaRPr/>
          </a:p>
        </p:txBody>
      </p:sp>
      <p:cxnSp>
        <p:nvCxnSpPr>
          <p:cNvPr id="110" name="Google Shape;110;p15"/>
          <p:cNvCxnSpPr/>
          <p:nvPr/>
        </p:nvCxnSpPr>
        <p:spPr>
          <a:xfrm>
            <a:off x="3726142" y="2133600"/>
            <a:ext cx="0" cy="3962400"/>
          </a:xfrm>
          <a:prstGeom prst="straightConnector1">
            <a:avLst/>
          </a:prstGeom>
          <a:noFill/>
          <a:ln w="12700" cap="flat" cmpd="sng">
            <a:solidFill>
              <a:srgbClr val="86D1D8">
                <a:alpha val="40000"/>
              </a:srgbClr>
            </a:solidFill>
            <a:prstDash val="solid"/>
            <a:round/>
            <a:headEnd type="none" w="sm" len="sm"/>
            <a:tailEnd type="none" w="sm" len="sm"/>
          </a:ln>
        </p:spPr>
      </p:cxnSp>
      <p:cxnSp>
        <p:nvCxnSpPr>
          <p:cNvPr id="111" name="Google Shape;111;p15"/>
          <p:cNvCxnSpPr/>
          <p:nvPr/>
        </p:nvCxnSpPr>
        <p:spPr>
          <a:xfrm>
            <a:off x="6962227" y="2133600"/>
            <a:ext cx="0" cy="3966882"/>
          </a:xfrm>
          <a:prstGeom prst="straightConnector1">
            <a:avLst/>
          </a:prstGeom>
          <a:noFill/>
          <a:ln w="12700" cap="flat" cmpd="sng">
            <a:solidFill>
              <a:srgbClr val="86D1D8">
                <a:alpha val="40000"/>
              </a:srgbClr>
            </a:solidFill>
            <a:prstDash val="solid"/>
            <a:round/>
            <a:headEnd type="none" w="sm" len="sm"/>
            <a:tailEnd type="none" w="sm" len="sm"/>
          </a:ln>
        </p:spPr>
      </p:cxnSp>
      <p:sp>
        <p:nvSpPr>
          <p:cNvPr id="112" name="Google Shape;112;p15"/>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1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3" name="Google Shape;113;p15"/>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1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4" name="Google Shape;114;p1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u="none" strike="noStrike" cap="none">
                <a:solidFill>
                  <a:schemeClr val="lt1"/>
                </a:solidFill>
                <a:latin typeface="Century Gothic"/>
                <a:ea typeface="Century Gothic"/>
                <a:cs typeface="Century Gothic"/>
                <a:sym typeface="Century Gothic"/>
              </a:defRPr>
            </a:lvl1pPr>
            <a:lvl2pPr marL="0" marR="0" lvl="1" indent="0" algn="ctr" rtl="0">
              <a:spcBef>
                <a:spcPts val="0"/>
              </a:spcBef>
              <a:buNone/>
              <a:defRPr sz="2800"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2800"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2800"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2800"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2800"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2800"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2800"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5"/>
        <p:cNvGrpSpPr/>
        <p:nvPr/>
      </p:nvGrpSpPr>
      <p:grpSpPr>
        <a:xfrm>
          <a:off x="0" y="0"/>
          <a:ext cx="0" cy="0"/>
          <a:chOff x="0" y="0"/>
          <a:chExt cx="0" cy="0"/>
        </a:xfrm>
      </p:grpSpPr>
      <p:sp>
        <p:nvSpPr>
          <p:cNvPr id="116" name="Google Shape;116;p16"/>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chemeClr val="lt2"/>
              </a:buClr>
              <a:buSzPts val="4200"/>
              <a:buFont typeface="Century Gothic"/>
              <a:buNone/>
              <a:defRPr sz="42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17" name="Google Shape;117;p16"/>
          <p:cNvSpPr txBox="1">
            <a:spLocks noGrp="1"/>
          </p:cNvSpPr>
          <p:nvPr>
            <p:ph type="body" idx="1"/>
          </p:nvPr>
        </p:nvSpPr>
        <p:spPr>
          <a:xfrm>
            <a:off x="652463" y="4250949"/>
            <a:ext cx="2940050" cy="576262"/>
          </a:xfrm>
          <a:prstGeom prst="rect">
            <a:avLst/>
          </a:prstGeom>
          <a:noFill/>
          <a:ln>
            <a:noFill/>
          </a:ln>
        </p:spPr>
        <p:txBody>
          <a:bodyPr spcFirstLastPara="1" wrap="square" lIns="91425" tIns="45700" rIns="91425" bIns="45700" anchor="b" anchorCtr="0"/>
          <a:lstStyle>
            <a:lvl1pPr marL="457200" marR="0" lvl="0" indent="-228600" algn="l" rtl="0">
              <a:spcBef>
                <a:spcPts val="1000"/>
              </a:spcBef>
              <a:spcAft>
                <a:spcPts val="0"/>
              </a:spcAft>
              <a:buClr>
                <a:srgbClr val="86D1D8"/>
              </a:buClr>
              <a:buSzPts val="1920"/>
              <a:buFont typeface="Noto Sans Symbols"/>
              <a:buNone/>
              <a:defRPr sz="2400" b="0" i="0" u="none" strike="noStrike" cap="none">
                <a:solidFill>
                  <a:srgbClr val="86D1D8"/>
                </a:solidFill>
                <a:latin typeface="Century Gothic"/>
                <a:ea typeface="Century Gothic"/>
                <a:cs typeface="Century Gothic"/>
                <a:sym typeface="Century Gothic"/>
              </a:defRPr>
            </a:lvl1pPr>
            <a:lvl2pPr marL="914400" marR="0" lvl="1" indent="-228600" algn="l" rtl="0">
              <a:spcBef>
                <a:spcPts val="1000"/>
              </a:spcBef>
              <a:spcAft>
                <a:spcPts val="0"/>
              </a:spcAft>
              <a:buClr>
                <a:srgbClr val="86D1D8"/>
              </a:buClr>
              <a:buSzPts val="1600"/>
              <a:buFont typeface="Noto Sans Symbols"/>
              <a:buNone/>
              <a:defRPr sz="2000" b="1" i="0" u="none" strike="noStrike" cap="none">
                <a:solidFill>
                  <a:schemeClr val="lt1"/>
                </a:solidFill>
                <a:latin typeface="Century Gothic"/>
                <a:ea typeface="Century Gothic"/>
                <a:cs typeface="Century Gothic"/>
                <a:sym typeface="Century Gothic"/>
              </a:defRPr>
            </a:lvl2pPr>
            <a:lvl3pPr marL="1371600" marR="0" lvl="2" indent="-228600" algn="l" rtl="0">
              <a:spcBef>
                <a:spcPts val="1000"/>
              </a:spcBef>
              <a:spcAft>
                <a:spcPts val="0"/>
              </a:spcAft>
              <a:buClr>
                <a:srgbClr val="86D1D8"/>
              </a:buClr>
              <a:buSzPts val="1440"/>
              <a:buFont typeface="Noto Sans Symbols"/>
              <a:buNone/>
              <a:defRPr sz="1800" b="1" i="0" u="none" strike="noStrike" cap="none">
                <a:solidFill>
                  <a:schemeClr val="lt1"/>
                </a:solidFill>
                <a:latin typeface="Century Gothic"/>
                <a:ea typeface="Century Gothic"/>
                <a:cs typeface="Century Gothic"/>
                <a:sym typeface="Century Gothic"/>
              </a:defRPr>
            </a:lvl3pPr>
            <a:lvl4pPr marL="1828800" marR="0" lvl="3" indent="-228600" algn="l" rtl="0">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4pPr>
            <a:lvl5pPr marL="2286000" marR="0" lvl="4" indent="-228600" algn="l" rtl="0">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5pPr>
            <a:lvl6pPr marL="2743200" marR="0" lvl="5" indent="-228600" algn="l" rtl="0">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6pPr>
            <a:lvl7pPr marL="3200400" marR="0" lvl="6" indent="-228600" algn="l" rtl="0">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7pPr>
            <a:lvl8pPr marL="3657600" marR="0" lvl="7" indent="-228600" algn="l" rtl="0">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8pPr>
            <a:lvl9pPr marL="4114800" marR="0" lvl="8" indent="-228600" algn="l" rtl="0">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9pPr>
          </a:lstStyle>
          <a:p>
            <a:endParaRPr/>
          </a:p>
        </p:txBody>
      </p:sp>
      <p:sp>
        <p:nvSpPr>
          <p:cNvPr id="118" name="Google Shape;118;p16"/>
          <p:cNvSpPr>
            <a:spLocks noGrp="1"/>
          </p:cNvSpPr>
          <p:nvPr>
            <p:ph type="pic" idx="2"/>
          </p:nvPr>
        </p:nvSpPr>
        <p:spPr>
          <a:xfrm>
            <a:off x="652463" y="2209800"/>
            <a:ext cx="2940050" cy="1524000"/>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lstStyle>
            <a:lvl1pPr marR="0" lvl="0" algn="ctr"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R="0" lvl="1"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2pPr>
            <a:lvl3pPr marR="0" lvl="2"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R="0" lvl="3"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4pPr>
            <a:lvl5pPr marR="0" lvl="4"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5pPr>
            <a:lvl6pPr marR="0" lvl="5"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6pPr>
            <a:lvl7pPr marR="0" lvl="6"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7pPr>
            <a:lvl8pPr marR="0" lvl="7"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8pPr>
            <a:lvl9pPr marR="0" lvl="8"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9" name="Google Shape;119;p16"/>
          <p:cNvSpPr txBox="1">
            <a:spLocks noGrp="1"/>
          </p:cNvSpPr>
          <p:nvPr>
            <p:ph type="body" idx="3"/>
          </p:nvPr>
        </p:nvSpPr>
        <p:spPr>
          <a:xfrm>
            <a:off x="652463" y="4827211"/>
            <a:ext cx="2940050" cy="659189"/>
          </a:xfrm>
          <a:prstGeom prst="rect">
            <a:avLst/>
          </a:prstGeom>
          <a:noFill/>
          <a:ln>
            <a:noFill/>
          </a:ln>
        </p:spPr>
        <p:txBody>
          <a:bodyPr spcFirstLastPara="1" wrap="square" lIns="91425" tIns="45700" rIns="91425" bIns="45700" anchor="t" anchorCtr="0"/>
          <a:lstStyle>
            <a:lvl1pPr marL="457200" marR="0" lvl="0" indent="-228600" algn="l" rtl="0">
              <a:spcBef>
                <a:spcPts val="1000"/>
              </a:spcBef>
              <a:spcAft>
                <a:spcPts val="0"/>
              </a:spcAft>
              <a:buClr>
                <a:srgbClr val="86D1D8"/>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1pPr>
            <a:lvl2pPr marL="914400" marR="0" lvl="1" indent="-228600" algn="l" rtl="0">
              <a:spcBef>
                <a:spcPts val="1000"/>
              </a:spcBef>
              <a:spcAft>
                <a:spcPts val="0"/>
              </a:spcAft>
              <a:buClr>
                <a:srgbClr val="86D1D8"/>
              </a:buClr>
              <a:buSzPts val="960"/>
              <a:buFont typeface="Noto Sans Symbols"/>
              <a:buNone/>
              <a:defRPr sz="1200" b="0" i="0" u="none" strike="noStrike" cap="none">
                <a:solidFill>
                  <a:schemeClr val="lt1"/>
                </a:solidFill>
                <a:latin typeface="Century Gothic"/>
                <a:ea typeface="Century Gothic"/>
                <a:cs typeface="Century Gothic"/>
                <a:sym typeface="Century Gothic"/>
              </a:defRPr>
            </a:lvl2pPr>
            <a:lvl3pPr marL="1371600" marR="0" lvl="2" indent="-228600" algn="l" rtl="0">
              <a:spcBef>
                <a:spcPts val="1000"/>
              </a:spcBef>
              <a:spcAft>
                <a:spcPts val="0"/>
              </a:spcAft>
              <a:buClr>
                <a:srgbClr val="86D1D8"/>
              </a:buClr>
              <a:buSzPts val="800"/>
              <a:buFont typeface="Noto Sans Symbols"/>
              <a:buNone/>
              <a:defRPr sz="1000" b="0" i="0" u="none" strike="noStrike" cap="none">
                <a:solidFill>
                  <a:schemeClr val="lt1"/>
                </a:solidFill>
                <a:latin typeface="Century Gothic"/>
                <a:ea typeface="Century Gothic"/>
                <a:cs typeface="Century Gothic"/>
                <a:sym typeface="Century Gothic"/>
              </a:defRPr>
            </a:lvl3pPr>
            <a:lvl4pPr marL="1828800" marR="0" lvl="3"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4pPr>
            <a:lvl5pPr marL="2286000" marR="0" lvl="4"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5pPr>
            <a:lvl6pPr marL="2743200" marR="0" lvl="5"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6pPr>
            <a:lvl7pPr marL="3200400" marR="0" lvl="6"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7pPr>
            <a:lvl8pPr marL="3657600" marR="0" lvl="7"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8pPr>
            <a:lvl9pPr marL="4114800" marR="0" lvl="8"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16"/>
          <p:cNvSpPr txBox="1">
            <a:spLocks noGrp="1"/>
          </p:cNvSpPr>
          <p:nvPr>
            <p:ph type="body" idx="4"/>
          </p:nvPr>
        </p:nvSpPr>
        <p:spPr>
          <a:xfrm>
            <a:off x="3889375" y="4250949"/>
            <a:ext cx="2930525" cy="576262"/>
          </a:xfrm>
          <a:prstGeom prst="rect">
            <a:avLst/>
          </a:prstGeom>
          <a:noFill/>
          <a:ln>
            <a:noFill/>
          </a:ln>
        </p:spPr>
        <p:txBody>
          <a:bodyPr spcFirstLastPara="1" wrap="square" lIns="91425" tIns="45700" rIns="91425" bIns="45700" anchor="b" anchorCtr="0"/>
          <a:lstStyle>
            <a:lvl1pPr marL="457200" marR="0" lvl="0" indent="-228600" algn="l" rtl="0">
              <a:spcBef>
                <a:spcPts val="1000"/>
              </a:spcBef>
              <a:spcAft>
                <a:spcPts val="0"/>
              </a:spcAft>
              <a:buClr>
                <a:srgbClr val="86D1D8"/>
              </a:buClr>
              <a:buSzPts val="1920"/>
              <a:buFont typeface="Noto Sans Symbols"/>
              <a:buNone/>
              <a:defRPr sz="2400" b="0" i="0" u="none" strike="noStrike" cap="none">
                <a:solidFill>
                  <a:srgbClr val="86D1D8"/>
                </a:solidFill>
                <a:latin typeface="Century Gothic"/>
                <a:ea typeface="Century Gothic"/>
                <a:cs typeface="Century Gothic"/>
                <a:sym typeface="Century Gothic"/>
              </a:defRPr>
            </a:lvl1pPr>
            <a:lvl2pPr marL="914400" marR="0" lvl="1" indent="-228600" algn="l" rtl="0">
              <a:spcBef>
                <a:spcPts val="1000"/>
              </a:spcBef>
              <a:spcAft>
                <a:spcPts val="0"/>
              </a:spcAft>
              <a:buClr>
                <a:srgbClr val="86D1D8"/>
              </a:buClr>
              <a:buSzPts val="1600"/>
              <a:buFont typeface="Noto Sans Symbols"/>
              <a:buNone/>
              <a:defRPr sz="2000" b="1" i="0" u="none" strike="noStrike" cap="none">
                <a:solidFill>
                  <a:schemeClr val="lt1"/>
                </a:solidFill>
                <a:latin typeface="Century Gothic"/>
                <a:ea typeface="Century Gothic"/>
                <a:cs typeface="Century Gothic"/>
                <a:sym typeface="Century Gothic"/>
              </a:defRPr>
            </a:lvl2pPr>
            <a:lvl3pPr marL="1371600" marR="0" lvl="2" indent="-228600" algn="l" rtl="0">
              <a:spcBef>
                <a:spcPts val="1000"/>
              </a:spcBef>
              <a:spcAft>
                <a:spcPts val="0"/>
              </a:spcAft>
              <a:buClr>
                <a:srgbClr val="86D1D8"/>
              </a:buClr>
              <a:buSzPts val="1440"/>
              <a:buFont typeface="Noto Sans Symbols"/>
              <a:buNone/>
              <a:defRPr sz="1800" b="1" i="0" u="none" strike="noStrike" cap="none">
                <a:solidFill>
                  <a:schemeClr val="lt1"/>
                </a:solidFill>
                <a:latin typeface="Century Gothic"/>
                <a:ea typeface="Century Gothic"/>
                <a:cs typeface="Century Gothic"/>
                <a:sym typeface="Century Gothic"/>
              </a:defRPr>
            </a:lvl3pPr>
            <a:lvl4pPr marL="1828800" marR="0" lvl="3" indent="-228600" algn="l" rtl="0">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4pPr>
            <a:lvl5pPr marL="2286000" marR="0" lvl="4" indent="-228600" algn="l" rtl="0">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5pPr>
            <a:lvl6pPr marL="2743200" marR="0" lvl="5" indent="-228600" algn="l" rtl="0">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6pPr>
            <a:lvl7pPr marL="3200400" marR="0" lvl="6" indent="-228600" algn="l" rtl="0">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7pPr>
            <a:lvl8pPr marL="3657600" marR="0" lvl="7" indent="-228600" algn="l" rtl="0">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8pPr>
            <a:lvl9pPr marL="4114800" marR="0" lvl="8" indent="-228600" algn="l" rtl="0">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9pPr>
          </a:lstStyle>
          <a:p>
            <a:endParaRPr/>
          </a:p>
        </p:txBody>
      </p:sp>
      <p:sp>
        <p:nvSpPr>
          <p:cNvPr id="121" name="Google Shape;121;p16"/>
          <p:cNvSpPr>
            <a:spLocks noGrp="1"/>
          </p:cNvSpPr>
          <p:nvPr>
            <p:ph type="pic" idx="5"/>
          </p:nvPr>
        </p:nvSpPr>
        <p:spPr>
          <a:xfrm>
            <a:off x="3889374" y="2209800"/>
            <a:ext cx="2930525" cy="1524000"/>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lstStyle>
            <a:lvl1pPr marR="0" lvl="0" algn="ctr"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R="0" lvl="1"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2pPr>
            <a:lvl3pPr marR="0" lvl="2"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R="0" lvl="3"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4pPr>
            <a:lvl5pPr marR="0" lvl="4"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5pPr>
            <a:lvl6pPr marR="0" lvl="5"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6pPr>
            <a:lvl7pPr marR="0" lvl="6"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7pPr>
            <a:lvl8pPr marR="0" lvl="7"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8pPr>
            <a:lvl9pPr marR="0" lvl="8"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2" name="Google Shape;122;p16"/>
          <p:cNvSpPr txBox="1">
            <a:spLocks noGrp="1"/>
          </p:cNvSpPr>
          <p:nvPr>
            <p:ph type="body" idx="6"/>
          </p:nvPr>
        </p:nvSpPr>
        <p:spPr>
          <a:xfrm>
            <a:off x="3888022" y="4827210"/>
            <a:ext cx="2934406" cy="659189"/>
          </a:xfrm>
          <a:prstGeom prst="rect">
            <a:avLst/>
          </a:prstGeom>
          <a:noFill/>
          <a:ln>
            <a:noFill/>
          </a:ln>
        </p:spPr>
        <p:txBody>
          <a:bodyPr spcFirstLastPara="1" wrap="square" lIns="91425" tIns="45700" rIns="91425" bIns="45700" anchor="t" anchorCtr="0"/>
          <a:lstStyle>
            <a:lvl1pPr marL="457200" marR="0" lvl="0" indent="-228600" algn="l" rtl="0">
              <a:spcBef>
                <a:spcPts val="1000"/>
              </a:spcBef>
              <a:spcAft>
                <a:spcPts val="0"/>
              </a:spcAft>
              <a:buClr>
                <a:srgbClr val="86D1D8"/>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1pPr>
            <a:lvl2pPr marL="914400" marR="0" lvl="1" indent="-228600" algn="l" rtl="0">
              <a:spcBef>
                <a:spcPts val="1000"/>
              </a:spcBef>
              <a:spcAft>
                <a:spcPts val="0"/>
              </a:spcAft>
              <a:buClr>
                <a:srgbClr val="86D1D8"/>
              </a:buClr>
              <a:buSzPts val="960"/>
              <a:buFont typeface="Noto Sans Symbols"/>
              <a:buNone/>
              <a:defRPr sz="1200" b="0" i="0" u="none" strike="noStrike" cap="none">
                <a:solidFill>
                  <a:schemeClr val="lt1"/>
                </a:solidFill>
                <a:latin typeface="Century Gothic"/>
                <a:ea typeface="Century Gothic"/>
                <a:cs typeface="Century Gothic"/>
                <a:sym typeface="Century Gothic"/>
              </a:defRPr>
            </a:lvl2pPr>
            <a:lvl3pPr marL="1371600" marR="0" lvl="2" indent="-228600" algn="l" rtl="0">
              <a:spcBef>
                <a:spcPts val="1000"/>
              </a:spcBef>
              <a:spcAft>
                <a:spcPts val="0"/>
              </a:spcAft>
              <a:buClr>
                <a:srgbClr val="86D1D8"/>
              </a:buClr>
              <a:buSzPts val="800"/>
              <a:buFont typeface="Noto Sans Symbols"/>
              <a:buNone/>
              <a:defRPr sz="1000" b="0" i="0" u="none" strike="noStrike" cap="none">
                <a:solidFill>
                  <a:schemeClr val="lt1"/>
                </a:solidFill>
                <a:latin typeface="Century Gothic"/>
                <a:ea typeface="Century Gothic"/>
                <a:cs typeface="Century Gothic"/>
                <a:sym typeface="Century Gothic"/>
              </a:defRPr>
            </a:lvl3pPr>
            <a:lvl4pPr marL="1828800" marR="0" lvl="3"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4pPr>
            <a:lvl5pPr marL="2286000" marR="0" lvl="4"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5pPr>
            <a:lvl6pPr marL="2743200" marR="0" lvl="5"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6pPr>
            <a:lvl7pPr marL="3200400" marR="0" lvl="6"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7pPr>
            <a:lvl8pPr marL="3657600" marR="0" lvl="7"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8pPr>
            <a:lvl9pPr marL="4114800" marR="0" lvl="8"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16"/>
          <p:cNvSpPr txBox="1">
            <a:spLocks noGrp="1"/>
          </p:cNvSpPr>
          <p:nvPr>
            <p:ph type="body" idx="7"/>
          </p:nvPr>
        </p:nvSpPr>
        <p:spPr>
          <a:xfrm>
            <a:off x="7124700" y="4250949"/>
            <a:ext cx="2932113" cy="576262"/>
          </a:xfrm>
          <a:prstGeom prst="rect">
            <a:avLst/>
          </a:prstGeom>
          <a:noFill/>
          <a:ln>
            <a:noFill/>
          </a:ln>
        </p:spPr>
        <p:txBody>
          <a:bodyPr spcFirstLastPara="1" wrap="square" lIns="91425" tIns="45700" rIns="91425" bIns="45700" anchor="b" anchorCtr="0"/>
          <a:lstStyle>
            <a:lvl1pPr marL="457200" marR="0" lvl="0" indent="-228600" algn="l" rtl="0">
              <a:spcBef>
                <a:spcPts val="1000"/>
              </a:spcBef>
              <a:spcAft>
                <a:spcPts val="0"/>
              </a:spcAft>
              <a:buClr>
                <a:srgbClr val="86D1D8"/>
              </a:buClr>
              <a:buSzPts val="1920"/>
              <a:buFont typeface="Noto Sans Symbols"/>
              <a:buNone/>
              <a:defRPr sz="2400" b="0" i="0" u="none" strike="noStrike" cap="none">
                <a:solidFill>
                  <a:srgbClr val="86D1D8"/>
                </a:solidFill>
                <a:latin typeface="Century Gothic"/>
                <a:ea typeface="Century Gothic"/>
                <a:cs typeface="Century Gothic"/>
                <a:sym typeface="Century Gothic"/>
              </a:defRPr>
            </a:lvl1pPr>
            <a:lvl2pPr marL="914400" marR="0" lvl="1" indent="-228600" algn="l" rtl="0">
              <a:spcBef>
                <a:spcPts val="1000"/>
              </a:spcBef>
              <a:spcAft>
                <a:spcPts val="0"/>
              </a:spcAft>
              <a:buClr>
                <a:srgbClr val="86D1D8"/>
              </a:buClr>
              <a:buSzPts val="1600"/>
              <a:buFont typeface="Noto Sans Symbols"/>
              <a:buNone/>
              <a:defRPr sz="2000" b="1" i="0" u="none" strike="noStrike" cap="none">
                <a:solidFill>
                  <a:schemeClr val="lt1"/>
                </a:solidFill>
                <a:latin typeface="Century Gothic"/>
                <a:ea typeface="Century Gothic"/>
                <a:cs typeface="Century Gothic"/>
                <a:sym typeface="Century Gothic"/>
              </a:defRPr>
            </a:lvl2pPr>
            <a:lvl3pPr marL="1371600" marR="0" lvl="2" indent="-228600" algn="l" rtl="0">
              <a:spcBef>
                <a:spcPts val="1000"/>
              </a:spcBef>
              <a:spcAft>
                <a:spcPts val="0"/>
              </a:spcAft>
              <a:buClr>
                <a:srgbClr val="86D1D8"/>
              </a:buClr>
              <a:buSzPts val="1440"/>
              <a:buFont typeface="Noto Sans Symbols"/>
              <a:buNone/>
              <a:defRPr sz="1800" b="1" i="0" u="none" strike="noStrike" cap="none">
                <a:solidFill>
                  <a:schemeClr val="lt1"/>
                </a:solidFill>
                <a:latin typeface="Century Gothic"/>
                <a:ea typeface="Century Gothic"/>
                <a:cs typeface="Century Gothic"/>
                <a:sym typeface="Century Gothic"/>
              </a:defRPr>
            </a:lvl3pPr>
            <a:lvl4pPr marL="1828800" marR="0" lvl="3" indent="-228600" algn="l" rtl="0">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4pPr>
            <a:lvl5pPr marL="2286000" marR="0" lvl="4" indent="-228600" algn="l" rtl="0">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5pPr>
            <a:lvl6pPr marL="2743200" marR="0" lvl="5" indent="-228600" algn="l" rtl="0">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6pPr>
            <a:lvl7pPr marL="3200400" marR="0" lvl="6" indent="-228600" algn="l" rtl="0">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7pPr>
            <a:lvl8pPr marL="3657600" marR="0" lvl="7" indent="-228600" algn="l" rtl="0">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8pPr>
            <a:lvl9pPr marL="4114800" marR="0" lvl="8" indent="-228600" algn="l" rtl="0">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9pPr>
          </a:lstStyle>
          <a:p>
            <a:endParaRPr/>
          </a:p>
        </p:txBody>
      </p:sp>
      <p:sp>
        <p:nvSpPr>
          <p:cNvPr id="124" name="Google Shape;124;p16"/>
          <p:cNvSpPr>
            <a:spLocks noGrp="1"/>
          </p:cNvSpPr>
          <p:nvPr>
            <p:ph type="pic" idx="8"/>
          </p:nvPr>
        </p:nvSpPr>
        <p:spPr>
          <a:xfrm>
            <a:off x="7124699" y="2209800"/>
            <a:ext cx="2932113" cy="1524000"/>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lstStyle>
            <a:lvl1pPr marR="0" lvl="0" algn="ctr"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R="0" lvl="1"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2pPr>
            <a:lvl3pPr marR="0" lvl="2"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R="0" lvl="3"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4pPr>
            <a:lvl5pPr marR="0" lvl="4"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5pPr>
            <a:lvl6pPr marR="0" lvl="5"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6pPr>
            <a:lvl7pPr marR="0" lvl="6"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7pPr>
            <a:lvl8pPr marR="0" lvl="7"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8pPr>
            <a:lvl9pPr marR="0" lvl="8"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5" name="Google Shape;125;p16"/>
          <p:cNvSpPr txBox="1">
            <a:spLocks noGrp="1"/>
          </p:cNvSpPr>
          <p:nvPr>
            <p:ph type="body" idx="9"/>
          </p:nvPr>
        </p:nvSpPr>
        <p:spPr>
          <a:xfrm>
            <a:off x="7124575" y="4827208"/>
            <a:ext cx="2935997" cy="659189"/>
          </a:xfrm>
          <a:prstGeom prst="rect">
            <a:avLst/>
          </a:prstGeom>
          <a:noFill/>
          <a:ln>
            <a:noFill/>
          </a:ln>
        </p:spPr>
        <p:txBody>
          <a:bodyPr spcFirstLastPara="1" wrap="square" lIns="91425" tIns="45700" rIns="91425" bIns="45700" anchor="t" anchorCtr="0"/>
          <a:lstStyle>
            <a:lvl1pPr marL="457200" marR="0" lvl="0" indent="-228600" algn="l" rtl="0">
              <a:spcBef>
                <a:spcPts val="1000"/>
              </a:spcBef>
              <a:spcAft>
                <a:spcPts val="0"/>
              </a:spcAft>
              <a:buClr>
                <a:srgbClr val="86D1D8"/>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1pPr>
            <a:lvl2pPr marL="914400" marR="0" lvl="1" indent="-228600" algn="l" rtl="0">
              <a:spcBef>
                <a:spcPts val="1000"/>
              </a:spcBef>
              <a:spcAft>
                <a:spcPts val="0"/>
              </a:spcAft>
              <a:buClr>
                <a:srgbClr val="86D1D8"/>
              </a:buClr>
              <a:buSzPts val="960"/>
              <a:buFont typeface="Noto Sans Symbols"/>
              <a:buNone/>
              <a:defRPr sz="1200" b="0" i="0" u="none" strike="noStrike" cap="none">
                <a:solidFill>
                  <a:schemeClr val="lt1"/>
                </a:solidFill>
                <a:latin typeface="Century Gothic"/>
                <a:ea typeface="Century Gothic"/>
                <a:cs typeface="Century Gothic"/>
                <a:sym typeface="Century Gothic"/>
              </a:defRPr>
            </a:lvl2pPr>
            <a:lvl3pPr marL="1371600" marR="0" lvl="2" indent="-228600" algn="l" rtl="0">
              <a:spcBef>
                <a:spcPts val="1000"/>
              </a:spcBef>
              <a:spcAft>
                <a:spcPts val="0"/>
              </a:spcAft>
              <a:buClr>
                <a:srgbClr val="86D1D8"/>
              </a:buClr>
              <a:buSzPts val="800"/>
              <a:buFont typeface="Noto Sans Symbols"/>
              <a:buNone/>
              <a:defRPr sz="1000" b="0" i="0" u="none" strike="noStrike" cap="none">
                <a:solidFill>
                  <a:schemeClr val="lt1"/>
                </a:solidFill>
                <a:latin typeface="Century Gothic"/>
                <a:ea typeface="Century Gothic"/>
                <a:cs typeface="Century Gothic"/>
                <a:sym typeface="Century Gothic"/>
              </a:defRPr>
            </a:lvl3pPr>
            <a:lvl4pPr marL="1828800" marR="0" lvl="3"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4pPr>
            <a:lvl5pPr marL="2286000" marR="0" lvl="4"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5pPr>
            <a:lvl6pPr marL="2743200" marR="0" lvl="5"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6pPr>
            <a:lvl7pPr marL="3200400" marR="0" lvl="6"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7pPr>
            <a:lvl8pPr marL="3657600" marR="0" lvl="7"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8pPr>
            <a:lvl9pPr marL="4114800" marR="0" lvl="8"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9pPr>
          </a:lstStyle>
          <a:p>
            <a:endParaRPr/>
          </a:p>
        </p:txBody>
      </p:sp>
      <p:cxnSp>
        <p:nvCxnSpPr>
          <p:cNvPr id="126" name="Google Shape;126;p16"/>
          <p:cNvCxnSpPr/>
          <p:nvPr/>
        </p:nvCxnSpPr>
        <p:spPr>
          <a:xfrm>
            <a:off x="3726142" y="2133600"/>
            <a:ext cx="0" cy="3962400"/>
          </a:xfrm>
          <a:prstGeom prst="straightConnector1">
            <a:avLst/>
          </a:prstGeom>
          <a:noFill/>
          <a:ln w="12700" cap="flat" cmpd="sng">
            <a:solidFill>
              <a:srgbClr val="86D1D8">
                <a:alpha val="40000"/>
              </a:srgbClr>
            </a:solidFill>
            <a:prstDash val="solid"/>
            <a:round/>
            <a:headEnd type="none" w="sm" len="sm"/>
            <a:tailEnd type="none" w="sm" len="sm"/>
          </a:ln>
        </p:spPr>
      </p:cxnSp>
      <p:cxnSp>
        <p:nvCxnSpPr>
          <p:cNvPr id="127" name="Google Shape;127;p16"/>
          <p:cNvCxnSpPr/>
          <p:nvPr/>
        </p:nvCxnSpPr>
        <p:spPr>
          <a:xfrm>
            <a:off x="6962227" y="2133600"/>
            <a:ext cx="0" cy="3966882"/>
          </a:xfrm>
          <a:prstGeom prst="straightConnector1">
            <a:avLst/>
          </a:prstGeom>
          <a:noFill/>
          <a:ln w="12700" cap="flat" cmpd="sng">
            <a:solidFill>
              <a:srgbClr val="86D1D8">
                <a:alpha val="40000"/>
              </a:srgbClr>
            </a:solidFill>
            <a:prstDash val="solid"/>
            <a:round/>
            <a:headEnd type="none" w="sm" len="sm"/>
            <a:tailEnd type="none" w="sm" len="sm"/>
          </a:ln>
        </p:spPr>
      </p:cxnSp>
      <p:sp>
        <p:nvSpPr>
          <p:cNvPr id="128" name="Google Shape;128;p16"/>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1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29" name="Google Shape;129;p16"/>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1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30" name="Google Shape;130;p1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u="none" strike="noStrike" cap="none">
                <a:solidFill>
                  <a:schemeClr val="lt1"/>
                </a:solidFill>
                <a:latin typeface="Century Gothic"/>
                <a:ea typeface="Century Gothic"/>
                <a:cs typeface="Century Gothic"/>
                <a:sym typeface="Century Gothic"/>
              </a:defRPr>
            </a:lvl1pPr>
            <a:lvl2pPr marL="0" marR="0" lvl="1" indent="0" algn="ctr" rtl="0">
              <a:spcBef>
                <a:spcPts val="0"/>
              </a:spcBef>
              <a:buNone/>
              <a:defRPr sz="2800"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2800"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2800"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2800"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2800"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2800"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2800"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1"/>
        <p:cNvGrpSpPr/>
        <p:nvPr/>
      </p:nvGrpSpPr>
      <p:grpSpPr>
        <a:xfrm>
          <a:off x="0" y="0"/>
          <a:ext cx="0" cy="0"/>
          <a:chOff x="0" y="0"/>
          <a:chExt cx="0" cy="0"/>
        </a:xfrm>
      </p:grpSpPr>
      <p:sp>
        <p:nvSpPr>
          <p:cNvPr id="132" name="Google Shape;132;p17"/>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chemeClr val="lt2"/>
              </a:buClr>
              <a:buSzPts val="4200"/>
              <a:buFont typeface="Century Gothic"/>
              <a:buNone/>
              <a:defRPr sz="42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3" name="Google Shape;133;p17"/>
          <p:cNvSpPr txBox="1">
            <a:spLocks noGrp="1"/>
          </p:cNvSpPr>
          <p:nvPr>
            <p:ph type="body" idx="1"/>
          </p:nvPr>
        </p:nvSpPr>
        <p:spPr>
          <a:xfrm rot="5400000">
            <a:off x="3478842" y="-322612"/>
            <a:ext cx="4195481" cy="8946541"/>
          </a:xfrm>
          <a:prstGeom prst="rect">
            <a:avLst/>
          </a:prstGeom>
          <a:noFill/>
          <a:ln>
            <a:noFill/>
          </a:ln>
        </p:spPr>
        <p:txBody>
          <a:bodyPr spcFirstLastPara="1" wrap="square" lIns="91425" tIns="45700" rIns="91425" bIns="45700" anchor="t" anchorCtr="0"/>
          <a:lstStyle>
            <a:lvl1pPr marL="457200" marR="0" lvl="0" indent="-330200" algn="l" rtl="0">
              <a:spcBef>
                <a:spcPts val="1000"/>
              </a:spcBef>
              <a:spcAft>
                <a:spcPts val="0"/>
              </a:spcAft>
              <a:buClr>
                <a:srgbClr val="86D1D8"/>
              </a:buClr>
              <a:buSzPts val="1600"/>
              <a:buFont typeface="Noto Sans Symbols"/>
              <a:buChar char="▶"/>
              <a:defRPr sz="2000" b="0" i="0" u="none" strike="noStrike" cap="none">
                <a:solidFill>
                  <a:schemeClr val="lt1"/>
                </a:solidFill>
                <a:latin typeface="Century Gothic"/>
                <a:ea typeface="Century Gothic"/>
                <a:cs typeface="Century Gothic"/>
                <a:sym typeface="Century Gothic"/>
              </a:defRPr>
            </a:lvl1pPr>
            <a:lvl2pPr marL="914400" marR="0" lvl="1" indent="-320040" algn="l" rtl="0">
              <a:spcBef>
                <a:spcPts val="1000"/>
              </a:spcBef>
              <a:spcAft>
                <a:spcPts val="0"/>
              </a:spcAft>
              <a:buClr>
                <a:srgbClr val="86D1D8"/>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2pPr>
            <a:lvl3pPr marL="1371600" marR="0" lvl="2" indent="-309880" algn="l" rtl="0">
              <a:spcBef>
                <a:spcPts val="1000"/>
              </a:spcBef>
              <a:spcAft>
                <a:spcPts val="0"/>
              </a:spcAft>
              <a:buClr>
                <a:srgbClr val="86D1D8"/>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3pPr>
            <a:lvl4pPr marL="1828800" marR="0" lvl="3" indent="-299719"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4pPr>
            <a:lvl5pPr marL="2286000" marR="0" lvl="4"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5pPr>
            <a:lvl6pPr marL="2743200" marR="0" lvl="5"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6pPr>
            <a:lvl7pPr marL="3200400" marR="0" lvl="6"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7pPr>
            <a:lvl8pPr marL="3657600" marR="0" lvl="7"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8pPr>
            <a:lvl9pPr marL="4114800" marR="0" lvl="8"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134" name="Google Shape;134;p17"/>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1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35" name="Google Shape;135;p17"/>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1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36" name="Google Shape;136;p17"/>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u="none" strike="noStrike" cap="none">
                <a:solidFill>
                  <a:schemeClr val="lt1"/>
                </a:solidFill>
                <a:latin typeface="Century Gothic"/>
                <a:ea typeface="Century Gothic"/>
                <a:cs typeface="Century Gothic"/>
                <a:sym typeface="Century Gothic"/>
              </a:defRPr>
            </a:lvl1pPr>
            <a:lvl2pPr marL="0" marR="0" lvl="1" indent="0" algn="ctr" rtl="0">
              <a:spcBef>
                <a:spcPts val="0"/>
              </a:spcBef>
              <a:buNone/>
              <a:defRPr sz="2800"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2800"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2800"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2800"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2800"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2800"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2800"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7"/>
        <p:cNvGrpSpPr/>
        <p:nvPr/>
      </p:nvGrpSpPr>
      <p:grpSpPr>
        <a:xfrm>
          <a:off x="0" y="0"/>
          <a:ext cx="0" cy="0"/>
          <a:chOff x="0" y="0"/>
          <a:chExt cx="0" cy="0"/>
        </a:xfrm>
      </p:grpSpPr>
      <p:sp>
        <p:nvSpPr>
          <p:cNvPr id="138" name="Google Shape;138;p18"/>
          <p:cNvSpPr txBox="1">
            <a:spLocks noGrp="1"/>
          </p:cNvSpPr>
          <p:nvPr>
            <p:ph type="title"/>
          </p:nvPr>
        </p:nvSpPr>
        <p:spPr>
          <a:xfrm rot="5400000">
            <a:off x="6267450" y="2466975"/>
            <a:ext cx="5826125" cy="1752601"/>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lt2"/>
              </a:buClr>
              <a:buSzPts val="4200"/>
              <a:buFont typeface="Century Gothic"/>
              <a:buNone/>
              <a:defRPr sz="42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9" name="Google Shape;139;p18"/>
          <p:cNvSpPr txBox="1">
            <a:spLocks noGrp="1"/>
          </p:cNvSpPr>
          <p:nvPr>
            <p:ph type="body" idx="1"/>
          </p:nvPr>
        </p:nvSpPr>
        <p:spPr>
          <a:xfrm rot="5400000">
            <a:off x="1679575" y="-139699"/>
            <a:ext cx="5368924" cy="7423149"/>
          </a:xfrm>
          <a:prstGeom prst="rect">
            <a:avLst/>
          </a:prstGeom>
          <a:noFill/>
          <a:ln>
            <a:noFill/>
          </a:ln>
        </p:spPr>
        <p:txBody>
          <a:bodyPr spcFirstLastPara="1" wrap="square" lIns="91425" tIns="45700" rIns="91425" bIns="45700" anchor="t" anchorCtr="0"/>
          <a:lstStyle>
            <a:lvl1pPr marL="457200" marR="0" lvl="0" indent="-330200" algn="l" rtl="0">
              <a:spcBef>
                <a:spcPts val="1000"/>
              </a:spcBef>
              <a:spcAft>
                <a:spcPts val="0"/>
              </a:spcAft>
              <a:buClr>
                <a:srgbClr val="86D1D8"/>
              </a:buClr>
              <a:buSzPts val="1600"/>
              <a:buFont typeface="Noto Sans Symbols"/>
              <a:buChar char="▶"/>
              <a:defRPr sz="2000" b="0" i="0" u="none" strike="noStrike" cap="none">
                <a:solidFill>
                  <a:schemeClr val="lt1"/>
                </a:solidFill>
                <a:latin typeface="Century Gothic"/>
                <a:ea typeface="Century Gothic"/>
                <a:cs typeface="Century Gothic"/>
                <a:sym typeface="Century Gothic"/>
              </a:defRPr>
            </a:lvl1pPr>
            <a:lvl2pPr marL="914400" marR="0" lvl="1" indent="-320040" algn="l" rtl="0">
              <a:spcBef>
                <a:spcPts val="1000"/>
              </a:spcBef>
              <a:spcAft>
                <a:spcPts val="0"/>
              </a:spcAft>
              <a:buClr>
                <a:srgbClr val="86D1D8"/>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2pPr>
            <a:lvl3pPr marL="1371600" marR="0" lvl="2" indent="-309880" algn="l" rtl="0">
              <a:spcBef>
                <a:spcPts val="1000"/>
              </a:spcBef>
              <a:spcAft>
                <a:spcPts val="0"/>
              </a:spcAft>
              <a:buClr>
                <a:srgbClr val="86D1D8"/>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3pPr>
            <a:lvl4pPr marL="1828800" marR="0" lvl="3" indent="-299719"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4pPr>
            <a:lvl5pPr marL="2286000" marR="0" lvl="4"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5pPr>
            <a:lvl6pPr marL="2743200" marR="0" lvl="5"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6pPr>
            <a:lvl7pPr marL="3200400" marR="0" lvl="6"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7pPr>
            <a:lvl8pPr marL="3657600" marR="0" lvl="7"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8pPr>
            <a:lvl9pPr marL="4114800" marR="0" lvl="8"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140" name="Google Shape;140;p18"/>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1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41" name="Google Shape;141;p18"/>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1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42" name="Google Shape;142;p18"/>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u="none" strike="noStrike" cap="none">
                <a:solidFill>
                  <a:schemeClr val="lt1"/>
                </a:solidFill>
                <a:latin typeface="Century Gothic"/>
                <a:ea typeface="Century Gothic"/>
                <a:cs typeface="Century Gothic"/>
                <a:sym typeface="Century Gothic"/>
              </a:defRPr>
            </a:lvl1pPr>
            <a:lvl2pPr marL="0" marR="0" lvl="1" indent="0" algn="ctr" rtl="0">
              <a:spcBef>
                <a:spcPts val="0"/>
              </a:spcBef>
              <a:buNone/>
              <a:defRPr sz="2800"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2800"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2800"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2800"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2800"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2800"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2800"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5"/>
        <p:cNvGrpSpPr/>
        <p:nvPr/>
      </p:nvGrpSpPr>
      <p:grpSpPr>
        <a:xfrm>
          <a:off x="0" y="0"/>
          <a:ext cx="0" cy="0"/>
          <a:chOff x="0" y="0"/>
          <a:chExt cx="0" cy="0"/>
        </a:xfrm>
      </p:grpSpPr>
      <p:sp>
        <p:nvSpPr>
          <p:cNvPr id="156" name="Google Shape;156;p20"/>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chemeClr val="dk2"/>
              </a:buClr>
              <a:buSzPts val="4200"/>
              <a:buFont typeface="Century Gothic"/>
              <a:buNone/>
              <a:defRPr sz="4200" b="0" i="0" u="none" strike="noStrike" cap="none">
                <a:solidFill>
                  <a:schemeClr val="dk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57" name="Google Shape;157;p20"/>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lstStyle>
            <a:lvl1pPr marL="457200" marR="0" lvl="0" indent="-330200" algn="l" rtl="0">
              <a:spcBef>
                <a:spcPts val="1000"/>
              </a:spcBef>
              <a:spcAft>
                <a:spcPts val="0"/>
              </a:spcAft>
              <a:buClr>
                <a:srgbClr val="F7F7F7"/>
              </a:buClr>
              <a:buSzPts val="1600"/>
              <a:buFont typeface="Noto Sans Symbols"/>
              <a:buChar char="▶"/>
              <a:defRPr sz="2000" b="0" i="0" u="none" strike="noStrike" cap="none">
                <a:solidFill>
                  <a:schemeClr val="dk1"/>
                </a:solidFill>
                <a:latin typeface="Century Gothic"/>
                <a:ea typeface="Century Gothic"/>
                <a:cs typeface="Century Gothic"/>
                <a:sym typeface="Century Gothic"/>
              </a:defRPr>
            </a:lvl1pPr>
            <a:lvl2pPr marL="914400" marR="0" lvl="1" indent="-320040" algn="l" rtl="0">
              <a:spcBef>
                <a:spcPts val="1000"/>
              </a:spcBef>
              <a:spcAft>
                <a:spcPts val="0"/>
              </a:spcAft>
              <a:buClr>
                <a:srgbClr val="F7F7F7"/>
              </a:buClr>
              <a:buSzPts val="1440"/>
              <a:buFont typeface="Noto Sans Symbols"/>
              <a:buChar char="▶"/>
              <a:defRPr sz="1800" b="0" i="0" u="none" strike="noStrike" cap="none">
                <a:solidFill>
                  <a:schemeClr val="dk1"/>
                </a:solidFill>
                <a:latin typeface="Century Gothic"/>
                <a:ea typeface="Century Gothic"/>
                <a:cs typeface="Century Gothic"/>
                <a:sym typeface="Century Gothic"/>
              </a:defRPr>
            </a:lvl2pPr>
            <a:lvl3pPr marL="1371600" marR="0" lvl="2" indent="-309880" algn="l" rtl="0">
              <a:spcBef>
                <a:spcPts val="1000"/>
              </a:spcBef>
              <a:spcAft>
                <a:spcPts val="0"/>
              </a:spcAft>
              <a:buClr>
                <a:srgbClr val="F7F7F7"/>
              </a:buClr>
              <a:buSzPts val="1280"/>
              <a:buFont typeface="Noto Sans Symbols"/>
              <a:buChar char="▶"/>
              <a:defRPr sz="1600" b="0" i="0" u="none" strike="noStrike" cap="none">
                <a:solidFill>
                  <a:schemeClr val="dk1"/>
                </a:solidFill>
                <a:latin typeface="Century Gothic"/>
                <a:ea typeface="Century Gothic"/>
                <a:cs typeface="Century Gothic"/>
                <a:sym typeface="Century Gothic"/>
              </a:defRPr>
            </a:lvl3pPr>
            <a:lvl4pPr marL="1828800" marR="0" lvl="3" indent="-299719" algn="l" rtl="0">
              <a:spcBef>
                <a:spcPts val="1000"/>
              </a:spcBef>
              <a:spcAft>
                <a:spcPts val="0"/>
              </a:spcAft>
              <a:buClr>
                <a:srgbClr val="F7F7F7"/>
              </a:buClr>
              <a:buSzPts val="1120"/>
              <a:buFont typeface="Noto Sans Symbols"/>
              <a:buChar char="▶"/>
              <a:defRPr sz="1400" b="0" i="0" u="none" strike="noStrike" cap="none">
                <a:solidFill>
                  <a:schemeClr val="dk1"/>
                </a:solidFill>
                <a:latin typeface="Century Gothic"/>
                <a:ea typeface="Century Gothic"/>
                <a:cs typeface="Century Gothic"/>
                <a:sym typeface="Century Gothic"/>
              </a:defRPr>
            </a:lvl4pPr>
            <a:lvl5pPr marL="2286000" marR="0" lvl="4" indent="-299720" algn="l" rtl="0">
              <a:spcBef>
                <a:spcPts val="1000"/>
              </a:spcBef>
              <a:spcAft>
                <a:spcPts val="0"/>
              </a:spcAft>
              <a:buClr>
                <a:srgbClr val="F7F7F7"/>
              </a:buClr>
              <a:buSzPts val="1120"/>
              <a:buFont typeface="Noto Sans Symbols"/>
              <a:buChar char="▶"/>
              <a:defRPr sz="1400" b="0" i="0" u="none" strike="noStrike" cap="none">
                <a:solidFill>
                  <a:schemeClr val="dk1"/>
                </a:solidFill>
                <a:latin typeface="Century Gothic"/>
                <a:ea typeface="Century Gothic"/>
                <a:cs typeface="Century Gothic"/>
                <a:sym typeface="Century Gothic"/>
              </a:defRPr>
            </a:lvl5pPr>
            <a:lvl6pPr marL="2743200" marR="0" lvl="5" indent="-299720" algn="l" rtl="0">
              <a:spcBef>
                <a:spcPts val="1000"/>
              </a:spcBef>
              <a:spcAft>
                <a:spcPts val="0"/>
              </a:spcAft>
              <a:buClr>
                <a:srgbClr val="F7F7F7"/>
              </a:buClr>
              <a:buSzPts val="1120"/>
              <a:buFont typeface="Noto Sans Symbols"/>
              <a:buChar char="▶"/>
              <a:defRPr sz="1400" b="0" i="0" u="none" strike="noStrike" cap="none">
                <a:solidFill>
                  <a:schemeClr val="dk1"/>
                </a:solidFill>
                <a:latin typeface="Century Gothic"/>
                <a:ea typeface="Century Gothic"/>
                <a:cs typeface="Century Gothic"/>
                <a:sym typeface="Century Gothic"/>
              </a:defRPr>
            </a:lvl6pPr>
            <a:lvl7pPr marL="3200400" marR="0" lvl="6" indent="-299720" algn="l" rtl="0">
              <a:spcBef>
                <a:spcPts val="1000"/>
              </a:spcBef>
              <a:spcAft>
                <a:spcPts val="0"/>
              </a:spcAft>
              <a:buClr>
                <a:srgbClr val="F7F7F7"/>
              </a:buClr>
              <a:buSzPts val="1120"/>
              <a:buFont typeface="Noto Sans Symbols"/>
              <a:buChar char="▶"/>
              <a:defRPr sz="1400" b="0" i="0" u="none" strike="noStrike" cap="none">
                <a:solidFill>
                  <a:schemeClr val="dk1"/>
                </a:solidFill>
                <a:latin typeface="Century Gothic"/>
                <a:ea typeface="Century Gothic"/>
                <a:cs typeface="Century Gothic"/>
                <a:sym typeface="Century Gothic"/>
              </a:defRPr>
            </a:lvl7pPr>
            <a:lvl8pPr marL="3657600" marR="0" lvl="7" indent="-299720" algn="l" rtl="0">
              <a:spcBef>
                <a:spcPts val="1000"/>
              </a:spcBef>
              <a:spcAft>
                <a:spcPts val="0"/>
              </a:spcAft>
              <a:buClr>
                <a:srgbClr val="F7F7F7"/>
              </a:buClr>
              <a:buSzPts val="1120"/>
              <a:buFont typeface="Noto Sans Symbols"/>
              <a:buChar char="▶"/>
              <a:defRPr sz="1400" b="0" i="0" u="none" strike="noStrike" cap="none">
                <a:solidFill>
                  <a:schemeClr val="dk1"/>
                </a:solidFill>
                <a:latin typeface="Century Gothic"/>
                <a:ea typeface="Century Gothic"/>
                <a:cs typeface="Century Gothic"/>
                <a:sym typeface="Century Gothic"/>
              </a:defRPr>
            </a:lvl8pPr>
            <a:lvl9pPr marL="4114800" marR="0" lvl="8" indent="-299720" algn="l" rtl="0">
              <a:spcBef>
                <a:spcPts val="1000"/>
              </a:spcBef>
              <a:spcAft>
                <a:spcPts val="0"/>
              </a:spcAft>
              <a:buClr>
                <a:srgbClr val="F7F7F7"/>
              </a:buClr>
              <a:buSzPts val="1120"/>
              <a:buFont typeface="Noto Sans Symbols"/>
              <a:buChar char="▶"/>
              <a:defRPr sz="1400" b="0" i="0" u="none" strike="noStrike" cap="none">
                <a:solidFill>
                  <a:schemeClr val="dk1"/>
                </a:solidFill>
                <a:latin typeface="Century Gothic"/>
                <a:ea typeface="Century Gothic"/>
                <a:cs typeface="Century Gothic"/>
                <a:sym typeface="Century Gothic"/>
              </a:defRPr>
            </a:lvl9pPr>
          </a:lstStyle>
          <a:p>
            <a:endParaRPr/>
          </a:p>
        </p:txBody>
      </p:sp>
      <p:sp>
        <p:nvSpPr>
          <p:cNvPr id="158" name="Google Shape;158;p20"/>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1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59" name="Google Shape;159;p20"/>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1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60" name="Google Shape;160;p20"/>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u="none" strike="noStrike" cap="none">
                <a:solidFill>
                  <a:srgbClr val="888888"/>
                </a:solidFill>
                <a:latin typeface="Century Gothic"/>
                <a:ea typeface="Century Gothic"/>
                <a:cs typeface="Century Gothic"/>
                <a:sym typeface="Century Gothic"/>
              </a:defRPr>
            </a:lvl1pPr>
            <a:lvl2pPr marL="0" marR="0" lvl="1" indent="0" algn="ctr" rtl="0">
              <a:spcBef>
                <a:spcPts val="0"/>
              </a:spcBef>
              <a:buNone/>
              <a:defRPr sz="2800" b="0" i="0" u="none" strike="noStrike" cap="none">
                <a:solidFill>
                  <a:srgbClr val="888888"/>
                </a:solidFill>
                <a:latin typeface="Century Gothic"/>
                <a:ea typeface="Century Gothic"/>
                <a:cs typeface="Century Gothic"/>
                <a:sym typeface="Century Gothic"/>
              </a:defRPr>
            </a:lvl2pPr>
            <a:lvl3pPr marL="0" marR="0" lvl="2" indent="0" algn="ctr" rtl="0">
              <a:spcBef>
                <a:spcPts val="0"/>
              </a:spcBef>
              <a:buNone/>
              <a:defRPr sz="2800" b="0" i="0" u="none" strike="noStrike" cap="none">
                <a:solidFill>
                  <a:srgbClr val="888888"/>
                </a:solidFill>
                <a:latin typeface="Century Gothic"/>
                <a:ea typeface="Century Gothic"/>
                <a:cs typeface="Century Gothic"/>
                <a:sym typeface="Century Gothic"/>
              </a:defRPr>
            </a:lvl3pPr>
            <a:lvl4pPr marL="0" marR="0" lvl="3" indent="0" algn="ctr" rtl="0">
              <a:spcBef>
                <a:spcPts val="0"/>
              </a:spcBef>
              <a:buNone/>
              <a:defRPr sz="2800" b="0" i="0" u="none" strike="noStrike" cap="none">
                <a:solidFill>
                  <a:srgbClr val="888888"/>
                </a:solidFill>
                <a:latin typeface="Century Gothic"/>
                <a:ea typeface="Century Gothic"/>
                <a:cs typeface="Century Gothic"/>
                <a:sym typeface="Century Gothic"/>
              </a:defRPr>
            </a:lvl4pPr>
            <a:lvl5pPr marL="0" marR="0" lvl="4" indent="0" algn="ctr" rtl="0">
              <a:spcBef>
                <a:spcPts val="0"/>
              </a:spcBef>
              <a:buNone/>
              <a:defRPr sz="2800" b="0" i="0" u="none" strike="noStrike" cap="none">
                <a:solidFill>
                  <a:srgbClr val="888888"/>
                </a:solidFill>
                <a:latin typeface="Century Gothic"/>
                <a:ea typeface="Century Gothic"/>
                <a:cs typeface="Century Gothic"/>
                <a:sym typeface="Century Gothic"/>
              </a:defRPr>
            </a:lvl5pPr>
            <a:lvl6pPr marL="0" marR="0" lvl="5" indent="0" algn="ctr" rtl="0">
              <a:spcBef>
                <a:spcPts val="0"/>
              </a:spcBef>
              <a:buNone/>
              <a:defRPr sz="2800" b="0" i="0" u="none" strike="noStrike" cap="none">
                <a:solidFill>
                  <a:srgbClr val="888888"/>
                </a:solidFill>
                <a:latin typeface="Century Gothic"/>
                <a:ea typeface="Century Gothic"/>
                <a:cs typeface="Century Gothic"/>
                <a:sym typeface="Century Gothic"/>
              </a:defRPr>
            </a:lvl6pPr>
            <a:lvl7pPr marL="0" marR="0" lvl="6" indent="0" algn="ctr" rtl="0">
              <a:spcBef>
                <a:spcPts val="0"/>
              </a:spcBef>
              <a:buNone/>
              <a:defRPr sz="2800" b="0" i="0" u="none" strike="noStrike" cap="none">
                <a:solidFill>
                  <a:srgbClr val="888888"/>
                </a:solidFill>
                <a:latin typeface="Century Gothic"/>
                <a:ea typeface="Century Gothic"/>
                <a:cs typeface="Century Gothic"/>
                <a:sym typeface="Century Gothic"/>
              </a:defRPr>
            </a:lvl7pPr>
            <a:lvl8pPr marL="0" marR="0" lvl="7" indent="0" algn="ctr" rtl="0">
              <a:spcBef>
                <a:spcPts val="0"/>
              </a:spcBef>
              <a:buNone/>
              <a:defRPr sz="2800" b="0" i="0" u="none" strike="noStrike" cap="none">
                <a:solidFill>
                  <a:srgbClr val="888888"/>
                </a:solidFill>
                <a:latin typeface="Century Gothic"/>
                <a:ea typeface="Century Gothic"/>
                <a:cs typeface="Century Gothic"/>
                <a:sym typeface="Century Gothic"/>
              </a:defRPr>
            </a:lvl8pPr>
            <a:lvl9pPr marL="0" marR="0" lvl="8" indent="0" algn="ctr" rtl="0">
              <a:spcBef>
                <a:spcPts val="0"/>
              </a:spcBef>
              <a:buNone/>
              <a:defRPr sz="2800" b="0" i="0" u="none" strike="noStrike" cap="none">
                <a:solidFill>
                  <a:srgbClr val="888888"/>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chemeClr val="lt2"/>
              </a:buClr>
              <a:buSzPts val="4200"/>
              <a:buFont typeface="Century Gothic"/>
              <a:buNone/>
              <a:defRPr sz="42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25" name="Google Shape;25;p3"/>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lstStyle>
            <a:lvl1pPr marL="457200" marR="0" lvl="0" indent="-330200" algn="l" rtl="0">
              <a:spcBef>
                <a:spcPts val="1000"/>
              </a:spcBef>
              <a:spcAft>
                <a:spcPts val="0"/>
              </a:spcAft>
              <a:buClr>
                <a:srgbClr val="86D1D8"/>
              </a:buClr>
              <a:buSzPts val="1600"/>
              <a:buFont typeface="Noto Sans Symbols"/>
              <a:buChar char="▶"/>
              <a:defRPr sz="2000" b="0" i="0" u="none" strike="noStrike" cap="none">
                <a:solidFill>
                  <a:schemeClr val="lt1"/>
                </a:solidFill>
                <a:latin typeface="Century Gothic"/>
                <a:ea typeface="Century Gothic"/>
                <a:cs typeface="Century Gothic"/>
                <a:sym typeface="Century Gothic"/>
              </a:defRPr>
            </a:lvl1pPr>
            <a:lvl2pPr marL="914400" marR="0" lvl="1" indent="-320040" algn="l" rtl="0">
              <a:spcBef>
                <a:spcPts val="1000"/>
              </a:spcBef>
              <a:spcAft>
                <a:spcPts val="0"/>
              </a:spcAft>
              <a:buClr>
                <a:srgbClr val="86D1D8"/>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2pPr>
            <a:lvl3pPr marL="1371600" marR="0" lvl="2" indent="-309880" algn="l" rtl="0">
              <a:spcBef>
                <a:spcPts val="1000"/>
              </a:spcBef>
              <a:spcAft>
                <a:spcPts val="0"/>
              </a:spcAft>
              <a:buClr>
                <a:srgbClr val="86D1D8"/>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3pPr>
            <a:lvl4pPr marL="1828800" marR="0" lvl="3" indent="-299719"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4pPr>
            <a:lvl5pPr marL="2286000" marR="0" lvl="4"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5pPr>
            <a:lvl6pPr marL="2743200" marR="0" lvl="5"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6pPr>
            <a:lvl7pPr marL="3200400" marR="0" lvl="6"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7pPr>
            <a:lvl8pPr marL="3657600" marR="0" lvl="7"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8pPr>
            <a:lvl9pPr marL="4114800" marR="0" lvl="8"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26" name="Google Shape;26;p3"/>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1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27" name="Google Shape;27;p3"/>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1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28" name="Google Shape;28;p3"/>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u="none" strike="noStrike" cap="none">
                <a:solidFill>
                  <a:schemeClr val="lt1"/>
                </a:solidFill>
                <a:latin typeface="Century Gothic"/>
                <a:ea typeface="Century Gothic"/>
                <a:cs typeface="Century Gothic"/>
                <a:sym typeface="Century Gothic"/>
              </a:defRPr>
            </a:lvl1pPr>
            <a:lvl2pPr marL="0" marR="0" lvl="1" indent="0" algn="ctr" rtl="0">
              <a:spcBef>
                <a:spcPts val="0"/>
              </a:spcBef>
              <a:buNone/>
              <a:defRPr sz="2800"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2800"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2800"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2800"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2800"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2800"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2800"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1154956" y="2861733"/>
            <a:ext cx="8825657" cy="191564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lt2"/>
              </a:buClr>
              <a:buSzPts val="4000"/>
              <a:buFont typeface="Century Gothic"/>
              <a:buNone/>
              <a:defRPr sz="40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31" name="Google Shape;31;p4"/>
          <p:cNvSpPr txBox="1">
            <a:spLocks noGrp="1"/>
          </p:cNvSpPr>
          <p:nvPr>
            <p:ph type="body" idx="1"/>
          </p:nvPr>
        </p:nvSpPr>
        <p:spPr>
          <a:xfrm>
            <a:off x="1154955" y="4777381"/>
            <a:ext cx="8825658" cy="860400"/>
          </a:xfrm>
          <a:prstGeom prst="rect">
            <a:avLst/>
          </a:prstGeom>
          <a:noFill/>
          <a:ln>
            <a:noFill/>
          </a:ln>
        </p:spPr>
        <p:txBody>
          <a:bodyPr spcFirstLastPara="1" wrap="square" lIns="91425" tIns="45700" rIns="91425" bIns="45700" anchor="t" anchorCtr="0"/>
          <a:lstStyle>
            <a:lvl1pPr marL="457200" marR="0" lvl="0" indent="-228600" algn="l" rtl="0">
              <a:spcBef>
                <a:spcPts val="1000"/>
              </a:spcBef>
              <a:spcAft>
                <a:spcPts val="0"/>
              </a:spcAft>
              <a:buClr>
                <a:srgbClr val="86D1D8"/>
              </a:buClr>
              <a:buSzPts val="1600"/>
              <a:buFont typeface="Noto Sans Symbols"/>
              <a:buNone/>
              <a:defRPr sz="2000" b="0" i="0" u="none" strike="noStrike" cap="none">
                <a:solidFill>
                  <a:srgbClr val="86D1D8"/>
                </a:solidFill>
                <a:latin typeface="Century Gothic"/>
                <a:ea typeface="Century Gothic"/>
                <a:cs typeface="Century Gothic"/>
                <a:sym typeface="Century Gothic"/>
              </a:defRPr>
            </a:lvl1pPr>
            <a:lvl2pPr marL="914400" marR="0" lvl="1" indent="-228600" algn="l" rtl="0">
              <a:spcBef>
                <a:spcPts val="1000"/>
              </a:spcBef>
              <a:spcAft>
                <a:spcPts val="0"/>
              </a:spcAft>
              <a:buClr>
                <a:srgbClr val="86D1D8"/>
              </a:buClr>
              <a:buSzPts val="1440"/>
              <a:buFont typeface="Noto Sans Symbols"/>
              <a:buNone/>
              <a:defRPr sz="1800" b="0" i="0" u="none" strike="noStrike" cap="none">
                <a:solidFill>
                  <a:schemeClr val="lt1"/>
                </a:solidFill>
                <a:latin typeface="Century Gothic"/>
                <a:ea typeface="Century Gothic"/>
                <a:cs typeface="Century Gothic"/>
                <a:sym typeface="Century Gothic"/>
              </a:defRPr>
            </a:lvl2pPr>
            <a:lvl3pPr marL="1371600" marR="0" lvl="2" indent="-228600"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L="1828800" marR="0" lvl="3" indent="-228600" algn="l" rtl="0">
              <a:spcBef>
                <a:spcPts val="1000"/>
              </a:spcBef>
              <a:spcAft>
                <a:spcPts val="0"/>
              </a:spcAft>
              <a:buClr>
                <a:srgbClr val="86D1D8"/>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4pPr>
            <a:lvl5pPr marL="2286000" marR="0" lvl="4" indent="-228600" algn="l" rtl="0">
              <a:spcBef>
                <a:spcPts val="1000"/>
              </a:spcBef>
              <a:spcAft>
                <a:spcPts val="0"/>
              </a:spcAft>
              <a:buClr>
                <a:srgbClr val="86D1D8"/>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5pPr>
            <a:lvl6pPr marL="2743200" marR="0" lvl="5" indent="-228600" algn="l" rtl="0">
              <a:spcBef>
                <a:spcPts val="1000"/>
              </a:spcBef>
              <a:spcAft>
                <a:spcPts val="0"/>
              </a:spcAft>
              <a:buClr>
                <a:srgbClr val="86D1D8"/>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6pPr>
            <a:lvl7pPr marL="3200400" marR="0" lvl="6" indent="-228600" algn="l" rtl="0">
              <a:spcBef>
                <a:spcPts val="1000"/>
              </a:spcBef>
              <a:spcAft>
                <a:spcPts val="0"/>
              </a:spcAft>
              <a:buClr>
                <a:srgbClr val="86D1D8"/>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7pPr>
            <a:lvl8pPr marL="3657600" marR="0" lvl="7" indent="-228600" algn="l" rtl="0">
              <a:spcBef>
                <a:spcPts val="1000"/>
              </a:spcBef>
              <a:spcAft>
                <a:spcPts val="0"/>
              </a:spcAft>
              <a:buClr>
                <a:srgbClr val="86D1D8"/>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8pPr>
            <a:lvl9pPr marL="4114800" marR="0" lvl="8" indent="-228600" algn="l" rtl="0">
              <a:spcBef>
                <a:spcPts val="1000"/>
              </a:spcBef>
              <a:spcAft>
                <a:spcPts val="0"/>
              </a:spcAft>
              <a:buClr>
                <a:srgbClr val="86D1D8"/>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32" name="Google Shape;32;p4"/>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1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33" name="Google Shape;33;p4"/>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1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34" name="Google Shape;34;p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u="none" strike="noStrike" cap="none">
                <a:solidFill>
                  <a:schemeClr val="lt1"/>
                </a:solidFill>
                <a:latin typeface="Century Gothic"/>
                <a:ea typeface="Century Gothic"/>
                <a:cs typeface="Century Gothic"/>
                <a:sym typeface="Century Gothic"/>
              </a:defRPr>
            </a:lvl1pPr>
            <a:lvl2pPr marL="0" marR="0" lvl="1" indent="0" algn="ctr" rtl="0">
              <a:spcBef>
                <a:spcPts val="0"/>
              </a:spcBef>
              <a:buNone/>
              <a:defRPr sz="2800"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2800"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2800"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2800"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2800"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2800"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2800"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chemeClr val="lt2"/>
              </a:buClr>
              <a:buSzPts val="4200"/>
              <a:buFont typeface="Century Gothic"/>
              <a:buNone/>
              <a:defRPr sz="42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37" name="Google Shape;37;p5"/>
          <p:cNvSpPr txBox="1">
            <a:spLocks noGrp="1"/>
          </p:cNvSpPr>
          <p:nvPr>
            <p:ph type="body" idx="1"/>
          </p:nvPr>
        </p:nvSpPr>
        <p:spPr>
          <a:xfrm>
            <a:off x="1103312" y="2060575"/>
            <a:ext cx="4396339" cy="4195763"/>
          </a:xfrm>
          <a:prstGeom prst="rect">
            <a:avLst/>
          </a:prstGeom>
          <a:noFill/>
          <a:ln>
            <a:noFill/>
          </a:ln>
        </p:spPr>
        <p:txBody>
          <a:bodyPr spcFirstLastPara="1" wrap="square" lIns="91425" tIns="45700" rIns="91425" bIns="45700" anchor="t" anchorCtr="0"/>
          <a:lstStyle>
            <a:lvl1pPr marL="457200" marR="0" lvl="0" indent="-320040" algn="l" rtl="0">
              <a:spcBef>
                <a:spcPts val="1000"/>
              </a:spcBef>
              <a:spcAft>
                <a:spcPts val="0"/>
              </a:spcAft>
              <a:buClr>
                <a:srgbClr val="86D1D8"/>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1pPr>
            <a:lvl2pPr marL="914400" marR="0" lvl="1" indent="-309880" algn="l" rtl="0">
              <a:spcBef>
                <a:spcPts val="1000"/>
              </a:spcBef>
              <a:spcAft>
                <a:spcPts val="0"/>
              </a:spcAft>
              <a:buClr>
                <a:srgbClr val="86D1D8"/>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2pPr>
            <a:lvl3pPr marL="1371600" marR="0" lvl="2" indent="-299719"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3pPr>
            <a:lvl4pPr marL="1828800" marR="0" lvl="3" indent="-289560" algn="l" rtl="0">
              <a:spcBef>
                <a:spcPts val="1000"/>
              </a:spcBef>
              <a:spcAft>
                <a:spcPts val="0"/>
              </a:spcAft>
              <a:buClr>
                <a:srgbClr val="86D1D8"/>
              </a:buClr>
              <a:buSzPts val="960"/>
              <a:buFont typeface="Noto Sans Symbols"/>
              <a:buChar char="▶"/>
              <a:defRPr sz="1200" b="0" i="0" u="none" strike="noStrike" cap="none">
                <a:solidFill>
                  <a:schemeClr val="lt1"/>
                </a:solidFill>
                <a:latin typeface="Century Gothic"/>
                <a:ea typeface="Century Gothic"/>
                <a:cs typeface="Century Gothic"/>
                <a:sym typeface="Century Gothic"/>
              </a:defRPr>
            </a:lvl4pPr>
            <a:lvl5pPr marL="2286000" marR="0" lvl="4" indent="-289560" algn="l" rtl="0">
              <a:spcBef>
                <a:spcPts val="1000"/>
              </a:spcBef>
              <a:spcAft>
                <a:spcPts val="0"/>
              </a:spcAft>
              <a:buClr>
                <a:srgbClr val="86D1D8"/>
              </a:buClr>
              <a:buSzPts val="960"/>
              <a:buFont typeface="Noto Sans Symbols"/>
              <a:buChar char="▶"/>
              <a:defRPr sz="1200" b="0" i="0" u="none" strike="noStrike" cap="none">
                <a:solidFill>
                  <a:schemeClr val="lt1"/>
                </a:solidFill>
                <a:latin typeface="Century Gothic"/>
                <a:ea typeface="Century Gothic"/>
                <a:cs typeface="Century Gothic"/>
                <a:sym typeface="Century Gothic"/>
              </a:defRPr>
            </a:lvl5pPr>
            <a:lvl6pPr marL="2743200" marR="0" lvl="5" indent="-289560" algn="l" rtl="0">
              <a:spcBef>
                <a:spcPts val="1000"/>
              </a:spcBef>
              <a:spcAft>
                <a:spcPts val="0"/>
              </a:spcAft>
              <a:buClr>
                <a:srgbClr val="86D1D8"/>
              </a:buClr>
              <a:buSzPts val="960"/>
              <a:buFont typeface="Noto Sans Symbols"/>
              <a:buChar char="▶"/>
              <a:defRPr sz="1200" b="0" i="0" u="none" strike="noStrike" cap="none">
                <a:solidFill>
                  <a:schemeClr val="lt1"/>
                </a:solidFill>
                <a:latin typeface="Century Gothic"/>
                <a:ea typeface="Century Gothic"/>
                <a:cs typeface="Century Gothic"/>
                <a:sym typeface="Century Gothic"/>
              </a:defRPr>
            </a:lvl6pPr>
            <a:lvl7pPr marL="3200400" marR="0" lvl="6" indent="-289560" algn="l" rtl="0">
              <a:spcBef>
                <a:spcPts val="1000"/>
              </a:spcBef>
              <a:spcAft>
                <a:spcPts val="0"/>
              </a:spcAft>
              <a:buClr>
                <a:srgbClr val="86D1D8"/>
              </a:buClr>
              <a:buSzPts val="960"/>
              <a:buFont typeface="Noto Sans Symbols"/>
              <a:buChar char="▶"/>
              <a:defRPr sz="1200" b="0" i="0" u="none" strike="noStrike" cap="none">
                <a:solidFill>
                  <a:schemeClr val="lt1"/>
                </a:solidFill>
                <a:latin typeface="Century Gothic"/>
                <a:ea typeface="Century Gothic"/>
                <a:cs typeface="Century Gothic"/>
                <a:sym typeface="Century Gothic"/>
              </a:defRPr>
            </a:lvl7pPr>
            <a:lvl8pPr marL="3657600" marR="0" lvl="7" indent="-289559" algn="l" rtl="0">
              <a:spcBef>
                <a:spcPts val="1000"/>
              </a:spcBef>
              <a:spcAft>
                <a:spcPts val="0"/>
              </a:spcAft>
              <a:buClr>
                <a:srgbClr val="86D1D8"/>
              </a:buClr>
              <a:buSzPts val="960"/>
              <a:buFont typeface="Noto Sans Symbols"/>
              <a:buChar char="▶"/>
              <a:defRPr sz="1200" b="0" i="0" u="none" strike="noStrike" cap="none">
                <a:solidFill>
                  <a:schemeClr val="lt1"/>
                </a:solidFill>
                <a:latin typeface="Century Gothic"/>
                <a:ea typeface="Century Gothic"/>
                <a:cs typeface="Century Gothic"/>
                <a:sym typeface="Century Gothic"/>
              </a:defRPr>
            </a:lvl8pPr>
            <a:lvl9pPr marL="4114800" marR="0" lvl="8" indent="-289559" algn="l" rtl="0">
              <a:spcBef>
                <a:spcPts val="1000"/>
              </a:spcBef>
              <a:spcAft>
                <a:spcPts val="0"/>
              </a:spcAft>
              <a:buClr>
                <a:srgbClr val="86D1D8"/>
              </a:buClr>
              <a:buSzPts val="960"/>
              <a:buFont typeface="Noto Sans Symbols"/>
              <a:buChar char="▶"/>
              <a:defRPr sz="1200" b="0" i="0" u="none" strike="noStrike" cap="none">
                <a:solidFill>
                  <a:schemeClr val="lt1"/>
                </a:solidFill>
                <a:latin typeface="Century Gothic"/>
                <a:ea typeface="Century Gothic"/>
                <a:cs typeface="Century Gothic"/>
                <a:sym typeface="Century Gothic"/>
              </a:defRPr>
            </a:lvl9pPr>
          </a:lstStyle>
          <a:p>
            <a:endParaRPr/>
          </a:p>
        </p:txBody>
      </p:sp>
      <p:sp>
        <p:nvSpPr>
          <p:cNvPr id="38" name="Google Shape;38;p5"/>
          <p:cNvSpPr txBox="1">
            <a:spLocks noGrp="1"/>
          </p:cNvSpPr>
          <p:nvPr>
            <p:ph type="body" idx="2"/>
          </p:nvPr>
        </p:nvSpPr>
        <p:spPr>
          <a:xfrm>
            <a:off x="5654493" y="2056092"/>
            <a:ext cx="4396341" cy="4200245"/>
          </a:xfrm>
          <a:prstGeom prst="rect">
            <a:avLst/>
          </a:prstGeom>
          <a:noFill/>
          <a:ln>
            <a:noFill/>
          </a:ln>
        </p:spPr>
        <p:txBody>
          <a:bodyPr spcFirstLastPara="1" wrap="square" lIns="91425" tIns="45700" rIns="91425" bIns="45700" anchor="t" anchorCtr="0"/>
          <a:lstStyle>
            <a:lvl1pPr marL="457200" marR="0" lvl="0" indent="-320040" algn="l" rtl="0">
              <a:spcBef>
                <a:spcPts val="1000"/>
              </a:spcBef>
              <a:spcAft>
                <a:spcPts val="0"/>
              </a:spcAft>
              <a:buClr>
                <a:srgbClr val="86D1D8"/>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1pPr>
            <a:lvl2pPr marL="914400" marR="0" lvl="1" indent="-309880" algn="l" rtl="0">
              <a:spcBef>
                <a:spcPts val="1000"/>
              </a:spcBef>
              <a:spcAft>
                <a:spcPts val="0"/>
              </a:spcAft>
              <a:buClr>
                <a:srgbClr val="86D1D8"/>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2pPr>
            <a:lvl3pPr marL="1371600" marR="0" lvl="2" indent="-299719"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3pPr>
            <a:lvl4pPr marL="1828800" marR="0" lvl="3" indent="-289560" algn="l" rtl="0">
              <a:spcBef>
                <a:spcPts val="1000"/>
              </a:spcBef>
              <a:spcAft>
                <a:spcPts val="0"/>
              </a:spcAft>
              <a:buClr>
                <a:srgbClr val="86D1D8"/>
              </a:buClr>
              <a:buSzPts val="960"/>
              <a:buFont typeface="Noto Sans Symbols"/>
              <a:buChar char="▶"/>
              <a:defRPr sz="1200" b="0" i="0" u="none" strike="noStrike" cap="none">
                <a:solidFill>
                  <a:schemeClr val="lt1"/>
                </a:solidFill>
                <a:latin typeface="Century Gothic"/>
                <a:ea typeface="Century Gothic"/>
                <a:cs typeface="Century Gothic"/>
                <a:sym typeface="Century Gothic"/>
              </a:defRPr>
            </a:lvl4pPr>
            <a:lvl5pPr marL="2286000" marR="0" lvl="4" indent="-289560" algn="l" rtl="0">
              <a:spcBef>
                <a:spcPts val="1000"/>
              </a:spcBef>
              <a:spcAft>
                <a:spcPts val="0"/>
              </a:spcAft>
              <a:buClr>
                <a:srgbClr val="86D1D8"/>
              </a:buClr>
              <a:buSzPts val="960"/>
              <a:buFont typeface="Noto Sans Symbols"/>
              <a:buChar char="▶"/>
              <a:defRPr sz="1200" b="0" i="0" u="none" strike="noStrike" cap="none">
                <a:solidFill>
                  <a:schemeClr val="lt1"/>
                </a:solidFill>
                <a:latin typeface="Century Gothic"/>
                <a:ea typeface="Century Gothic"/>
                <a:cs typeface="Century Gothic"/>
                <a:sym typeface="Century Gothic"/>
              </a:defRPr>
            </a:lvl5pPr>
            <a:lvl6pPr marL="2743200" marR="0" lvl="5" indent="-289560" algn="l" rtl="0">
              <a:spcBef>
                <a:spcPts val="1000"/>
              </a:spcBef>
              <a:spcAft>
                <a:spcPts val="0"/>
              </a:spcAft>
              <a:buClr>
                <a:srgbClr val="86D1D8"/>
              </a:buClr>
              <a:buSzPts val="960"/>
              <a:buFont typeface="Noto Sans Symbols"/>
              <a:buChar char="▶"/>
              <a:defRPr sz="1200" b="0" i="0" u="none" strike="noStrike" cap="none">
                <a:solidFill>
                  <a:schemeClr val="lt1"/>
                </a:solidFill>
                <a:latin typeface="Century Gothic"/>
                <a:ea typeface="Century Gothic"/>
                <a:cs typeface="Century Gothic"/>
                <a:sym typeface="Century Gothic"/>
              </a:defRPr>
            </a:lvl6pPr>
            <a:lvl7pPr marL="3200400" marR="0" lvl="6" indent="-289560" algn="l" rtl="0">
              <a:spcBef>
                <a:spcPts val="1000"/>
              </a:spcBef>
              <a:spcAft>
                <a:spcPts val="0"/>
              </a:spcAft>
              <a:buClr>
                <a:srgbClr val="86D1D8"/>
              </a:buClr>
              <a:buSzPts val="960"/>
              <a:buFont typeface="Noto Sans Symbols"/>
              <a:buChar char="▶"/>
              <a:defRPr sz="1200" b="0" i="0" u="none" strike="noStrike" cap="none">
                <a:solidFill>
                  <a:schemeClr val="lt1"/>
                </a:solidFill>
                <a:latin typeface="Century Gothic"/>
                <a:ea typeface="Century Gothic"/>
                <a:cs typeface="Century Gothic"/>
                <a:sym typeface="Century Gothic"/>
              </a:defRPr>
            </a:lvl7pPr>
            <a:lvl8pPr marL="3657600" marR="0" lvl="7" indent="-289559" algn="l" rtl="0">
              <a:spcBef>
                <a:spcPts val="1000"/>
              </a:spcBef>
              <a:spcAft>
                <a:spcPts val="0"/>
              </a:spcAft>
              <a:buClr>
                <a:srgbClr val="86D1D8"/>
              </a:buClr>
              <a:buSzPts val="960"/>
              <a:buFont typeface="Noto Sans Symbols"/>
              <a:buChar char="▶"/>
              <a:defRPr sz="1200" b="0" i="0" u="none" strike="noStrike" cap="none">
                <a:solidFill>
                  <a:schemeClr val="lt1"/>
                </a:solidFill>
                <a:latin typeface="Century Gothic"/>
                <a:ea typeface="Century Gothic"/>
                <a:cs typeface="Century Gothic"/>
                <a:sym typeface="Century Gothic"/>
              </a:defRPr>
            </a:lvl8pPr>
            <a:lvl9pPr marL="4114800" marR="0" lvl="8" indent="-289559" algn="l" rtl="0">
              <a:spcBef>
                <a:spcPts val="1000"/>
              </a:spcBef>
              <a:spcAft>
                <a:spcPts val="0"/>
              </a:spcAft>
              <a:buClr>
                <a:srgbClr val="86D1D8"/>
              </a:buClr>
              <a:buSzPts val="960"/>
              <a:buFont typeface="Noto Sans Symbols"/>
              <a:buChar char="▶"/>
              <a:defRPr sz="1200" b="0" i="0" u="none" strike="noStrike" cap="none">
                <a:solidFill>
                  <a:schemeClr val="lt1"/>
                </a:solidFill>
                <a:latin typeface="Century Gothic"/>
                <a:ea typeface="Century Gothic"/>
                <a:cs typeface="Century Gothic"/>
                <a:sym typeface="Century Gothic"/>
              </a:defRPr>
            </a:lvl9pPr>
          </a:lstStyle>
          <a:p>
            <a:endParaRPr/>
          </a:p>
        </p:txBody>
      </p:sp>
      <p:sp>
        <p:nvSpPr>
          <p:cNvPr id="39" name="Google Shape;39;p5"/>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1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40" name="Google Shape;40;p5"/>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1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41" name="Google Shape;41;p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u="none" strike="noStrike" cap="none">
                <a:solidFill>
                  <a:schemeClr val="lt1"/>
                </a:solidFill>
                <a:latin typeface="Century Gothic"/>
                <a:ea typeface="Century Gothic"/>
                <a:cs typeface="Century Gothic"/>
                <a:sym typeface="Century Gothic"/>
              </a:defRPr>
            </a:lvl1pPr>
            <a:lvl2pPr marL="0" marR="0" lvl="1" indent="0" algn="ctr" rtl="0">
              <a:spcBef>
                <a:spcPts val="0"/>
              </a:spcBef>
              <a:buNone/>
              <a:defRPr sz="2800"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2800"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2800"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2800"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2800"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2800"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2800"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2"/>
        <p:cNvGrpSpPr/>
        <p:nvPr/>
      </p:nvGrpSpPr>
      <p:grpSpPr>
        <a:xfrm>
          <a:off x="0" y="0"/>
          <a:ext cx="0" cy="0"/>
          <a:chOff x="0" y="0"/>
          <a:chExt cx="0" cy="0"/>
        </a:xfrm>
      </p:grpSpPr>
      <p:sp>
        <p:nvSpPr>
          <p:cNvPr id="43" name="Google Shape;43;p6"/>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chemeClr val="lt2"/>
              </a:buClr>
              <a:buSzPts val="4200"/>
              <a:buFont typeface="Century Gothic"/>
              <a:buNone/>
              <a:defRPr sz="42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44" name="Google Shape;44;p6"/>
          <p:cNvSpPr txBox="1">
            <a:spLocks noGrp="1"/>
          </p:cNvSpPr>
          <p:nvPr>
            <p:ph type="body" idx="1"/>
          </p:nvPr>
        </p:nvSpPr>
        <p:spPr>
          <a:xfrm>
            <a:off x="1103313" y="1905000"/>
            <a:ext cx="4396338" cy="576262"/>
          </a:xfrm>
          <a:prstGeom prst="rect">
            <a:avLst/>
          </a:prstGeom>
          <a:noFill/>
          <a:ln>
            <a:noFill/>
          </a:ln>
        </p:spPr>
        <p:txBody>
          <a:bodyPr spcFirstLastPara="1" wrap="square" lIns="91425" tIns="45700" rIns="91425" bIns="45700" anchor="b" anchorCtr="0"/>
          <a:lstStyle>
            <a:lvl1pPr marL="457200" marR="0" lvl="0" indent="-228600" algn="l" rtl="0">
              <a:spcBef>
                <a:spcPts val="1000"/>
              </a:spcBef>
              <a:spcAft>
                <a:spcPts val="0"/>
              </a:spcAft>
              <a:buClr>
                <a:srgbClr val="86D1D8"/>
              </a:buClr>
              <a:buSzPts val="1920"/>
              <a:buFont typeface="Noto Sans Symbols"/>
              <a:buNone/>
              <a:defRPr sz="2400" b="0" i="0" u="none" strike="noStrike" cap="none">
                <a:solidFill>
                  <a:srgbClr val="86D1D8"/>
                </a:solidFill>
                <a:latin typeface="Century Gothic"/>
                <a:ea typeface="Century Gothic"/>
                <a:cs typeface="Century Gothic"/>
                <a:sym typeface="Century Gothic"/>
              </a:defRPr>
            </a:lvl1pPr>
            <a:lvl2pPr marL="914400" marR="0" lvl="1" indent="-228600" algn="l" rtl="0">
              <a:spcBef>
                <a:spcPts val="1000"/>
              </a:spcBef>
              <a:spcAft>
                <a:spcPts val="0"/>
              </a:spcAft>
              <a:buClr>
                <a:srgbClr val="86D1D8"/>
              </a:buClr>
              <a:buSzPts val="1600"/>
              <a:buFont typeface="Noto Sans Symbols"/>
              <a:buNone/>
              <a:defRPr sz="2000" b="1" i="0" u="none" strike="noStrike" cap="none">
                <a:solidFill>
                  <a:schemeClr val="lt1"/>
                </a:solidFill>
                <a:latin typeface="Century Gothic"/>
                <a:ea typeface="Century Gothic"/>
                <a:cs typeface="Century Gothic"/>
                <a:sym typeface="Century Gothic"/>
              </a:defRPr>
            </a:lvl2pPr>
            <a:lvl3pPr marL="1371600" marR="0" lvl="2" indent="-228600" algn="l" rtl="0">
              <a:spcBef>
                <a:spcPts val="1000"/>
              </a:spcBef>
              <a:spcAft>
                <a:spcPts val="0"/>
              </a:spcAft>
              <a:buClr>
                <a:srgbClr val="86D1D8"/>
              </a:buClr>
              <a:buSzPts val="1440"/>
              <a:buFont typeface="Noto Sans Symbols"/>
              <a:buNone/>
              <a:defRPr sz="1800" b="1" i="0" u="none" strike="noStrike" cap="none">
                <a:solidFill>
                  <a:schemeClr val="lt1"/>
                </a:solidFill>
                <a:latin typeface="Century Gothic"/>
                <a:ea typeface="Century Gothic"/>
                <a:cs typeface="Century Gothic"/>
                <a:sym typeface="Century Gothic"/>
              </a:defRPr>
            </a:lvl3pPr>
            <a:lvl4pPr marL="1828800" marR="0" lvl="3" indent="-228600" algn="l" rtl="0">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4pPr>
            <a:lvl5pPr marL="2286000" marR="0" lvl="4" indent="-228600" algn="l" rtl="0">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5pPr>
            <a:lvl6pPr marL="2743200" marR="0" lvl="5" indent="-228600" algn="l" rtl="0">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6pPr>
            <a:lvl7pPr marL="3200400" marR="0" lvl="6" indent="-228600" algn="l" rtl="0">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7pPr>
            <a:lvl8pPr marL="3657600" marR="0" lvl="7" indent="-228600" algn="l" rtl="0">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8pPr>
            <a:lvl9pPr marL="4114800" marR="0" lvl="8" indent="-228600" algn="l" rtl="0">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9pPr>
          </a:lstStyle>
          <a:p>
            <a:endParaRPr/>
          </a:p>
        </p:txBody>
      </p:sp>
      <p:sp>
        <p:nvSpPr>
          <p:cNvPr id="45" name="Google Shape;45;p6"/>
          <p:cNvSpPr txBox="1">
            <a:spLocks noGrp="1"/>
          </p:cNvSpPr>
          <p:nvPr>
            <p:ph type="body" idx="2"/>
          </p:nvPr>
        </p:nvSpPr>
        <p:spPr>
          <a:xfrm>
            <a:off x="1103312" y="2514600"/>
            <a:ext cx="4396339" cy="3741738"/>
          </a:xfrm>
          <a:prstGeom prst="rect">
            <a:avLst/>
          </a:prstGeom>
          <a:noFill/>
          <a:ln>
            <a:noFill/>
          </a:ln>
        </p:spPr>
        <p:txBody>
          <a:bodyPr spcFirstLastPara="1" wrap="square" lIns="91425" tIns="45700" rIns="91425" bIns="45700" anchor="t" anchorCtr="0"/>
          <a:lstStyle>
            <a:lvl1pPr marL="457200" marR="0" lvl="0" indent="-320040" algn="l" rtl="0">
              <a:spcBef>
                <a:spcPts val="1000"/>
              </a:spcBef>
              <a:spcAft>
                <a:spcPts val="0"/>
              </a:spcAft>
              <a:buClr>
                <a:srgbClr val="86D1D8"/>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1pPr>
            <a:lvl2pPr marL="914400" marR="0" lvl="1" indent="-309880" algn="l" rtl="0">
              <a:spcBef>
                <a:spcPts val="1000"/>
              </a:spcBef>
              <a:spcAft>
                <a:spcPts val="0"/>
              </a:spcAft>
              <a:buClr>
                <a:srgbClr val="86D1D8"/>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2pPr>
            <a:lvl3pPr marL="1371600" marR="0" lvl="2" indent="-299719"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3pPr>
            <a:lvl4pPr marL="1828800" marR="0" lvl="3" indent="-289560" algn="l" rtl="0">
              <a:spcBef>
                <a:spcPts val="1000"/>
              </a:spcBef>
              <a:spcAft>
                <a:spcPts val="0"/>
              </a:spcAft>
              <a:buClr>
                <a:srgbClr val="86D1D8"/>
              </a:buClr>
              <a:buSzPts val="960"/>
              <a:buFont typeface="Noto Sans Symbols"/>
              <a:buChar char="▶"/>
              <a:defRPr sz="1200" b="0" i="0" u="none" strike="noStrike" cap="none">
                <a:solidFill>
                  <a:schemeClr val="lt1"/>
                </a:solidFill>
                <a:latin typeface="Century Gothic"/>
                <a:ea typeface="Century Gothic"/>
                <a:cs typeface="Century Gothic"/>
                <a:sym typeface="Century Gothic"/>
              </a:defRPr>
            </a:lvl4pPr>
            <a:lvl5pPr marL="2286000" marR="0" lvl="4" indent="-289560" algn="l" rtl="0">
              <a:spcBef>
                <a:spcPts val="1000"/>
              </a:spcBef>
              <a:spcAft>
                <a:spcPts val="0"/>
              </a:spcAft>
              <a:buClr>
                <a:srgbClr val="86D1D8"/>
              </a:buClr>
              <a:buSzPts val="960"/>
              <a:buFont typeface="Noto Sans Symbols"/>
              <a:buChar char="▶"/>
              <a:defRPr sz="1200" b="0" i="0" u="none" strike="noStrike" cap="none">
                <a:solidFill>
                  <a:schemeClr val="lt1"/>
                </a:solidFill>
                <a:latin typeface="Century Gothic"/>
                <a:ea typeface="Century Gothic"/>
                <a:cs typeface="Century Gothic"/>
                <a:sym typeface="Century Gothic"/>
              </a:defRPr>
            </a:lvl5pPr>
            <a:lvl6pPr marL="2743200" marR="0" lvl="5" indent="-289560" algn="l" rtl="0">
              <a:spcBef>
                <a:spcPts val="1000"/>
              </a:spcBef>
              <a:spcAft>
                <a:spcPts val="0"/>
              </a:spcAft>
              <a:buClr>
                <a:srgbClr val="86D1D8"/>
              </a:buClr>
              <a:buSzPts val="960"/>
              <a:buFont typeface="Noto Sans Symbols"/>
              <a:buChar char="▶"/>
              <a:defRPr sz="1200" b="0" i="0" u="none" strike="noStrike" cap="none">
                <a:solidFill>
                  <a:schemeClr val="lt1"/>
                </a:solidFill>
                <a:latin typeface="Century Gothic"/>
                <a:ea typeface="Century Gothic"/>
                <a:cs typeface="Century Gothic"/>
                <a:sym typeface="Century Gothic"/>
              </a:defRPr>
            </a:lvl6pPr>
            <a:lvl7pPr marL="3200400" marR="0" lvl="6" indent="-289560" algn="l" rtl="0">
              <a:spcBef>
                <a:spcPts val="1000"/>
              </a:spcBef>
              <a:spcAft>
                <a:spcPts val="0"/>
              </a:spcAft>
              <a:buClr>
                <a:srgbClr val="86D1D8"/>
              </a:buClr>
              <a:buSzPts val="960"/>
              <a:buFont typeface="Noto Sans Symbols"/>
              <a:buChar char="▶"/>
              <a:defRPr sz="1200" b="0" i="0" u="none" strike="noStrike" cap="none">
                <a:solidFill>
                  <a:schemeClr val="lt1"/>
                </a:solidFill>
                <a:latin typeface="Century Gothic"/>
                <a:ea typeface="Century Gothic"/>
                <a:cs typeface="Century Gothic"/>
                <a:sym typeface="Century Gothic"/>
              </a:defRPr>
            </a:lvl7pPr>
            <a:lvl8pPr marL="3657600" marR="0" lvl="7" indent="-289559" algn="l" rtl="0">
              <a:spcBef>
                <a:spcPts val="1000"/>
              </a:spcBef>
              <a:spcAft>
                <a:spcPts val="0"/>
              </a:spcAft>
              <a:buClr>
                <a:srgbClr val="86D1D8"/>
              </a:buClr>
              <a:buSzPts val="960"/>
              <a:buFont typeface="Noto Sans Symbols"/>
              <a:buChar char="▶"/>
              <a:defRPr sz="1200" b="0" i="0" u="none" strike="noStrike" cap="none">
                <a:solidFill>
                  <a:schemeClr val="lt1"/>
                </a:solidFill>
                <a:latin typeface="Century Gothic"/>
                <a:ea typeface="Century Gothic"/>
                <a:cs typeface="Century Gothic"/>
                <a:sym typeface="Century Gothic"/>
              </a:defRPr>
            </a:lvl8pPr>
            <a:lvl9pPr marL="4114800" marR="0" lvl="8" indent="-289559" algn="l" rtl="0">
              <a:spcBef>
                <a:spcPts val="1000"/>
              </a:spcBef>
              <a:spcAft>
                <a:spcPts val="0"/>
              </a:spcAft>
              <a:buClr>
                <a:srgbClr val="86D1D8"/>
              </a:buClr>
              <a:buSzPts val="960"/>
              <a:buFont typeface="Noto Sans Symbols"/>
              <a:buChar char="▶"/>
              <a:defRPr sz="1200" b="0" i="0" u="none" strike="noStrike" cap="none">
                <a:solidFill>
                  <a:schemeClr val="lt1"/>
                </a:solidFill>
                <a:latin typeface="Century Gothic"/>
                <a:ea typeface="Century Gothic"/>
                <a:cs typeface="Century Gothic"/>
                <a:sym typeface="Century Gothic"/>
              </a:defRPr>
            </a:lvl9pPr>
          </a:lstStyle>
          <a:p>
            <a:endParaRPr/>
          </a:p>
        </p:txBody>
      </p:sp>
      <p:sp>
        <p:nvSpPr>
          <p:cNvPr id="46" name="Google Shape;46;p6"/>
          <p:cNvSpPr txBox="1">
            <a:spLocks noGrp="1"/>
          </p:cNvSpPr>
          <p:nvPr>
            <p:ph type="body" idx="3"/>
          </p:nvPr>
        </p:nvSpPr>
        <p:spPr>
          <a:xfrm>
            <a:off x="5654495" y="1905000"/>
            <a:ext cx="4396339" cy="576262"/>
          </a:xfrm>
          <a:prstGeom prst="rect">
            <a:avLst/>
          </a:prstGeom>
          <a:noFill/>
          <a:ln>
            <a:noFill/>
          </a:ln>
        </p:spPr>
        <p:txBody>
          <a:bodyPr spcFirstLastPara="1" wrap="square" lIns="91425" tIns="45700" rIns="91425" bIns="45700" anchor="b" anchorCtr="0"/>
          <a:lstStyle>
            <a:lvl1pPr marL="457200" marR="0" lvl="0" indent="-228600" algn="l" rtl="0">
              <a:spcBef>
                <a:spcPts val="1000"/>
              </a:spcBef>
              <a:spcAft>
                <a:spcPts val="0"/>
              </a:spcAft>
              <a:buClr>
                <a:srgbClr val="86D1D8"/>
              </a:buClr>
              <a:buSzPts val="1920"/>
              <a:buFont typeface="Noto Sans Symbols"/>
              <a:buNone/>
              <a:defRPr sz="2400" b="0" i="0" u="none" strike="noStrike" cap="none">
                <a:solidFill>
                  <a:srgbClr val="86D1D8"/>
                </a:solidFill>
                <a:latin typeface="Century Gothic"/>
                <a:ea typeface="Century Gothic"/>
                <a:cs typeface="Century Gothic"/>
                <a:sym typeface="Century Gothic"/>
              </a:defRPr>
            </a:lvl1pPr>
            <a:lvl2pPr marL="914400" marR="0" lvl="1" indent="-228600" algn="l" rtl="0">
              <a:spcBef>
                <a:spcPts val="1000"/>
              </a:spcBef>
              <a:spcAft>
                <a:spcPts val="0"/>
              </a:spcAft>
              <a:buClr>
                <a:srgbClr val="86D1D8"/>
              </a:buClr>
              <a:buSzPts val="1600"/>
              <a:buFont typeface="Noto Sans Symbols"/>
              <a:buNone/>
              <a:defRPr sz="2000" b="1" i="0" u="none" strike="noStrike" cap="none">
                <a:solidFill>
                  <a:schemeClr val="lt1"/>
                </a:solidFill>
                <a:latin typeface="Century Gothic"/>
                <a:ea typeface="Century Gothic"/>
                <a:cs typeface="Century Gothic"/>
                <a:sym typeface="Century Gothic"/>
              </a:defRPr>
            </a:lvl2pPr>
            <a:lvl3pPr marL="1371600" marR="0" lvl="2" indent="-228600" algn="l" rtl="0">
              <a:spcBef>
                <a:spcPts val="1000"/>
              </a:spcBef>
              <a:spcAft>
                <a:spcPts val="0"/>
              </a:spcAft>
              <a:buClr>
                <a:srgbClr val="86D1D8"/>
              </a:buClr>
              <a:buSzPts val="1440"/>
              <a:buFont typeface="Noto Sans Symbols"/>
              <a:buNone/>
              <a:defRPr sz="1800" b="1" i="0" u="none" strike="noStrike" cap="none">
                <a:solidFill>
                  <a:schemeClr val="lt1"/>
                </a:solidFill>
                <a:latin typeface="Century Gothic"/>
                <a:ea typeface="Century Gothic"/>
                <a:cs typeface="Century Gothic"/>
                <a:sym typeface="Century Gothic"/>
              </a:defRPr>
            </a:lvl3pPr>
            <a:lvl4pPr marL="1828800" marR="0" lvl="3" indent="-228600" algn="l" rtl="0">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4pPr>
            <a:lvl5pPr marL="2286000" marR="0" lvl="4" indent="-228600" algn="l" rtl="0">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5pPr>
            <a:lvl6pPr marL="2743200" marR="0" lvl="5" indent="-228600" algn="l" rtl="0">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6pPr>
            <a:lvl7pPr marL="3200400" marR="0" lvl="6" indent="-228600" algn="l" rtl="0">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7pPr>
            <a:lvl8pPr marL="3657600" marR="0" lvl="7" indent="-228600" algn="l" rtl="0">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8pPr>
            <a:lvl9pPr marL="4114800" marR="0" lvl="8" indent="-228600" algn="l" rtl="0">
              <a:spcBef>
                <a:spcPts val="1000"/>
              </a:spcBef>
              <a:spcAft>
                <a:spcPts val="0"/>
              </a:spcAft>
              <a:buClr>
                <a:srgbClr val="86D1D8"/>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9pPr>
          </a:lstStyle>
          <a:p>
            <a:endParaRPr/>
          </a:p>
        </p:txBody>
      </p:sp>
      <p:sp>
        <p:nvSpPr>
          <p:cNvPr id="47" name="Google Shape;47;p6"/>
          <p:cNvSpPr txBox="1">
            <a:spLocks noGrp="1"/>
          </p:cNvSpPr>
          <p:nvPr>
            <p:ph type="body" idx="4"/>
          </p:nvPr>
        </p:nvSpPr>
        <p:spPr>
          <a:xfrm>
            <a:off x="5654495" y="2514600"/>
            <a:ext cx="4396339" cy="3741738"/>
          </a:xfrm>
          <a:prstGeom prst="rect">
            <a:avLst/>
          </a:prstGeom>
          <a:noFill/>
          <a:ln>
            <a:noFill/>
          </a:ln>
        </p:spPr>
        <p:txBody>
          <a:bodyPr spcFirstLastPara="1" wrap="square" lIns="91425" tIns="45700" rIns="91425" bIns="45700" anchor="t" anchorCtr="0"/>
          <a:lstStyle>
            <a:lvl1pPr marL="457200" marR="0" lvl="0" indent="-320040" algn="l" rtl="0">
              <a:spcBef>
                <a:spcPts val="1000"/>
              </a:spcBef>
              <a:spcAft>
                <a:spcPts val="0"/>
              </a:spcAft>
              <a:buClr>
                <a:srgbClr val="86D1D8"/>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1pPr>
            <a:lvl2pPr marL="914400" marR="0" lvl="1" indent="-309880" algn="l" rtl="0">
              <a:spcBef>
                <a:spcPts val="1000"/>
              </a:spcBef>
              <a:spcAft>
                <a:spcPts val="0"/>
              </a:spcAft>
              <a:buClr>
                <a:srgbClr val="86D1D8"/>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2pPr>
            <a:lvl3pPr marL="1371600" marR="0" lvl="2" indent="-299719"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3pPr>
            <a:lvl4pPr marL="1828800" marR="0" lvl="3" indent="-289560" algn="l" rtl="0">
              <a:spcBef>
                <a:spcPts val="1000"/>
              </a:spcBef>
              <a:spcAft>
                <a:spcPts val="0"/>
              </a:spcAft>
              <a:buClr>
                <a:srgbClr val="86D1D8"/>
              </a:buClr>
              <a:buSzPts val="960"/>
              <a:buFont typeface="Noto Sans Symbols"/>
              <a:buChar char="▶"/>
              <a:defRPr sz="1200" b="0" i="0" u="none" strike="noStrike" cap="none">
                <a:solidFill>
                  <a:schemeClr val="lt1"/>
                </a:solidFill>
                <a:latin typeface="Century Gothic"/>
                <a:ea typeface="Century Gothic"/>
                <a:cs typeface="Century Gothic"/>
                <a:sym typeface="Century Gothic"/>
              </a:defRPr>
            </a:lvl4pPr>
            <a:lvl5pPr marL="2286000" marR="0" lvl="4" indent="-289560" algn="l" rtl="0">
              <a:spcBef>
                <a:spcPts val="1000"/>
              </a:spcBef>
              <a:spcAft>
                <a:spcPts val="0"/>
              </a:spcAft>
              <a:buClr>
                <a:srgbClr val="86D1D8"/>
              </a:buClr>
              <a:buSzPts val="960"/>
              <a:buFont typeface="Noto Sans Symbols"/>
              <a:buChar char="▶"/>
              <a:defRPr sz="1200" b="0" i="0" u="none" strike="noStrike" cap="none">
                <a:solidFill>
                  <a:schemeClr val="lt1"/>
                </a:solidFill>
                <a:latin typeface="Century Gothic"/>
                <a:ea typeface="Century Gothic"/>
                <a:cs typeface="Century Gothic"/>
                <a:sym typeface="Century Gothic"/>
              </a:defRPr>
            </a:lvl5pPr>
            <a:lvl6pPr marL="2743200" marR="0" lvl="5" indent="-289560" algn="l" rtl="0">
              <a:spcBef>
                <a:spcPts val="1000"/>
              </a:spcBef>
              <a:spcAft>
                <a:spcPts val="0"/>
              </a:spcAft>
              <a:buClr>
                <a:srgbClr val="86D1D8"/>
              </a:buClr>
              <a:buSzPts val="960"/>
              <a:buFont typeface="Noto Sans Symbols"/>
              <a:buChar char="▶"/>
              <a:defRPr sz="1200" b="0" i="0" u="none" strike="noStrike" cap="none">
                <a:solidFill>
                  <a:schemeClr val="lt1"/>
                </a:solidFill>
                <a:latin typeface="Century Gothic"/>
                <a:ea typeface="Century Gothic"/>
                <a:cs typeface="Century Gothic"/>
                <a:sym typeface="Century Gothic"/>
              </a:defRPr>
            </a:lvl6pPr>
            <a:lvl7pPr marL="3200400" marR="0" lvl="6" indent="-289560" algn="l" rtl="0">
              <a:spcBef>
                <a:spcPts val="1000"/>
              </a:spcBef>
              <a:spcAft>
                <a:spcPts val="0"/>
              </a:spcAft>
              <a:buClr>
                <a:srgbClr val="86D1D8"/>
              </a:buClr>
              <a:buSzPts val="960"/>
              <a:buFont typeface="Noto Sans Symbols"/>
              <a:buChar char="▶"/>
              <a:defRPr sz="1200" b="0" i="0" u="none" strike="noStrike" cap="none">
                <a:solidFill>
                  <a:schemeClr val="lt1"/>
                </a:solidFill>
                <a:latin typeface="Century Gothic"/>
                <a:ea typeface="Century Gothic"/>
                <a:cs typeface="Century Gothic"/>
                <a:sym typeface="Century Gothic"/>
              </a:defRPr>
            </a:lvl7pPr>
            <a:lvl8pPr marL="3657600" marR="0" lvl="7" indent="-289559" algn="l" rtl="0">
              <a:spcBef>
                <a:spcPts val="1000"/>
              </a:spcBef>
              <a:spcAft>
                <a:spcPts val="0"/>
              </a:spcAft>
              <a:buClr>
                <a:srgbClr val="86D1D8"/>
              </a:buClr>
              <a:buSzPts val="960"/>
              <a:buFont typeface="Noto Sans Symbols"/>
              <a:buChar char="▶"/>
              <a:defRPr sz="1200" b="0" i="0" u="none" strike="noStrike" cap="none">
                <a:solidFill>
                  <a:schemeClr val="lt1"/>
                </a:solidFill>
                <a:latin typeface="Century Gothic"/>
                <a:ea typeface="Century Gothic"/>
                <a:cs typeface="Century Gothic"/>
                <a:sym typeface="Century Gothic"/>
              </a:defRPr>
            </a:lvl8pPr>
            <a:lvl9pPr marL="4114800" marR="0" lvl="8" indent="-289559" algn="l" rtl="0">
              <a:spcBef>
                <a:spcPts val="1000"/>
              </a:spcBef>
              <a:spcAft>
                <a:spcPts val="0"/>
              </a:spcAft>
              <a:buClr>
                <a:srgbClr val="86D1D8"/>
              </a:buClr>
              <a:buSzPts val="960"/>
              <a:buFont typeface="Noto Sans Symbols"/>
              <a:buChar char="▶"/>
              <a:defRPr sz="1200" b="0" i="0" u="none" strike="noStrike" cap="none">
                <a:solidFill>
                  <a:schemeClr val="lt1"/>
                </a:solidFill>
                <a:latin typeface="Century Gothic"/>
                <a:ea typeface="Century Gothic"/>
                <a:cs typeface="Century Gothic"/>
                <a:sym typeface="Century Gothic"/>
              </a:defRPr>
            </a:lvl9pPr>
          </a:lstStyle>
          <a:p>
            <a:endParaRPr/>
          </a:p>
        </p:txBody>
      </p:sp>
      <p:sp>
        <p:nvSpPr>
          <p:cNvPr id="48" name="Google Shape;48;p6"/>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1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49" name="Google Shape;49;p6"/>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1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50" name="Google Shape;50;p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u="none" strike="noStrike" cap="none">
                <a:solidFill>
                  <a:schemeClr val="lt1"/>
                </a:solidFill>
                <a:latin typeface="Century Gothic"/>
                <a:ea typeface="Century Gothic"/>
                <a:cs typeface="Century Gothic"/>
                <a:sym typeface="Century Gothic"/>
              </a:defRPr>
            </a:lvl1pPr>
            <a:lvl2pPr marL="0" marR="0" lvl="1" indent="0" algn="ctr" rtl="0">
              <a:spcBef>
                <a:spcPts val="0"/>
              </a:spcBef>
              <a:buNone/>
              <a:defRPr sz="2800"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2800"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2800"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2800"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2800"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2800"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2800"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7"/>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chemeClr val="lt2"/>
              </a:buClr>
              <a:buSzPts val="4200"/>
              <a:buFont typeface="Century Gothic"/>
              <a:buNone/>
              <a:defRPr sz="42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53" name="Google Shape;53;p7"/>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1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54" name="Google Shape;54;p7"/>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1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55" name="Google Shape;55;p7"/>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u="none" strike="noStrike" cap="none">
                <a:solidFill>
                  <a:schemeClr val="lt1"/>
                </a:solidFill>
                <a:latin typeface="Century Gothic"/>
                <a:ea typeface="Century Gothic"/>
                <a:cs typeface="Century Gothic"/>
                <a:sym typeface="Century Gothic"/>
              </a:defRPr>
            </a:lvl1pPr>
            <a:lvl2pPr marL="0" marR="0" lvl="1" indent="0" algn="ctr" rtl="0">
              <a:spcBef>
                <a:spcPts val="0"/>
              </a:spcBef>
              <a:buNone/>
              <a:defRPr sz="2800"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2800"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2800"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2800"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2800"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2800"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2800"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8"/>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1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58" name="Google Shape;58;p8"/>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1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59" name="Google Shape;59;p8"/>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u="none" strike="noStrike" cap="none">
                <a:solidFill>
                  <a:schemeClr val="lt1"/>
                </a:solidFill>
                <a:latin typeface="Century Gothic"/>
                <a:ea typeface="Century Gothic"/>
                <a:cs typeface="Century Gothic"/>
                <a:sym typeface="Century Gothic"/>
              </a:defRPr>
            </a:lvl1pPr>
            <a:lvl2pPr marL="0" marR="0" lvl="1" indent="0" algn="ctr" rtl="0">
              <a:spcBef>
                <a:spcPts val="0"/>
              </a:spcBef>
              <a:buNone/>
              <a:defRPr sz="2800"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2800"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2800"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2800"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2800"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2800"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2800"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9"/>
          <p:cNvSpPr txBox="1">
            <a:spLocks noGrp="1"/>
          </p:cNvSpPr>
          <p:nvPr>
            <p:ph type="title"/>
          </p:nvPr>
        </p:nvSpPr>
        <p:spPr>
          <a:xfrm>
            <a:off x="1154953" y="1447800"/>
            <a:ext cx="3401064" cy="14478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lt2"/>
              </a:buClr>
              <a:buSzPts val="2400"/>
              <a:buFont typeface="Century Gothic"/>
              <a:buNone/>
              <a:defRPr sz="24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62" name="Google Shape;62;p9"/>
          <p:cNvSpPr txBox="1">
            <a:spLocks noGrp="1"/>
          </p:cNvSpPr>
          <p:nvPr>
            <p:ph type="body" idx="1"/>
          </p:nvPr>
        </p:nvSpPr>
        <p:spPr>
          <a:xfrm>
            <a:off x="4784616" y="1447800"/>
            <a:ext cx="5195997" cy="4572000"/>
          </a:xfrm>
          <a:prstGeom prst="rect">
            <a:avLst/>
          </a:prstGeom>
          <a:noFill/>
          <a:ln>
            <a:noFill/>
          </a:ln>
        </p:spPr>
        <p:txBody>
          <a:bodyPr spcFirstLastPara="1" wrap="square" lIns="91425" tIns="45700" rIns="91425" bIns="45700" anchor="ctr" anchorCtr="0"/>
          <a:lstStyle>
            <a:lvl1pPr marL="457200" marR="0" lvl="0" indent="-330200" algn="l" rtl="0">
              <a:spcBef>
                <a:spcPts val="1000"/>
              </a:spcBef>
              <a:spcAft>
                <a:spcPts val="0"/>
              </a:spcAft>
              <a:buClr>
                <a:srgbClr val="86D1D8"/>
              </a:buClr>
              <a:buSzPts val="1600"/>
              <a:buFont typeface="Noto Sans Symbols"/>
              <a:buChar char="▶"/>
              <a:defRPr sz="2000" b="0" i="0" u="none" strike="noStrike" cap="none">
                <a:solidFill>
                  <a:schemeClr val="lt1"/>
                </a:solidFill>
                <a:latin typeface="Century Gothic"/>
                <a:ea typeface="Century Gothic"/>
                <a:cs typeface="Century Gothic"/>
                <a:sym typeface="Century Gothic"/>
              </a:defRPr>
            </a:lvl1pPr>
            <a:lvl2pPr marL="914400" marR="0" lvl="1" indent="-320040" algn="l" rtl="0">
              <a:spcBef>
                <a:spcPts val="1000"/>
              </a:spcBef>
              <a:spcAft>
                <a:spcPts val="0"/>
              </a:spcAft>
              <a:buClr>
                <a:srgbClr val="86D1D8"/>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2pPr>
            <a:lvl3pPr marL="1371600" marR="0" lvl="2" indent="-309880" algn="l" rtl="0">
              <a:spcBef>
                <a:spcPts val="1000"/>
              </a:spcBef>
              <a:spcAft>
                <a:spcPts val="0"/>
              </a:spcAft>
              <a:buClr>
                <a:srgbClr val="86D1D8"/>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3pPr>
            <a:lvl4pPr marL="1828800" marR="0" lvl="3" indent="-299719"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4pPr>
            <a:lvl5pPr marL="2286000" marR="0" lvl="4"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5pPr>
            <a:lvl6pPr marL="2743200" marR="0" lvl="5"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6pPr>
            <a:lvl7pPr marL="3200400" marR="0" lvl="6"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7pPr>
            <a:lvl8pPr marL="3657600" marR="0" lvl="7"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8pPr>
            <a:lvl9pPr marL="4114800" marR="0" lvl="8"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63" name="Google Shape;63;p9"/>
          <p:cNvSpPr txBox="1">
            <a:spLocks noGrp="1"/>
          </p:cNvSpPr>
          <p:nvPr>
            <p:ph type="body" idx="2"/>
          </p:nvPr>
        </p:nvSpPr>
        <p:spPr>
          <a:xfrm>
            <a:off x="1154953" y="3129280"/>
            <a:ext cx="3401063" cy="2895599"/>
          </a:xfrm>
          <a:prstGeom prst="rect">
            <a:avLst/>
          </a:prstGeom>
          <a:noFill/>
          <a:ln>
            <a:noFill/>
          </a:ln>
        </p:spPr>
        <p:txBody>
          <a:bodyPr spcFirstLastPara="1" wrap="square" lIns="91425" tIns="45700" rIns="91425" bIns="45700" anchor="t" anchorCtr="0"/>
          <a:lstStyle>
            <a:lvl1pPr marL="457200" marR="0" lvl="0" indent="-228600" algn="l" rtl="0">
              <a:spcBef>
                <a:spcPts val="1000"/>
              </a:spcBef>
              <a:spcAft>
                <a:spcPts val="0"/>
              </a:spcAft>
              <a:buClr>
                <a:srgbClr val="86D1D8"/>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1pPr>
            <a:lvl2pPr marL="914400" marR="0" lvl="1" indent="-228600" algn="l" rtl="0">
              <a:spcBef>
                <a:spcPts val="1000"/>
              </a:spcBef>
              <a:spcAft>
                <a:spcPts val="0"/>
              </a:spcAft>
              <a:buClr>
                <a:srgbClr val="86D1D8"/>
              </a:buClr>
              <a:buSzPts val="960"/>
              <a:buFont typeface="Noto Sans Symbols"/>
              <a:buNone/>
              <a:defRPr sz="1200" b="0" i="0" u="none" strike="noStrike" cap="none">
                <a:solidFill>
                  <a:schemeClr val="lt1"/>
                </a:solidFill>
                <a:latin typeface="Century Gothic"/>
                <a:ea typeface="Century Gothic"/>
                <a:cs typeface="Century Gothic"/>
                <a:sym typeface="Century Gothic"/>
              </a:defRPr>
            </a:lvl2pPr>
            <a:lvl3pPr marL="1371600" marR="0" lvl="2" indent="-228600" algn="l" rtl="0">
              <a:spcBef>
                <a:spcPts val="1000"/>
              </a:spcBef>
              <a:spcAft>
                <a:spcPts val="0"/>
              </a:spcAft>
              <a:buClr>
                <a:srgbClr val="86D1D8"/>
              </a:buClr>
              <a:buSzPts val="800"/>
              <a:buFont typeface="Noto Sans Symbols"/>
              <a:buNone/>
              <a:defRPr sz="1000" b="0" i="0" u="none" strike="noStrike" cap="none">
                <a:solidFill>
                  <a:schemeClr val="lt1"/>
                </a:solidFill>
                <a:latin typeface="Century Gothic"/>
                <a:ea typeface="Century Gothic"/>
                <a:cs typeface="Century Gothic"/>
                <a:sym typeface="Century Gothic"/>
              </a:defRPr>
            </a:lvl3pPr>
            <a:lvl4pPr marL="1828800" marR="0" lvl="3"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4pPr>
            <a:lvl5pPr marL="2286000" marR="0" lvl="4"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5pPr>
            <a:lvl6pPr marL="2743200" marR="0" lvl="5"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6pPr>
            <a:lvl7pPr marL="3200400" marR="0" lvl="6"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7pPr>
            <a:lvl8pPr marL="3657600" marR="0" lvl="7"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8pPr>
            <a:lvl9pPr marL="4114800" marR="0" lvl="8"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64" name="Google Shape;64;p9"/>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1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65" name="Google Shape;65;p9"/>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1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66" name="Google Shape;66;p9"/>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u="none" strike="noStrike" cap="none">
                <a:solidFill>
                  <a:schemeClr val="lt1"/>
                </a:solidFill>
                <a:latin typeface="Century Gothic"/>
                <a:ea typeface="Century Gothic"/>
                <a:cs typeface="Century Gothic"/>
                <a:sym typeface="Century Gothic"/>
              </a:defRPr>
            </a:lvl1pPr>
            <a:lvl2pPr marL="0" marR="0" lvl="1" indent="0" algn="ctr" rtl="0">
              <a:spcBef>
                <a:spcPts val="0"/>
              </a:spcBef>
              <a:buNone/>
              <a:defRPr sz="2800"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2800"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2800"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2800"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2800"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2800"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2800"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10"/>
          <p:cNvSpPr txBox="1">
            <a:spLocks noGrp="1"/>
          </p:cNvSpPr>
          <p:nvPr>
            <p:ph type="title"/>
          </p:nvPr>
        </p:nvSpPr>
        <p:spPr>
          <a:xfrm>
            <a:off x="1153907" y="1854192"/>
            <a:ext cx="5092906" cy="1574808"/>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lt2"/>
              </a:buClr>
              <a:buSzPts val="3600"/>
              <a:buFont typeface="Century Gothic"/>
              <a:buNone/>
              <a:defRPr sz="36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69" name="Google Shape;69;p10"/>
          <p:cNvSpPr>
            <a:spLocks noGrp="1"/>
          </p:cNvSpPr>
          <p:nvPr>
            <p:ph type="pic" idx="2"/>
          </p:nvPr>
        </p:nvSpPr>
        <p:spPr>
          <a:xfrm>
            <a:off x="6949546" y="1143000"/>
            <a:ext cx="3200400" cy="4572000"/>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lstStyle>
            <a:lvl1pPr marR="0" lvl="0" algn="ctr"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R="0" lvl="1"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2pPr>
            <a:lvl3pPr marR="0" lvl="2"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R="0" lvl="3"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4pPr>
            <a:lvl5pPr marR="0" lvl="4"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5pPr>
            <a:lvl6pPr marR="0" lvl="5"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6pPr>
            <a:lvl7pPr marR="0" lvl="6"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7pPr>
            <a:lvl8pPr marR="0" lvl="7"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8pPr>
            <a:lvl9pPr marR="0" lvl="8" algn="l" rtl="0">
              <a:spcBef>
                <a:spcPts val="1000"/>
              </a:spcBef>
              <a:spcAft>
                <a:spcPts val="0"/>
              </a:spcAft>
              <a:buClr>
                <a:srgbClr val="86D1D8"/>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70" name="Google Shape;70;p10"/>
          <p:cNvSpPr txBox="1">
            <a:spLocks noGrp="1"/>
          </p:cNvSpPr>
          <p:nvPr>
            <p:ph type="body" idx="1"/>
          </p:nvPr>
        </p:nvSpPr>
        <p:spPr>
          <a:xfrm>
            <a:off x="1154954" y="3657600"/>
            <a:ext cx="5084979" cy="1371600"/>
          </a:xfrm>
          <a:prstGeom prst="rect">
            <a:avLst/>
          </a:prstGeom>
          <a:noFill/>
          <a:ln>
            <a:noFill/>
          </a:ln>
        </p:spPr>
        <p:txBody>
          <a:bodyPr spcFirstLastPara="1" wrap="square" lIns="91425" tIns="45700" rIns="91425" bIns="45700" anchor="t" anchorCtr="0"/>
          <a:lstStyle>
            <a:lvl1pPr marL="457200" marR="0" lvl="0" indent="-228600" algn="l" rtl="0">
              <a:spcBef>
                <a:spcPts val="1000"/>
              </a:spcBef>
              <a:spcAft>
                <a:spcPts val="0"/>
              </a:spcAft>
              <a:buClr>
                <a:srgbClr val="86D1D8"/>
              </a:buClr>
              <a:buSzPts val="1120"/>
              <a:buFont typeface="Noto Sans Symbols"/>
              <a:buNone/>
              <a:defRPr sz="1400" b="0" i="0" u="none" strike="noStrike" cap="none">
                <a:solidFill>
                  <a:schemeClr val="lt1"/>
                </a:solidFill>
                <a:latin typeface="Century Gothic"/>
                <a:ea typeface="Century Gothic"/>
                <a:cs typeface="Century Gothic"/>
                <a:sym typeface="Century Gothic"/>
              </a:defRPr>
            </a:lvl1pPr>
            <a:lvl2pPr marL="914400" marR="0" lvl="1" indent="-228600" algn="l" rtl="0">
              <a:spcBef>
                <a:spcPts val="1000"/>
              </a:spcBef>
              <a:spcAft>
                <a:spcPts val="0"/>
              </a:spcAft>
              <a:buClr>
                <a:srgbClr val="86D1D8"/>
              </a:buClr>
              <a:buSzPts val="960"/>
              <a:buFont typeface="Noto Sans Symbols"/>
              <a:buNone/>
              <a:defRPr sz="1200" b="0" i="0" u="none" strike="noStrike" cap="none">
                <a:solidFill>
                  <a:schemeClr val="lt1"/>
                </a:solidFill>
                <a:latin typeface="Century Gothic"/>
                <a:ea typeface="Century Gothic"/>
                <a:cs typeface="Century Gothic"/>
                <a:sym typeface="Century Gothic"/>
              </a:defRPr>
            </a:lvl2pPr>
            <a:lvl3pPr marL="1371600" marR="0" lvl="2" indent="-228600" algn="l" rtl="0">
              <a:spcBef>
                <a:spcPts val="1000"/>
              </a:spcBef>
              <a:spcAft>
                <a:spcPts val="0"/>
              </a:spcAft>
              <a:buClr>
                <a:srgbClr val="86D1D8"/>
              </a:buClr>
              <a:buSzPts val="800"/>
              <a:buFont typeface="Noto Sans Symbols"/>
              <a:buNone/>
              <a:defRPr sz="1000" b="0" i="0" u="none" strike="noStrike" cap="none">
                <a:solidFill>
                  <a:schemeClr val="lt1"/>
                </a:solidFill>
                <a:latin typeface="Century Gothic"/>
                <a:ea typeface="Century Gothic"/>
                <a:cs typeface="Century Gothic"/>
                <a:sym typeface="Century Gothic"/>
              </a:defRPr>
            </a:lvl3pPr>
            <a:lvl4pPr marL="1828800" marR="0" lvl="3"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4pPr>
            <a:lvl5pPr marL="2286000" marR="0" lvl="4"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5pPr>
            <a:lvl6pPr marL="2743200" marR="0" lvl="5"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6pPr>
            <a:lvl7pPr marL="3200400" marR="0" lvl="6"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7pPr>
            <a:lvl8pPr marL="3657600" marR="0" lvl="7"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8pPr>
            <a:lvl9pPr marL="4114800" marR="0" lvl="8" indent="-228600" algn="l" rtl="0">
              <a:spcBef>
                <a:spcPts val="1000"/>
              </a:spcBef>
              <a:spcAft>
                <a:spcPts val="0"/>
              </a:spcAft>
              <a:buClr>
                <a:srgbClr val="86D1D8"/>
              </a:buClr>
              <a:buSzPts val="720"/>
              <a:buFont typeface="Noto Sans Symbols"/>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71" name="Google Shape;71;p10"/>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1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72" name="Google Shape;72;p10"/>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1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73" name="Google Shape;73;p10"/>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u="none" strike="noStrike" cap="none">
                <a:solidFill>
                  <a:schemeClr val="lt1"/>
                </a:solidFill>
                <a:latin typeface="Century Gothic"/>
                <a:ea typeface="Century Gothic"/>
                <a:cs typeface="Century Gothic"/>
                <a:sym typeface="Century Gothic"/>
              </a:defRPr>
            </a:lvl1pPr>
            <a:lvl2pPr marL="0" marR="0" lvl="1" indent="0" algn="ctr" rtl="0">
              <a:spcBef>
                <a:spcPts val="0"/>
              </a:spcBef>
              <a:buNone/>
              <a:defRPr sz="2800"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2800"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2800"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2800"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2800"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2800"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2800"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theme" Target="../theme/theme2.xml"/><Relationship Id="rId1" Type="http://schemas.openxmlformats.org/officeDocument/2006/relationships/slideLayout" Target="../slideLayouts/slideLayout1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rotWithShape="1">
          <a:blip r:embed="rId20">
            <a:alphaModFix/>
          </a:blip>
          <a:srcRect l="3613"/>
          <a:stretch/>
        </p:blipFill>
        <p:spPr>
          <a:xfrm>
            <a:off x="0" y="2669685"/>
            <a:ext cx="4037012" cy="4188315"/>
          </a:xfrm>
          <a:prstGeom prst="rect">
            <a:avLst/>
          </a:prstGeom>
          <a:noFill/>
          <a:ln>
            <a:noFill/>
          </a:ln>
        </p:spPr>
      </p:pic>
      <p:pic>
        <p:nvPicPr>
          <p:cNvPr id="7" name="Google Shape;7;p1"/>
          <p:cNvPicPr preferRelativeResize="0"/>
          <p:nvPr/>
        </p:nvPicPr>
        <p:blipFill rotWithShape="1">
          <a:blip r:embed="rId21">
            <a:alphaModFix/>
          </a:blip>
          <a:srcRect l="35640"/>
          <a:stretch/>
        </p:blipFill>
        <p:spPr>
          <a:xfrm>
            <a:off x="0" y="2892347"/>
            <a:ext cx="1522412" cy="2365453"/>
          </a:xfrm>
          <a:prstGeom prst="rect">
            <a:avLst/>
          </a:prstGeom>
          <a:noFill/>
          <a:ln>
            <a:noFill/>
          </a:ln>
        </p:spPr>
      </p:pic>
      <p:sp>
        <p:nvSpPr>
          <p:cNvPr id="8" name="Google Shape;8;p1"/>
          <p:cNvSpPr/>
          <p:nvPr/>
        </p:nvSpPr>
        <p:spPr>
          <a:xfrm>
            <a:off x="8609012" y="1676400"/>
            <a:ext cx="2819400" cy="2819400"/>
          </a:xfrm>
          <a:prstGeom prst="ellipse">
            <a:avLst/>
          </a:prstGeom>
          <a:gradFill>
            <a:gsLst>
              <a:gs pos="0">
                <a:srgbClr val="4CB9C3">
                  <a:alpha val="6666"/>
                </a:srgbClr>
              </a:gs>
              <a:gs pos="36000">
                <a:srgbClr val="4CB9C3">
                  <a:alpha val="5882"/>
                </a:srgbClr>
              </a:gs>
              <a:gs pos="69000">
                <a:srgbClr val="4CB9C3">
                  <a:alpha val="0"/>
                </a:srgbClr>
              </a:gs>
              <a:gs pos="100000">
                <a:srgbClr val="4CB9C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9;p1"/>
          <p:cNvPicPr preferRelativeResize="0"/>
          <p:nvPr/>
        </p:nvPicPr>
        <p:blipFill rotWithShape="1">
          <a:blip r:embed="rId22">
            <a:alphaModFix/>
          </a:blip>
          <a:srcRect t="28812"/>
          <a:stretch/>
        </p:blipFill>
        <p:spPr>
          <a:xfrm>
            <a:off x="7999412" y="0"/>
            <a:ext cx="1603387" cy="1141407"/>
          </a:xfrm>
          <a:prstGeom prst="rect">
            <a:avLst/>
          </a:prstGeom>
          <a:noFill/>
          <a:ln>
            <a:noFill/>
          </a:ln>
        </p:spPr>
      </p:pic>
      <p:pic>
        <p:nvPicPr>
          <p:cNvPr id="10" name="Google Shape;10;p1"/>
          <p:cNvPicPr preferRelativeResize="0"/>
          <p:nvPr/>
        </p:nvPicPr>
        <p:blipFill rotWithShape="1">
          <a:blip r:embed="rId23">
            <a:alphaModFix/>
          </a:blip>
          <a:srcRect b="23320"/>
          <a:stretch/>
        </p:blipFill>
        <p:spPr>
          <a:xfrm>
            <a:off x="8605878" y="6096000"/>
            <a:ext cx="993734" cy="762000"/>
          </a:xfrm>
          <a:prstGeom prst="rect">
            <a:avLst/>
          </a:prstGeom>
          <a:noFill/>
          <a:ln>
            <a:noFill/>
          </a:ln>
        </p:spPr>
      </p:pic>
      <p:sp>
        <p:nvSpPr>
          <p:cNvPr id="11" name="Google Shape;11;p1"/>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chemeClr val="lt2"/>
              </a:buClr>
              <a:buSzPts val="4200"/>
              <a:buFont typeface="Century Gothic"/>
              <a:buNone/>
              <a:defRPr sz="42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1"/>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lstStyle>
            <a:lvl1pPr marL="457200" marR="0" lvl="0" indent="-330200" algn="l" rtl="0">
              <a:spcBef>
                <a:spcPts val="1000"/>
              </a:spcBef>
              <a:spcAft>
                <a:spcPts val="0"/>
              </a:spcAft>
              <a:buClr>
                <a:srgbClr val="86D1D8"/>
              </a:buClr>
              <a:buSzPts val="1600"/>
              <a:buFont typeface="Noto Sans Symbols"/>
              <a:buChar char="▶"/>
              <a:defRPr sz="2000" b="0" i="0" u="none" strike="noStrike" cap="none">
                <a:solidFill>
                  <a:schemeClr val="lt1"/>
                </a:solidFill>
                <a:latin typeface="Century Gothic"/>
                <a:ea typeface="Century Gothic"/>
                <a:cs typeface="Century Gothic"/>
                <a:sym typeface="Century Gothic"/>
              </a:defRPr>
            </a:lvl1pPr>
            <a:lvl2pPr marL="914400" marR="0" lvl="1" indent="-320040" algn="l" rtl="0">
              <a:spcBef>
                <a:spcPts val="1000"/>
              </a:spcBef>
              <a:spcAft>
                <a:spcPts val="0"/>
              </a:spcAft>
              <a:buClr>
                <a:srgbClr val="86D1D8"/>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2pPr>
            <a:lvl3pPr marL="1371600" marR="0" lvl="2" indent="-309880" algn="l" rtl="0">
              <a:spcBef>
                <a:spcPts val="1000"/>
              </a:spcBef>
              <a:spcAft>
                <a:spcPts val="0"/>
              </a:spcAft>
              <a:buClr>
                <a:srgbClr val="86D1D8"/>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3pPr>
            <a:lvl4pPr marL="1828800" marR="0" lvl="3" indent="-299719"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4pPr>
            <a:lvl5pPr marL="2286000" marR="0" lvl="4"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5pPr>
            <a:lvl6pPr marL="2743200" marR="0" lvl="5"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6pPr>
            <a:lvl7pPr marL="3200400" marR="0" lvl="6"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7pPr>
            <a:lvl8pPr marL="3657600" marR="0" lvl="7"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8pPr>
            <a:lvl9pPr marL="4114800" marR="0" lvl="8"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14" name="Google Shape;14;p1"/>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1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1"/>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1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u="none" strike="noStrike" cap="none">
                <a:solidFill>
                  <a:schemeClr val="lt1"/>
                </a:solidFill>
                <a:latin typeface="Century Gothic"/>
                <a:ea typeface="Century Gothic"/>
                <a:cs typeface="Century Gothic"/>
                <a:sym typeface="Century Gothic"/>
              </a:defRPr>
            </a:lvl1pPr>
            <a:lvl2pPr marL="0" marR="0" lvl="1" indent="0" algn="ctr" rtl="0">
              <a:spcBef>
                <a:spcPts val="0"/>
              </a:spcBef>
              <a:buNone/>
              <a:defRPr sz="2800"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2800"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2800"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2800"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2800"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2800"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2800"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3"/>
        <p:cNvGrpSpPr/>
        <p:nvPr/>
      </p:nvGrpSpPr>
      <p:grpSpPr>
        <a:xfrm>
          <a:off x="0" y="0"/>
          <a:ext cx="0" cy="0"/>
          <a:chOff x="0" y="0"/>
          <a:chExt cx="0" cy="0"/>
        </a:xfrm>
      </p:grpSpPr>
      <p:pic>
        <p:nvPicPr>
          <p:cNvPr id="144" name="Google Shape;144;p19"/>
          <p:cNvPicPr preferRelativeResize="0"/>
          <p:nvPr/>
        </p:nvPicPr>
        <p:blipFill rotWithShape="1">
          <a:blip r:embed="rId4">
            <a:alphaModFix/>
          </a:blip>
          <a:srcRect l="3613"/>
          <a:stretch/>
        </p:blipFill>
        <p:spPr>
          <a:xfrm>
            <a:off x="0" y="2669685"/>
            <a:ext cx="4037012" cy="4188315"/>
          </a:xfrm>
          <a:prstGeom prst="rect">
            <a:avLst/>
          </a:prstGeom>
          <a:noFill/>
          <a:ln>
            <a:noFill/>
          </a:ln>
        </p:spPr>
      </p:pic>
      <p:pic>
        <p:nvPicPr>
          <p:cNvPr id="145" name="Google Shape;145;p19"/>
          <p:cNvPicPr preferRelativeResize="0"/>
          <p:nvPr/>
        </p:nvPicPr>
        <p:blipFill rotWithShape="1">
          <a:blip r:embed="rId5">
            <a:alphaModFix/>
          </a:blip>
          <a:srcRect l="35640"/>
          <a:stretch/>
        </p:blipFill>
        <p:spPr>
          <a:xfrm>
            <a:off x="0" y="2892347"/>
            <a:ext cx="1522412" cy="2365453"/>
          </a:xfrm>
          <a:prstGeom prst="rect">
            <a:avLst/>
          </a:prstGeom>
          <a:noFill/>
          <a:ln>
            <a:noFill/>
          </a:ln>
        </p:spPr>
      </p:pic>
      <p:sp>
        <p:nvSpPr>
          <p:cNvPr id="146" name="Google Shape;146;p19"/>
          <p:cNvSpPr/>
          <p:nvPr/>
        </p:nvSpPr>
        <p:spPr>
          <a:xfrm>
            <a:off x="8609012" y="1676400"/>
            <a:ext cx="2819400" cy="2819400"/>
          </a:xfrm>
          <a:prstGeom prst="ellipse">
            <a:avLst/>
          </a:prstGeom>
          <a:gradFill>
            <a:gsLst>
              <a:gs pos="0">
                <a:srgbClr val="F3F3F3">
                  <a:alpha val="6666"/>
                </a:srgbClr>
              </a:gs>
              <a:gs pos="36000">
                <a:srgbClr val="F3F3F3">
                  <a:alpha val="5882"/>
                </a:srgbClr>
              </a:gs>
              <a:gs pos="69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7" name="Google Shape;147;p19"/>
          <p:cNvPicPr preferRelativeResize="0"/>
          <p:nvPr/>
        </p:nvPicPr>
        <p:blipFill rotWithShape="1">
          <a:blip r:embed="rId6">
            <a:alphaModFix/>
          </a:blip>
          <a:srcRect t="28812"/>
          <a:stretch/>
        </p:blipFill>
        <p:spPr>
          <a:xfrm>
            <a:off x="7999412" y="0"/>
            <a:ext cx="1603387" cy="1141407"/>
          </a:xfrm>
          <a:prstGeom prst="rect">
            <a:avLst/>
          </a:prstGeom>
          <a:noFill/>
          <a:ln>
            <a:noFill/>
          </a:ln>
        </p:spPr>
      </p:pic>
      <p:pic>
        <p:nvPicPr>
          <p:cNvPr id="148" name="Google Shape;148;p19"/>
          <p:cNvPicPr preferRelativeResize="0"/>
          <p:nvPr/>
        </p:nvPicPr>
        <p:blipFill rotWithShape="1">
          <a:blip r:embed="rId7">
            <a:alphaModFix/>
          </a:blip>
          <a:srcRect b="23320"/>
          <a:stretch/>
        </p:blipFill>
        <p:spPr>
          <a:xfrm>
            <a:off x="8605878" y="6096000"/>
            <a:ext cx="993734" cy="762000"/>
          </a:xfrm>
          <a:prstGeom prst="rect">
            <a:avLst/>
          </a:prstGeom>
          <a:noFill/>
          <a:ln>
            <a:noFill/>
          </a:ln>
        </p:spPr>
      </p:pic>
      <p:sp>
        <p:nvSpPr>
          <p:cNvPr id="149" name="Google Shape;149;p19"/>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9"/>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chemeClr val="dk2"/>
              </a:buClr>
              <a:buSzPts val="4200"/>
              <a:buFont typeface="Century Gothic"/>
              <a:buNone/>
              <a:defRPr sz="4200" b="0" i="0" u="none" strike="noStrike" cap="none">
                <a:solidFill>
                  <a:schemeClr val="dk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51" name="Google Shape;151;p19"/>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lstStyle>
            <a:lvl1pPr marL="457200" marR="0" lvl="0" indent="-330200" algn="l" rtl="0">
              <a:spcBef>
                <a:spcPts val="1000"/>
              </a:spcBef>
              <a:spcAft>
                <a:spcPts val="0"/>
              </a:spcAft>
              <a:buClr>
                <a:srgbClr val="F7F7F7"/>
              </a:buClr>
              <a:buSzPts val="1600"/>
              <a:buFont typeface="Noto Sans Symbols"/>
              <a:buChar char="▶"/>
              <a:defRPr sz="2000" b="0" i="0" u="none" strike="noStrike" cap="none">
                <a:solidFill>
                  <a:schemeClr val="dk1"/>
                </a:solidFill>
                <a:latin typeface="Century Gothic"/>
                <a:ea typeface="Century Gothic"/>
                <a:cs typeface="Century Gothic"/>
                <a:sym typeface="Century Gothic"/>
              </a:defRPr>
            </a:lvl1pPr>
            <a:lvl2pPr marL="914400" marR="0" lvl="1" indent="-320040" algn="l" rtl="0">
              <a:spcBef>
                <a:spcPts val="1000"/>
              </a:spcBef>
              <a:spcAft>
                <a:spcPts val="0"/>
              </a:spcAft>
              <a:buClr>
                <a:srgbClr val="F7F7F7"/>
              </a:buClr>
              <a:buSzPts val="1440"/>
              <a:buFont typeface="Noto Sans Symbols"/>
              <a:buChar char="▶"/>
              <a:defRPr sz="1800" b="0" i="0" u="none" strike="noStrike" cap="none">
                <a:solidFill>
                  <a:schemeClr val="dk1"/>
                </a:solidFill>
                <a:latin typeface="Century Gothic"/>
                <a:ea typeface="Century Gothic"/>
                <a:cs typeface="Century Gothic"/>
                <a:sym typeface="Century Gothic"/>
              </a:defRPr>
            </a:lvl2pPr>
            <a:lvl3pPr marL="1371600" marR="0" lvl="2" indent="-309880" algn="l" rtl="0">
              <a:spcBef>
                <a:spcPts val="1000"/>
              </a:spcBef>
              <a:spcAft>
                <a:spcPts val="0"/>
              </a:spcAft>
              <a:buClr>
                <a:srgbClr val="F7F7F7"/>
              </a:buClr>
              <a:buSzPts val="1280"/>
              <a:buFont typeface="Noto Sans Symbols"/>
              <a:buChar char="▶"/>
              <a:defRPr sz="1600" b="0" i="0" u="none" strike="noStrike" cap="none">
                <a:solidFill>
                  <a:schemeClr val="dk1"/>
                </a:solidFill>
                <a:latin typeface="Century Gothic"/>
                <a:ea typeface="Century Gothic"/>
                <a:cs typeface="Century Gothic"/>
                <a:sym typeface="Century Gothic"/>
              </a:defRPr>
            </a:lvl3pPr>
            <a:lvl4pPr marL="1828800" marR="0" lvl="3" indent="-299719" algn="l" rtl="0">
              <a:spcBef>
                <a:spcPts val="1000"/>
              </a:spcBef>
              <a:spcAft>
                <a:spcPts val="0"/>
              </a:spcAft>
              <a:buClr>
                <a:srgbClr val="F7F7F7"/>
              </a:buClr>
              <a:buSzPts val="1120"/>
              <a:buFont typeface="Noto Sans Symbols"/>
              <a:buChar char="▶"/>
              <a:defRPr sz="1400" b="0" i="0" u="none" strike="noStrike" cap="none">
                <a:solidFill>
                  <a:schemeClr val="dk1"/>
                </a:solidFill>
                <a:latin typeface="Century Gothic"/>
                <a:ea typeface="Century Gothic"/>
                <a:cs typeface="Century Gothic"/>
                <a:sym typeface="Century Gothic"/>
              </a:defRPr>
            </a:lvl4pPr>
            <a:lvl5pPr marL="2286000" marR="0" lvl="4" indent="-299720" algn="l" rtl="0">
              <a:spcBef>
                <a:spcPts val="1000"/>
              </a:spcBef>
              <a:spcAft>
                <a:spcPts val="0"/>
              </a:spcAft>
              <a:buClr>
                <a:srgbClr val="F7F7F7"/>
              </a:buClr>
              <a:buSzPts val="1120"/>
              <a:buFont typeface="Noto Sans Symbols"/>
              <a:buChar char="▶"/>
              <a:defRPr sz="1400" b="0" i="0" u="none" strike="noStrike" cap="none">
                <a:solidFill>
                  <a:schemeClr val="dk1"/>
                </a:solidFill>
                <a:latin typeface="Century Gothic"/>
                <a:ea typeface="Century Gothic"/>
                <a:cs typeface="Century Gothic"/>
                <a:sym typeface="Century Gothic"/>
              </a:defRPr>
            </a:lvl5pPr>
            <a:lvl6pPr marL="2743200" marR="0" lvl="5" indent="-299720" algn="l" rtl="0">
              <a:spcBef>
                <a:spcPts val="1000"/>
              </a:spcBef>
              <a:spcAft>
                <a:spcPts val="0"/>
              </a:spcAft>
              <a:buClr>
                <a:srgbClr val="F7F7F7"/>
              </a:buClr>
              <a:buSzPts val="1120"/>
              <a:buFont typeface="Noto Sans Symbols"/>
              <a:buChar char="▶"/>
              <a:defRPr sz="1400" b="0" i="0" u="none" strike="noStrike" cap="none">
                <a:solidFill>
                  <a:schemeClr val="dk1"/>
                </a:solidFill>
                <a:latin typeface="Century Gothic"/>
                <a:ea typeface="Century Gothic"/>
                <a:cs typeface="Century Gothic"/>
                <a:sym typeface="Century Gothic"/>
              </a:defRPr>
            </a:lvl6pPr>
            <a:lvl7pPr marL="3200400" marR="0" lvl="6" indent="-299720" algn="l" rtl="0">
              <a:spcBef>
                <a:spcPts val="1000"/>
              </a:spcBef>
              <a:spcAft>
                <a:spcPts val="0"/>
              </a:spcAft>
              <a:buClr>
                <a:srgbClr val="F7F7F7"/>
              </a:buClr>
              <a:buSzPts val="1120"/>
              <a:buFont typeface="Noto Sans Symbols"/>
              <a:buChar char="▶"/>
              <a:defRPr sz="1400" b="0" i="0" u="none" strike="noStrike" cap="none">
                <a:solidFill>
                  <a:schemeClr val="dk1"/>
                </a:solidFill>
                <a:latin typeface="Century Gothic"/>
                <a:ea typeface="Century Gothic"/>
                <a:cs typeface="Century Gothic"/>
                <a:sym typeface="Century Gothic"/>
              </a:defRPr>
            </a:lvl7pPr>
            <a:lvl8pPr marL="3657600" marR="0" lvl="7" indent="-299720" algn="l" rtl="0">
              <a:spcBef>
                <a:spcPts val="1000"/>
              </a:spcBef>
              <a:spcAft>
                <a:spcPts val="0"/>
              </a:spcAft>
              <a:buClr>
                <a:srgbClr val="F7F7F7"/>
              </a:buClr>
              <a:buSzPts val="1120"/>
              <a:buFont typeface="Noto Sans Symbols"/>
              <a:buChar char="▶"/>
              <a:defRPr sz="1400" b="0" i="0" u="none" strike="noStrike" cap="none">
                <a:solidFill>
                  <a:schemeClr val="dk1"/>
                </a:solidFill>
                <a:latin typeface="Century Gothic"/>
                <a:ea typeface="Century Gothic"/>
                <a:cs typeface="Century Gothic"/>
                <a:sym typeface="Century Gothic"/>
              </a:defRPr>
            </a:lvl8pPr>
            <a:lvl9pPr marL="4114800" marR="0" lvl="8" indent="-299720" algn="l" rtl="0">
              <a:spcBef>
                <a:spcPts val="1000"/>
              </a:spcBef>
              <a:spcAft>
                <a:spcPts val="0"/>
              </a:spcAft>
              <a:buClr>
                <a:srgbClr val="F7F7F7"/>
              </a:buClr>
              <a:buSzPts val="1120"/>
              <a:buFont typeface="Noto Sans Symbols"/>
              <a:buChar char="▶"/>
              <a:defRPr sz="1400" b="0" i="0" u="none" strike="noStrike" cap="none">
                <a:solidFill>
                  <a:schemeClr val="dk1"/>
                </a:solidFill>
                <a:latin typeface="Century Gothic"/>
                <a:ea typeface="Century Gothic"/>
                <a:cs typeface="Century Gothic"/>
                <a:sym typeface="Century Gothic"/>
              </a:defRPr>
            </a:lvl9pPr>
          </a:lstStyle>
          <a:p>
            <a:endParaRPr/>
          </a:p>
        </p:txBody>
      </p:sp>
      <p:sp>
        <p:nvSpPr>
          <p:cNvPr id="152" name="Google Shape;152;p19"/>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1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53" name="Google Shape;153;p19"/>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1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54" name="Google Shape;154;p19"/>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u="none" strike="noStrike" cap="none">
                <a:solidFill>
                  <a:srgbClr val="888888"/>
                </a:solidFill>
                <a:latin typeface="Century Gothic"/>
                <a:ea typeface="Century Gothic"/>
                <a:cs typeface="Century Gothic"/>
                <a:sym typeface="Century Gothic"/>
              </a:defRPr>
            </a:lvl1pPr>
            <a:lvl2pPr marL="0" marR="0" lvl="1" indent="0" algn="ctr" rtl="0">
              <a:spcBef>
                <a:spcPts val="0"/>
              </a:spcBef>
              <a:buNone/>
              <a:defRPr sz="2800" b="0" i="0" u="none" strike="noStrike" cap="none">
                <a:solidFill>
                  <a:srgbClr val="888888"/>
                </a:solidFill>
                <a:latin typeface="Century Gothic"/>
                <a:ea typeface="Century Gothic"/>
                <a:cs typeface="Century Gothic"/>
                <a:sym typeface="Century Gothic"/>
              </a:defRPr>
            </a:lvl2pPr>
            <a:lvl3pPr marL="0" marR="0" lvl="2" indent="0" algn="ctr" rtl="0">
              <a:spcBef>
                <a:spcPts val="0"/>
              </a:spcBef>
              <a:buNone/>
              <a:defRPr sz="2800" b="0" i="0" u="none" strike="noStrike" cap="none">
                <a:solidFill>
                  <a:srgbClr val="888888"/>
                </a:solidFill>
                <a:latin typeface="Century Gothic"/>
                <a:ea typeface="Century Gothic"/>
                <a:cs typeface="Century Gothic"/>
                <a:sym typeface="Century Gothic"/>
              </a:defRPr>
            </a:lvl3pPr>
            <a:lvl4pPr marL="0" marR="0" lvl="3" indent="0" algn="ctr" rtl="0">
              <a:spcBef>
                <a:spcPts val="0"/>
              </a:spcBef>
              <a:buNone/>
              <a:defRPr sz="2800" b="0" i="0" u="none" strike="noStrike" cap="none">
                <a:solidFill>
                  <a:srgbClr val="888888"/>
                </a:solidFill>
                <a:latin typeface="Century Gothic"/>
                <a:ea typeface="Century Gothic"/>
                <a:cs typeface="Century Gothic"/>
                <a:sym typeface="Century Gothic"/>
              </a:defRPr>
            </a:lvl4pPr>
            <a:lvl5pPr marL="0" marR="0" lvl="4" indent="0" algn="ctr" rtl="0">
              <a:spcBef>
                <a:spcPts val="0"/>
              </a:spcBef>
              <a:buNone/>
              <a:defRPr sz="2800" b="0" i="0" u="none" strike="noStrike" cap="none">
                <a:solidFill>
                  <a:srgbClr val="888888"/>
                </a:solidFill>
                <a:latin typeface="Century Gothic"/>
                <a:ea typeface="Century Gothic"/>
                <a:cs typeface="Century Gothic"/>
                <a:sym typeface="Century Gothic"/>
              </a:defRPr>
            </a:lvl5pPr>
            <a:lvl6pPr marL="0" marR="0" lvl="5" indent="0" algn="ctr" rtl="0">
              <a:spcBef>
                <a:spcPts val="0"/>
              </a:spcBef>
              <a:buNone/>
              <a:defRPr sz="2800" b="0" i="0" u="none" strike="noStrike" cap="none">
                <a:solidFill>
                  <a:srgbClr val="888888"/>
                </a:solidFill>
                <a:latin typeface="Century Gothic"/>
                <a:ea typeface="Century Gothic"/>
                <a:cs typeface="Century Gothic"/>
                <a:sym typeface="Century Gothic"/>
              </a:defRPr>
            </a:lvl6pPr>
            <a:lvl7pPr marL="0" marR="0" lvl="6" indent="0" algn="ctr" rtl="0">
              <a:spcBef>
                <a:spcPts val="0"/>
              </a:spcBef>
              <a:buNone/>
              <a:defRPr sz="2800" b="0" i="0" u="none" strike="noStrike" cap="none">
                <a:solidFill>
                  <a:srgbClr val="888888"/>
                </a:solidFill>
                <a:latin typeface="Century Gothic"/>
                <a:ea typeface="Century Gothic"/>
                <a:cs typeface="Century Gothic"/>
                <a:sym typeface="Century Gothic"/>
              </a:defRPr>
            </a:lvl7pPr>
            <a:lvl8pPr marL="0" marR="0" lvl="7" indent="0" algn="ctr" rtl="0">
              <a:spcBef>
                <a:spcPts val="0"/>
              </a:spcBef>
              <a:buNone/>
              <a:defRPr sz="2800" b="0" i="0" u="none" strike="noStrike" cap="none">
                <a:solidFill>
                  <a:srgbClr val="888888"/>
                </a:solidFill>
                <a:latin typeface="Century Gothic"/>
                <a:ea typeface="Century Gothic"/>
                <a:cs typeface="Century Gothic"/>
                <a:sym typeface="Century Gothic"/>
              </a:defRPr>
            </a:lvl8pPr>
            <a:lvl9pPr marL="0" marR="0" lvl="8" indent="0" algn="ctr" rtl="0">
              <a:spcBef>
                <a:spcPts val="0"/>
              </a:spcBef>
              <a:buNone/>
              <a:defRPr sz="2800" b="0" i="0" u="none" strike="noStrike" cap="none">
                <a:solidFill>
                  <a:srgbClr val="888888"/>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Face_ID"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hyperlink" Target="https://www.theverge.com/2017/9/12/16272904/apple-arkit-demo-iphone-augmented-reality-iphone-8" TargetMode="External"/><Relationship Id="rId4" Type="http://schemas.openxmlformats.org/officeDocument/2006/relationships/hyperlink" Target="https://techcrunch.com/2017/09/12/iphone-x-animoji/"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image" Target="../media/image8.png"/><Relationship Id="rId5" Type="http://schemas.openxmlformats.org/officeDocument/2006/relationships/hyperlink" Target="https://developer.apple.com/wwdc/" TargetMode="External"/><Relationship Id="rId4" Type="http://schemas.openxmlformats.org/officeDocument/2006/relationships/hyperlink" Target="https://www.youtube.com/watch?v=7VGMGtDqgwI"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1"/>
          <p:cNvSpPr txBox="1">
            <a:spLocks noGrp="1"/>
          </p:cNvSpPr>
          <p:nvPr>
            <p:ph type="ctrTitle"/>
          </p:nvPr>
        </p:nvSpPr>
        <p:spPr>
          <a:xfrm>
            <a:off x="1154955" y="1447800"/>
            <a:ext cx="8825658" cy="3329581"/>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lt2"/>
              </a:buClr>
              <a:buSzPts val="7200"/>
              <a:buFont typeface="Century Gothic"/>
              <a:buNone/>
            </a:pPr>
            <a:r>
              <a:rPr lang="en-US" sz="7200" b="0" i="0" u="none" strike="noStrike" cap="none">
                <a:solidFill>
                  <a:schemeClr val="lt2"/>
                </a:solidFill>
                <a:latin typeface="Century Gothic"/>
                <a:ea typeface="Century Gothic"/>
                <a:cs typeface="Century Gothic"/>
                <a:sym typeface="Century Gothic"/>
              </a:rPr>
              <a:t>Machine learning in ios</a:t>
            </a:r>
            <a:endParaRPr sz="7200" b="0" i="0" u="none" strike="noStrike" cap="none">
              <a:solidFill>
                <a:schemeClr val="lt2"/>
              </a:solidFill>
              <a:latin typeface="Century Gothic"/>
              <a:ea typeface="Century Gothic"/>
              <a:cs typeface="Century Gothic"/>
              <a:sym typeface="Century Gothic"/>
            </a:endParaRPr>
          </a:p>
        </p:txBody>
      </p:sp>
      <p:sp>
        <p:nvSpPr>
          <p:cNvPr id="166" name="Google Shape;166;p21"/>
          <p:cNvSpPr txBox="1">
            <a:spLocks noGrp="1"/>
          </p:cNvSpPr>
          <p:nvPr>
            <p:ph type="subTitle" idx="1"/>
          </p:nvPr>
        </p:nvSpPr>
        <p:spPr>
          <a:xfrm>
            <a:off x="1154955" y="4777380"/>
            <a:ext cx="8825658" cy="8614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86D1D8"/>
              </a:buClr>
              <a:buSzPts val="1600"/>
              <a:buFont typeface="Noto Sans Symbols"/>
              <a:buNone/>
            </a:pPr>
            <a:endParaRPr sz="2000" b="0" i="0" u="none" strike="noStrike" cap="none">
              <a:solidFill>
                <a:srgbClr val="86D1D8"/>
              </a:solidFill>
              <a:latin typeface="Century Gothic"/>
              <a:ea typeface="Century Gothic"/>
              <a:cs typeface="Century Gothic"/>
              <a:sym typeface="Century Gothic"/>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4"/>
        <p:cNvGrpSpPr/>
        <p:nvPr/>
      </p:nvGrpSpPr>
      <p:grpSpPr>
        <a:xfrm>
          <a:off x="0" y="0"/>
          <a:ext cx="0" cy="0"/>
          <a:chOff x="0" y="0"/>
          <a:chExt cx="0" cy="0"/>
        </a:xfrm>
      </p:grpSpPr>
      <p:sp>
        <p:nvSpPr>
          <p:cNvPr id="225" name="Google Shape;225;p30"/>
          <p:cNvSpPr txBox="1">
            <a:spLocks noGrp="1"/>
          </p:cNvSpPr>
          <p:nvPr>
            <p:ph type="title"/>
          </p:nvPr>
        </p:nvSpPr>
        <p:spPr>
          <a:xfrm>
            <a:off x="648930" y="629266"/>
            <a:ext cx="9252154" cy="1223983"/>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2"/>
              </a:buClr>
              <a:buSzPts val="3900"/>
              <a:buFont typeface="Century Gothic"/>
              <a:buNone/>
            </a:pPr>
            <a:r>
              <a:rPr lang="en-US" sz="3900" b="1" i="0" u="none" strike="noStrike" cap="none">
                <a:solidFill>
                  <a:schemeClr val="lt2"/>
                </a:solidFill>
                <a:latin typeface="Century Gothic"/>
                <a:ea typeface="Century Gothic"/>
                <a:cs typeface="Century Gothic"/>
                <a:sym typeface="Century Gothic"/>
              </a:rPr>
              <a:t>Enter CoreML</a:t>
            </a:r>
            <a:br>
              <a:rPr lang="en-US" sz="3900" b="1" i="0" u="none" strike="noStrike" cap="none">
                <a:solidFill>
                  <a:schemeClr val="lt2"/>
                </a:solidFill>
                <a:latin typeface="Century Gothic"/>
                <a:ea typeface="Century Gothic"/>
                <a:cs typeface="Century Gothic"/>
                <a:sym typeface="Century Gothic"/>
              </a:rPr>
            </a:br>
            <a:endParaRPr sz="3900" b="0" i="0" u="none" strike="noStrike" cap="none">
              <a:solidFill>
                <a:schemeClr val="lt2"/>
              </a:solidFill>
              <a:latin typeface="Century Gothic"/>
              <a:ea typeface="Century Gothic"/>
              <a:cs typeface="Century Gothic"/>
              <a:sym typeface="Century Gothic"/>
            </a:endParaRPr>
          </a:p>
        </p:txBody>
      </p:sp>
      <p:sp>
        <p:nvSpPr>
          <p:cNvPr id="226" name="Google Shape;226;p30"/>
          <p:cNvSpPr txBox="1">
            <a:spLocks noGrp="1"/>
          </p:cNvSpPr>
          <p:nvPr>
            <p:ph type="body" idx="1"/>
          </p:nvPr>
        </p:nvSpPr>
        <p:spPr>
          <a:xfrm>
            <a:off x="1103311" y="2052214"/>
            <a:ext cx="4338409" cy="419618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2000"/>
              <a:buFont typeface="Noto Sans Symbols"/>
              <a:buNone/>
            </a:pPr>
            <a:r>
              <a:rPr lang="en-US" sz="2000" b="0" i="0" u="none" strike="noStrike" cap="none">
                <a:solidFill>
                  <a:schemeClr val="lt1"/>
                </a:solidFill>
                <a:latin typeface="Roboto"/>
                <a:ea typeface="Roboto"/>
                <a:cs typeface="Roboto"/>
                <a:sym typeface="Roboto"/>
              </a:rPr>
              <a:t>CoreML provides another layer of abstraction over the previous two libraries and gives an easy interface to achieve the same level of efficiency. Another benefit is that CoreML takes care of context switching between the CPU and GPU itself while your app is running.</a:t>
            </a:r>
            <a:endParaRPr sz="2000" b="0" i="0" u="none" strike="noStrike" cap="none">
              <a:solidFill>
                <a:schemeClr val="lt1"/>
              </a:solidFill>
              <a:latin typeface="Century Gothic"/>
              <a:ea typeface="Century Gothic"/>
              <a:cs typeface="Century Gothic"/>
              <a:sym typeface="Century Gothic"/>
            </a:endParaRPr>
          </a:p>
          <a:p>
            <a:pPr marL="0" marR="0" lvl="0" indent="0" algn="l" rtl="0">
              <a:spcBef>
                <a:spcPts val="600"/>
              </a:spcBef>
              <a:spcAft>
                <a:spcPts val="0"/>
              </a:spcAft>
              <a:buClr>
                <a:schemeClr val="lt1"/>
              </a:buClr>
              <a:buSzPts val="2000"/>
              <a:buFont typeface="Noto Sans Symbols"/>
              <a:buNone/>
            </a:pPr>
            <a:r>
              <a:rPr lang="en-US" sz="2000" b="0" i="0" u="none" strike="noStrike" cap="none">
                <a:solidFill>
                  <a:schemeClr val="lt1"/>
                </a:solidFill>
                <a:latin typeface="Arial"/>
                <a:ea typeface="Arial"/>
                <a:cs typeface="Arial"/>
                <a:sym typeface="Arial"/>
              </a:rPr>
              <a:t/>
            </a:r>
            <a:br>
              <a:rPr lang="en-US" sz="2000" b="0" i="0" u="none" strike="noStrike" cap="none">
                <a:solidFill>
                  <a:schemeClr val="lt1"/>
                </a:solidFill>
                <a:latin typeface="Arial"/>
                <a:ea typeface="Arial"/>
                <a:cs typeface="Arial"/>
                <a:sym typeface="Arial"/>
              </a:rPr>
            </a:br>
            <a:endParaRPr sz="2000" b="0" i="0" u="none" strike="noStrike" cap="none">
              <a:solidFill>
                <a:schemeClr val="lt1"/>
              </a:solidFill>
              <a:latin typeface="Arial"/>
              <a:ea typeface="Arial"/>
              <a:cs typeface="Arial"/>
              <a:sym typeface="Arial"/>
            </a:endParaRPr>
          </a:p>
        </p:txBody>
      </p:sp>
      <p:pic>
        <p:nvPicPr>
          <p:cNvPr id="227" name="Google Shape;227;p30"/>
          <p:cNvPicPr preferRelativeResize="0"/>
          <p:nvPr/>
        </p:nvPicPr>
        <p:blipFill rotWithShape="1">
          <a:blip r:embed="rId4">
            <a:alphaModFix/>
          </a:blip>
          <a:srcRect/>
          <a:stretch/>
        </p:blipFill>
        <p:spPr>
          <a:xfrm>
            <a:off x="6091916" y="1853249"/>
            <a:ext cx="5451627" cy="3046654"/>
          </a:xfrm>
          <a:prstGeom prst="rect">
            <a:avLst/>
          </a:prstGeom>
          <a:noFill/>
          <a:ln>
            <a:noFill/>
          </a:ln>
          <a:effectLst>
            <a:outerShdw blurRad="50800" dist="38100" dir="5400000" algn="t" rotWithShape="0">
              <a:srgbClr val="000000">
                <a:alpha val="42745"/>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1"/>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2"/>
              </a:buClr>
              <a:buSzPts val="4200"/>
              <a:buFont typeface="Century Gothic"/>
              <a:buNone/>
            </a:pPr>
            <a:r>
              <a:rPr lang="en-US" sz="4200" b="1" i="0" u="none" strike="noStrike" cap="none">
                <a:solidFill>
                  <a:schemeClr val="lt2"/>
                </a:solidFill>
                <a:latin typeface="Century Gothic"/>
                <a:ea typeface="Century Gothic"/>
                <a:cs typeface="Century Gothic"/>
                <a:sym typeface="Century Gothic"/>
              </a:rPr>
              <a:t>What else does CoreML provide?</a:t>
            </a:r>
            <a:br>
              <a:rPr lang="en-US" sz="4200" b="1" i="0" u="none" strike="noStrike" cap="none">
                <a:solidFill>
                  <a:schemeClr val="lt2"/>
                </a:solidFill>
                <a:latin typeface="Century Gothic"/>
                <a:ea typeface="Century Gothic"/>
                <a:cs typeface="Century Gothic"/>
                <a:sym typeface="Century Gothic"/>
              </a:rPr>
            </a:br>
            <a:r>
              <a:rPr lang="en-US" sz="4200" b="0" i="0" u="none" strike="noStrike" cap="none">
                <a:solidFill>
                  <a:schemeClr val="lt2"/>
                </a:solidFill>
                <a:latin typeface="Century Gothic"/>
                <a:ea typeface="Century Gothic"/>
                <a:cs typeface="Century Gothic"/>
                <a:sym typeface="Century Gothic"/>
              </a:rPr>
              <a:t/>
            </a:r>
            <a:br>
              <a:rPr lang="en-US" sz="4200" b="0" i="0" u="none" strike="noStrike" cap="none">
                <a:solidFill>
                  <a:schemeClr val="lt2"/>
                </a:solidFill>
                <a:latin typeface="Century Gothic"/>
                <a:ea typeface="Century Gothic"/>
                <a:cs typeface="Century Gothic"/>
                <a:sym typeface="Century Gothic"/>
              </a:rPr>
            </a:br>
            <a:endParaRPr sz="4200" b="0" i="0" u="none" strike="noStrike" cap="none">
              <a:solidFill>
                <a:schemeClr val="lt2"/>
              </a:solidFill>
              <a:latin typeface="Century Gothic"/>
              <a:ea typeface="Century Gothic"/>
              <a:cs typeface="Century Gothic"/>
              <a:sym typeface="Century Gothic"/>
            </a:endParaRPr>
          </a:p>
        </p:txBody>
      </p:sp>
      <p:pic>
        <p:nvPicPr>
          <p:cNvPr id="233" name="Google Shape;233;p31" descr="A screenshot of a cell phone&#10;&#10;Description generated with very high confidence"/>
          <p:cNvPicPr preferRelativeResize="0">
            <a:picLocks noGrp="1"/>
          </p:cNvPicPr>
          <p:nvPr>
            <p:ph type="body" idx="1"/>
          </p:nvPr>
        </p:nvPicPr>
        <p:blipFill rotWithShape="1">
          <a:blip r:embed="rId3">
            <a:alphaModFix/>
          </a:blip>
          <a:srcRect/>
          <a:stretch/>
        </p:blipFill>
        <p:spPr>
          <a:xfrm>
            <a:off x="2357438" y="2550319"/>
            <a:ext cx="6438900" cy="3200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2"/>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2"/>
              </a:buClr>
              <a:buSzPts val="4200"/>
              <a:buFont typeface="Century Gothic"/>
              <a:buNone/>
            </a:pPr>
            <a:r>
              <a:rPr lang="en-US" sz="4200" b="1" i="0" u="none" strike="noStrike" cap="none">
                <a:solidFill>
                  <a:schemeClr val="lt2"/>
                </a:solidFill>
                <a:latin typeface="Century Gothic"/>
                <a:ea typeface="Century Gothic"/>
                <a:cs typeface="Century Gothic"/>
                <a:sym typeface="Century Gothic"/>
              </a:rPr>
              <a:t>What else does CoreML provide?</a:t>
            </a:r>
            <a:br>
              <a:rPr lang="en-US" sz="4200" b="1" i="0" u="none" strike="noStrike" cap="none">
                <a:solidFill>
                  <a:schemeClr val="lt2"/>
                </a:solidFill>
                <a:latin typeface="Century Gothic"/>
                <a:ea typeface="Century Gothic"/>
                <a:cs typeface="Century Gothic"/>
                <a:sym typeface="Century Gothic"/>
              </a:rPr>
            </a:br>
            <a:r>
              <a:rPr lang="en-US" sz="4200" b="0" i="0" u="none" strike="noStrike" cap="none">
                <a:solidFill>
                  <a:schemeClr val="lt2"/>
                </a:solidFill>
                <a:latin typeface="Century Gothic"/>
                <a:ea typeface="Century Gothic"/>
                <a:cs typeface="Century Gothic"/>
                <a:sym typeface="Century Gothic"/>
              </a:rPr>
              <a:t/>
            </a:r>
            <a:br>
              <a:rPr lang="en-US" sz="4200" b="0" i="0" u="none" strike="noStrike" cap="none">
                <a:solidFill>
                  <a:schemeClr val="lt2"/>
                </a:solidFill>
                <a:latin typeface="Century Gothic"/>
                <a:ea typeface="Century Gothic"/>
                <a:cs typeface="Century Gothic"/>
                <a:sym typeface="Century Gothic"/>
              </a:rPr>
            </a:br>
            <a:endParaRPr sz="4200" b="0" i="0" u="none" strike="noStrike" cap="none">
              <a:solidFill>
                <a:schemeClr val="lt2"/>
              </a:solidFill>
              <a:latin typeface="Century Gothic"/>
              <a:ea typeface="Century Gothic"/>
              <a:cs typeface="Century Gothic"/>
              <a:sym typeface="Century Gothic"/>
            </a:endParaRPr>
          </a:p>
        </p:txBody>
      </p:sp>
      <p:sp>
        <p:nvSpPr>
          <p:cNvPr id="239" name="Google Shape;239;p32"/>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86D1D8"/>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CoreML also comes with three libraries built on top of it :</a:t>
            </a:r>
            <a:endParaRPr/>
          </a:p>
          <a:p>
            <a:pPr marL="342900" marR="0" lvl="0" indent="-342900" algn="l" rtl="0">
              <a:spcBef>
                <a:spcPts val="1000"/>
              </a:spcBef>
              <a:spcAft>
                <a:spcPts val="0"/>
              </a:spcAft>
              <a:buClr>
                <a:srgbClr val="86D1D8"/>
              </a:buClr>
              <a:buSzPts val="1600"/>
              <a:buFont typeface="Noto Sans Symbols"/>
              <a:buChar char="▶"/>
            </a:pPr>
            <a:r>
              <a:rPr lang="en-US" sz="2000" b="1" i="0" u="none" strike="noStrike" cap="none">
                <a:solidFill>
                  <a:schemeClr val="lt1"/>
                </a:solidFill>
                <a:latin typeface="Century Gothic"/>
                <a:ea typeface="Century Gothic"/>
                <a:cs typeface="Century Gothic"/>
                <a:sym typeface="Century Gothic"/>
              </a:rPr>
              <a:t>Vision</a:t>
            </a:r>
            <a:r>
              <a:rPr lang="en-US" sz="2000" b="0" i="0" u="none" strike="noStrike" cap="none">
                <a:solidFill>
                  <a:schemeClr val="lt1"/>
                </a:solidFill>
                <a:latin typeface="Century Gothic"/>
                <a:ea typeface="Century Gothic"/>
                <a:cs typeface="Century Gothic"/>
                <a:sym typeface="Century Gothic"/>
              </a:rPr>
              <a:t>: A library that provides high-performance image analysis and computer vision techniques to identify faces, detect features, and classify scenes in images and video.</a:t>
            </a:r>
            <a:endParaRPr/>
          </a:p>
          <a:p>
            <a:pPr marL="342900" marR="0" lvl="0" indent="-342900" algn="l" rtl="0">
              <a:spcBef>
                <a:spcPts val="1000"/>
              </a:spcBef>
              <a:spcAft>
                <a:spcPts val="0"/>
              </a:spcAft>
              <a:buClr>
                <a:srgbClr val="86D1D8"/>
              </a:buClr>
              <a:buSzPts val="1600"/>
              <a:buFont typeface="Noto Sans Symbols"/>
              <a:buChar char="▶"/>
            </a:pPr>
            <a:r>
              <a:rPr lang="en-US" sz="2000" b="1" i="0" u="none" strike="noStrike" cap="none">
                <a:solidFill>
                  <a:schemeClr val="lt1"/>
                </a:solidFill>
                <a:latin typeface="Century Gothic"/>
                <a:ea typeface="Century Gothic"/>
                <a:cs typeface="Century Gothic"/>
                <a:sym typeface="Century Gothic"/>
              </a:rPr>
              <a:t>Foundation (NLP)</a:t>
            </a:r>
            <a:r>
              <a:rPr lang="en-US" sz="2000" b="0" i="0" u="none" strike="noStrike" cap="none">
                <a:solidFill>
                  <a:schemeClr val="lt1"/>
                </a:solidFill>
                <a:latin typeface="Century Gothic"/>
                <a:ea typeface="Century Gothic"/>
                <a:cs typeface="Century Gothic"/>
                <a:sym typeface="Century Gothic"/>
              </a:rPr>
              <a:t>: As the name suggests it is a library that provides functionality natural language processing.</a:t>
            </a:r>
            <a:endParaRPr/>
          </a:p>
          <a:p>
            <a:pPr marL="342900" marR="0" lvl="0" indent="-342900" algn="l" rtl="0">
              <a:spcBef>
                <a:spcPts val="1000"/>
              </a:spcBef>
              <a:spcAft>
                <a:spcPts val="0"/>
              </a:spcAft>
              <a:buClr>
                <a:srgbClr val="86D1D8"/>
              </a:buClr>
              <a:buSzPts val="1600"/>
              <a:buFont typeface="Noto Sans Symbols"/>
              <a:buChar char="▶"/>
            </a:pPr>
            <a:r>
              <a:rPr lang="en-US" sz="2000" b="1" i="0" u="none" strike="noStrike" cap="none">
                <a:solidFill>
                  <a:schemeClr val="lt1"/>
                </a:solidFill>
                <a:latin typeface="Century Gothic"/>
                <a:ea typeface="Century Gothic"/>
                <a:cs typeface="Century Gothic"/>
                <a:sym typeface="Century Gothic"/>
              </a:rPr>
              <a:t>Gameplay Kit</a:t>
            </a:r>
            <a:r>
              <a:rPr lang="en-US" sz="2000" b="0" i="0" u="none" strike="noStrike" cap="none">
                <a:solidFill>
                  <a:schemeClr val="lt1"/>
                </a:solidFill>
                <a:latin typeface="Century Gothic"/>
                <a:ea typeface="Century Gothic"/>
                <a:cs typeface="Century Gothic"/>
                <a:sym typeface="Century Gothic"/>
              </a:rPr>
              <a:t>: A library for game development also provides AI for the same, uses decision trees.</a:t>
            </a:r>
            <a:endParaRPr/>
          </a:p>
          <a:p>
            <a:pPr marL="342900" marR="0" lvl="0" indent="-241300" algn="l" rtl="0">
              <a:spcBef>
                <a:spcPts val="1000"/>
              </a:spcBef>
              <a:spcAft>
                <a:spcPts val="0"/>
              </a:spcAft>
              <a:buClr>
                <a:srgbClr val="86D1D8"/>
              </a:buClr>
              <a:buSzPts val="1600"/>
              <a:buFont typeface="Noto Sans Symbols"/>
              <a:buNone/>
            </a:pPr>
            <a:endParaRPr sz="2000" b="0" i="0" u="none" strike="noStrike" cap="none">
              <a:solidFill>
                <a:schemeClr val="lt1"/>
              </a:solidFill>
              <a:latin typeface="Century Gothic"/>
              <a:ea typeface="Century Gothic"/>
              <a:cs typeface="Century Gothic"/>
              <a:sym typeface="Century Gothic"/>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3"/>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2"/>
              </a:buClr>
              <a:buSzPts val="4200"/>
              <a:buFont typeface="Century Gothic"/>
              <a:buNone/>
            </a:pPr>
            <a:r>
              <a:rPr lang="en-US" sz="4200" b="1" i="0" u="none" strike="noStrike" cap="none">
                <a:solidFill>
                  <a:schemeClr val="lt2"/>
                </a:solidFill>
                <a:latin typeface="Century Gothic"/>
                <a:ea typeface="Century Gothic"/>
                <a:cs typeface="Century Gothic"/>
                <a:sym typeface="Century Gothic"/>
              </a:rPr>
              <a:t>Pros of CoreML</a:t>
            </a:r>
            <a:br>
              <a:rPr lang="en-US" sz="4200" b="1" i="0" u="none" strike="noStrike" cap="none">
                <a:solidFill>
                  <a:schemeClr val="lt2"/>
                </a:solidFill>
                <a:latin typeface="Century Gothic"/>
                <a:ea typeface="Century Gothic"/>
                <a:cs typeface="Century Gothic"/>
                <a:sym typeface="Century Gothic"/>
              </a:rPr>
            </a:br>
            <a:endParaRPr sz="4200" b="0" i="0" u="none" strike="noStrike" cap="none">
              <a:solidFill>
                <a:schemeClr val="lt2"/>
              </a:solidFill>
              <a:latin typeface="Century Gothic"/>
              <a:ea typeface="Century Gothic"/>
              <a:cs typeface="Century Gothic"/>
              <a:sym typeface="Century Gothic"/>
            </a:endParaRPr>
          </a:p>
        </p:txBody>
      </p:sp>
      <p:sp>
        <p:nvSpPr>
          <p:cNvPr id="245" name="Google Shape;245;p33"/>
          <p:cNvSpPr txBox="1">
            <a:spLocks noGrp="1"/>
          </p:cNvSpPr>
          <p:nvPr>
            <p:ph type="body" idx="1"/>
          </p:nvPr>
        </p:nvSpPr>
        <p:spPr>
          <a:xfrm>
            <a:off x="1103312" y="1643606"/>
            <a:ext cx="8946541" cy="4604794"/>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86D1D8"/>
              </a:buClr>
              <a:buSzPts val="1920"/>
              <a:buFont typeface="Noto Sans Symbols"/>
              <a:buChar char="▶"/>
            </a:pPr>
            <a:r>
              <a:rPr lang="en-US" sz="2400" b="0" i="0" u="none" strike="noStrike" cap="none">
                <a:solidFill>
                  <a:schemeClr val="lt1"/>
                </a:solidFill>
                <a:latin typeface="Century Gothic"/>
                <a:ea typeface="Century Gothic"/>
                <a:cs typeface="Century Gothic"/>
                <a:sym typeface="Century Gothic"/>
              </a:rPr>
              <a:t>Optimized for on-device performance, which minimizes memory footprint and power consumption.</a:t>
            </a:r>
            <a:endParaRPr/>
          </a:p>
          <a:p>
            <a:pPr marL="342900" marR="0" lvl="0" indent="-342900" algn="l" rtl="0">
              <a:spcBef>
                <a:spcPts val="1000"/>
              </a:spcBef>
              <a:spcAft>
                <a:spcPts val="0"/>
              </a:spcAft>
              <a:buClr>
                <a:srgbClr val="86D1D8"/>
              </a:buClr>
              <a:buSzPts val="1920"/>
              <a:buFont typeface="Noto Sans Symbols"/>
              <a:buChar char="▶"/>
            </a:pPr>
            <a:r>
              <a:rPr lang="en-US" sz="2400" b="0" i="0" u="none" strike="noStrike" cap="none">
                <a:solidFill>
                  <a:schemeClr val="lt1"/>
                </a:solidFill>
                <a:latin typeface="Century Gothic"/>
                <a:ea typeface="Century Gothic"/>
                <a:cs typeface="Century Gothic"/>
                <a:sym typeface="Century Gothic"/>
              </a:rPr>
              <a:t>On-device means privacy of user data, you no longer need to send data to your servers to make predictions.</a:t>
            </a:r>
            <a:endParaRPr/>
          </a:p>
          <a:p>
            <a:pPr marL="342900" marR="0" lvl="0" indent="-342900" algn="l" rtl="0">
              <a:spcBef>
                <a:spcPts val="1000"/>
              </a:spcBef>
              <a:spcAft>
                <a:spcPts val="0"/>
              </a:spcAft>
              <a:buClr>
                <a:srgbClr val="86D1D8"/>
              </a:buClr>
              <a:buSzPts val="1920"/>
              <a:buFont typeface="Noto Sans Symbols"/>
              <a:buChar char="▶"/>
            </a:pPr>
            <a:r>
              <a:rPr lang="en-US" sz="2400" b="0" i="0" u="none" strike="noStrike" cap="none">
                <a:solidFill>
                  <a:schemeClr val="lt1"/>
                </a:solidFill>
                <a:latin typeface="Century Gothic"/>
                <a:ea typeface="Century Gothic"/>
                <a:cs typeface="Century Gothic"/>
                <a:sym typeface="Century Gothic"/>
              </a:rPr>
              <a:t>It supports many models as it can import models from other popular machine learning frameworks :</a:t>
            </a:r>
            <a:endParaRPr/>
          </a:p>
          <a:p>
            <a:pPr marL="742950" marR="0" lvl="1" indent="-285750" algn="l" rtl="0">
              <a:spcBef>
                <a:spcPts val="1000"/>
              </a:spcBef>
              <a:spcAft>
                <a:spcPts val="0"/>
              </a:spcAft>
              <a:buClr>
                <a:srgbClr val="86D1D8"/>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support vector machines (SVM)</a:t>
            </a:r>
            <a:endParaRPr/>
          </a:p>
          <a:p>
            <a:pPr marL="742950" marR="0" lvl="1" indent="-285750" algn="l" rtl="0">
              <a:spcBef>
                <a:spcPts val="1000"/>
              </a:spcBef>
              <a:spcAft>
                <a:spcPts val="0"/>
              </a:spcAft>
              <a:buClr>
                <a:srgbClr val="86D1D8"/>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tree ensembles such as random forests and boosted trees</a:t>
            </a:r>
            <a:endParaRPr/>
          </a:p>
          <a:p>
            <a:pPr marL="742950" marR="0" lvl="1" indent="-285750" algn="l" rtl="0">
              <a:spcBef>
                <a:spcPts val="1000"/>
              </a:spcBef>
              <a:spcAft>
                <a:spcPts val="0"/>
              </a:spcAft>
              <a:buClr>
                <a:srgbClr val="86D1D8"/>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linear regression and logistic regression</a:t>
            </a:r>
            <a:endParaRPr/>
          </a:p>
          <a:p>
            <a:pPr marL="742950" marR="0" lvl="1" indent="-285750" algn="l" rtl="0">
              <a:spcBef>
                <a:spcPts val="1000"/>
              </a:spcBef>
              <a:spcAft>
                <a:spcPts val="0"/>
              </a:spcAft>
              <a:buClr>
                <a:srgbClr val="86D1D8"/>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neural networks: feed-forward, convolutional, recurrent</a:t>
            </a:r>
            <a:endParaRPr/>
          </a:p>
          <a:p>
            <a:pPr marL="342900" marR="0" lvl="0" indent="-241300" algn="l" rtl="0">
              <a:spcBef>
                <a:spcPts val="1000"/>
              </a:spcBef>
              <a:spcAft>
                <a:spcPts val="0"/>
              </a:spcAft>
              <a:buClr>
                <a:srgbClr val="86D1D8"/>
              </a:buClr>
              <a:buSzPts val="1600"/>
              <a:buFont typeface="Noto Sans Symbols"/>
              <a:buNone/>
            </a:pPr>
            <a:endParaRPr sz="2000" b="0" i="0" u="none" strike="noStrike" cap="none">
              <a:solidFill>
                <a:schemeClr val="lt1"/>
              </a:solidFill>
              <a:latin typeface="Century Gothic"/>
              <a:ea typeface="Century Gothic"/>
              <a:cs typeface="Century Gothic"/>
              <a:sym typeface="Century Gothic"/>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4"/>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2"/>
              </a:buClr>
              <a:buSzPts val="4200"/>
              <a:buFont typeface="Century Gothic"/>
              <a:buNone/>
            </a:pPr>
            <a:r>
              <a:rPr lang="en-US" b="1"/>
              <a:t>Cons </a:t>
            </a:r>
            <a:r>
              <a:rPr lang="en-US" sz="4200" b="1" i="0" u="none" strike="noStrike" cap="none">
                <a:solidFill>
                  <a:schemeClr val="lt2"/>
                </a:solidFill>
                <a:latin typeface="Century Gothic"/>
                <a:ea typeface="Century Gothic"/>
                <a:cs typeface="Century Gothic"/>
                <a:sym typeface="Century Gothic"/>
              </a:rPr>
              <a:t>of CoreML</a:t>
            </a:r>
            <a:br>
              <a:rPr lang="en-US" sz="4200" b="1" i="0" u="none" strike="noStrike" cap="none">
                <a:solidFill>
                  <a:schemeClr val="lt2"/>
                </a:solidFill>
                <a:latin typeface="Century Gothic"/>
                <a:ea typeface="Century Gothic"/>
                <a:cs typeface="Century Gothic"/>
                <a:sym typeface="Century Gothic"/>
              </a:rPr>
            </a:br>
            <a:endParaRPr sz="4200" b="0" i="0" u="none" strike="noStrike" cap="none">
              <a:solidFill>
                <a:schemeClr val="lt2"/>
              </a:solidFill>
              <a:latin typeface="Century Gothic"/>
              <a:ea typeface="Century Gothic"/>
              <a:cs typeface="Century Gothic"/>
              <a:sym typeface="Century Gothic"/>
            </a:endParaRPr>
          </a:p>
        </p:txBody>
      </p:sp>
      <p:sp>
        <p:nvSpPr>
          <p:cNvPr id="251" name="Google Shape;251;p34"/>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86D1D8"/>
              </a:buClr>
              <a:buSzPts val="1600"/>
              <a:buFont typeface="Noto Sans Symbols"/>
              <a:buChar char="▶"/>
            </a:pPr>
            <a:r>
              <a:rPr lang="en-US" sz="2000" b="0" i="0" u="none" strike="noStrike" cap="none" dirty="0">
                <a:solidFill>
                  <a:schemeClr val="lt1"/>
                </a:solidFill>
                <a:latin typeface="Century Gothic"/>
                <a:ea typeface="Century Gothic"/>
                <a:cs typeface="Century Gothic"/>
                <a:sym typeface="Century Gothic"/>
              </a:rPr>
              <a:t>Native support for Supervised models only doesn’t have support for unsupervised or reinforcement learning.</a:t>
            </a:r>
            <a:endParaRPr dirty="0"/>
          </a:p>
          <a:p>
            <a:pPr marL="342900" marR="0" lvl="0" indent="-342900" algn="l" rtl="0">
              <a:spcBef>
                <a:spcPts val="1000"/>
              </a:spcBef>
              <a:spcAft>
                <a:spcPts val="0"/>
              </a:spcAft>
              <a:buClr>
                <a:srgbClr val="86D1D8"/>
              </a:buClr>
              <a:buSzPts val="1600"/>
              <a:buFont typeface="Noto Sans Symbols"/>
              <a:buChar char="▶"/>
            </a:pPr>
            <a:r>
              <a:rPr lang="en-US" sz="2000" b="0" i="0" u="none" strike="noStrike" cap="none" dirty="0">
                <a:solidFill>
                  <a:schemeClr val="lt1"/>
                </a:solidFill>
                <a:latin typeface="Century Gothic"/>
                <a:ea typeface="Century Gothic"/>
                <a:cs typeface="Century Gothic"/>
                <a:sym typeface="Century Gothic"/>
              </a:rPr>
              <a:t>No training on the device, only inference(prediction).</a:t>
            </a:r>
            <a:endParaRPr dirty="0"/>
          </a:p>
          <a:p>
            <a:pPr marL="342900" marR="0" lvl="0" indent="-342900" algn="l" rtl="0">
              <a:spcBef>
                <a:spcPts val="1000"/>
              </a:spcBef>
              <a:spcAft>
                <a:spcPts val="0"/>
              </a:spcAft>
              <a:buClr>
                <a:srgbClr val="86D1D8"/>
              </a:buClr>
              <a:buSzPts val="1600"/>
              <a:buFont typeface="Noto Sans Symbols"/>
              <a:buChar char="▶"/>
            </a:pPr>
            <a:r>
              <a:rPr lang="en-US" sz="2000" b="0" i="0" u="none" strike="noStrike" cap="none" dirty="0">
                <a:solidFill>
                  <a:schemeClr val="lt1"/>
                </a:solidFill>
                <a:latin typeface="Century Gothic"/>
                <a:ea typeface="Century Gothic"/>
                <a:cs typeface="Century Gothic"/>
                <a:sym typeface="Century Gothic"/>
              </a:rPr>
              <a:t>If </a:t>
            </a:r>
            <a:r>
              <a:rPr lang="en-US" sz="2000" b="0" i="0" u="none" strike="noStrike" cap="none" dirty="0" err="1">
                <a:solidFill>
                  <a:schemeClr val="lt1"/>
                </a:solidFill>
                <a:latin typeface="Century Gothic"/>
                <a:ea typeface="Century Gothic"/>
                <a:cs typeface="Century Gothic"/>
                <a:sym typeface="Century Gothic"/>
              </a:rPr>
              <a:t>CoreML</a:t>
            </a:r>
            <a:r>
              <a:rPr lang="en-US" sz="2000" b="0" i="0" u="none" strike="noStrike" cap="none" dirty="0">
                <a:solidFill>
                  <a:schemeClr val="lt1"/>
                </a:solidFill>
                <a:latin typeface="Century Gothic"/>
                <a:ea typeface="Century Gothic"/>
                <a:cs typeface="Century Gothic"/>
                <a:sym typeface="Century Gothic"/>
              </a:rPr>
              <a:t> does not support a certain layer type, you can’t use it. Currently impossible to extend Core ML with your own layer types.</a:t>
            </a:r>
            <a:endParaRPr dirty="0"/>
          </a:p>
          <a:p>
            <a:pPr marL="342900" marR="0" lvl="0" indent="-342900" algn="l" rtl="0">
              <a:spcBef>
                <a:spcPts val="1000"/>
              </a:spcBef>
              <a:spcAft>
                <a:spcPts val="0"/>
              </a:spcAft>
              <a:buClr>
                <a:srgbClr val="86D1D8"/>
              </a:buClr>
              <a:buSzPts val="1600"/>
              <a:buFont typeface="Noto Sans Symbols"/>
              <a:buChar char="▶"/>
            </a:pPr>
            <a:r>
              <a:rPr lang="en-US" sz="2000" b="0" i="0" u="none" strike="noStrike" cap="none" dirty="0">
                <a:solidFill>
                  <a:schemeClr val="lt1"/>
                </a:solidFill>
                <a:latin typeface="Century Gothic"/>
                <a:ea typeface="Century Gothic"/>
                <a:cs typeface="Century Gothic"/>
                <a:sym typeface="Century Gothic"/>
              </a:rPr>
              <a:t>Core ML conversion tools only support specific versions of a limited number of training tools (no </a:t>
            </a:r>
            <a:r>
              <a:rPr lang="en-US" sz="2000" b="0" i="0" u="none" strike="noStrike" cap="none" dirty="0" err="1">
                <a:solidFill>
                  <a:schemeClr val="lt1"/>
                </a:solidFill>
                <a:latin typeface="Century Gothic"/>
                <a:ea typeface="Century Gothic"/>
                <a:cs typeface="Century Gothic"/>
                <a:sym typeface="Century Gothic"/>
              </a:rPr>
              <a:t>tensorflow</a:t>
            </a:r>
            <a:r>
              <a:rPr lang="en-US" sz="2000" b="0" i="0" u="none" strike="noStrike" cap="none" dirty="0">
                <a:solidFill>
                  <a:schemeClr val="lt1"/>
                </a:solidFill>
                <a:latin typeface="Century Gothic"/>
                <a:ea typeface="Century Gothic"/>
                <a:cs typeface="Century Gothic"/>
                <a:sym typeface="Century Gothic"/>
              </a:rPr>
              <a:t>, what??)</a:t>
            </a:r>
            <a:endParaRPr dirty="0"/>
          </a:p>
          <a:p>
            <a:pPr marL="342900" marR="0" lvl="0" indent="-342900" algn="l" rtl="0">
              <a:spcBef>
                <a:spcPts val="1000"/>
              </a:spcBef>
              <a:spcAft>
                <a:spcPts val="0"/>
              </a:spcAft>
              <a:buClr>
                <a:srgbClr val="86D1D8"/>
              </a:buClr>
              <a:buSzPts val="1600"/>
              <a:buFont typeface="Noto Sans Symbols"/>
              <a:buChar char="▶"/>
            </a:pPr>
            <a:r>
              <a:rPr lang="en-US" sz="2000" b="0" i="0" u="none" strike="noStrike" cap="none" dirty="0">
                <a:solidFill>
                  <a:schemeClr val="lt1"/>
                </a:solidFill>
                <a:latin typeface="Century Gothic"/>
                <a:ea typeface="Century Gothic"/>
                <a:cs typeface="Century Gothic"/>
                <a:sym typeface="Century Gothic"/>
              </a:rPr>
              <a:t>You cannot look at the output produced by intermediate layers, you only get the prediction.</a:t>
            </a:r>
            <a:endParaRPr dirty="0"/>
          </a:p>
          <a:p>
            <a:pPr marL="342900" marR="0" lvl="0" indent="-342900" algn="l" rtl="0">
              <a:spcBef>
                <a:spcPts val="1000"/>
              </a:spcBef>
              <a:spcAft>
                <a:spcPts val="0"/>
              </a:spcAft>
              <a:buClr>
                <a:srgbClr val="86D1D8"/>
              </a:buClr>
              <a:buSzPts val="1600"/>
              <a:buFont typeface="Noto Sans Symbols"/>
              <a:buChar char="▶"/>
            </a:pPr>
            <a:r>
              <a:rPr lang="en-US" sz="2000" b="0" i="0" u="none" strike="noStrike" cap="none" dirty="0">
                <a:solidFill>
                  <a:schemeClr val="lt1"/>
                </a:solidFill>
                <a:latin typeface="Century Gothic"/>
                <a:ea typeface="Century Gothic"/>
                <a:cs typeface="Century Gothic"/>
                <a:sym typeface="Century Gothic"/>
              </a:rPr>
              <a:t>Only supports regression &amp; classification (clustering, ranking, dimensionality reduction, etc. are not supported)</a:t>
            </a:r>
            <a:endParaRPr dirty="0"/>
          </a:p>
          <a:p>
            <a:pPr marL="0" marR="0" lvl="0" indent="0" algn="l" rtl="0">
              <a:spcBef>
                <a:spcPts val="1000"/>
              </a:spcBef>
              <a:spcAft>
                <a:spcPts val="0"/>
              </a:spcAft>
              <a:buClr>
                <a:srgbClr val="86D1D8"/>
              </a:buClr>
              <a:buSzPts val="1600"/>
              <a:buFont typeface="Noto Sans Symbols"/>
              <a:buNone/>
            </a:pPr>
            <a:endParaRPr sz="2000" b="0" i="0" u="none" strike="noStrike" cap="none" dirty="0">
              <a:solidFill>
                <a:schemeClr val="lt1"/>
              </a:solidFill>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2"/>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2"/>
              </a:buClr>
              <a:buSzPts val="4200"/>
              <a:buFont typeface="Century Gothic"/>
              <a:buNone/>
            </a:pPr>
            <a:r>
              <a:rPr lang="en-US" sz="4200" b="1" i="0" u="none" strike="noStrike" cap="none">
                <a:solidFill>
                  <a:schemeClr val="lt2"/>
                </a:solidFill>
                <a:latin typeface="Century Gothic"/>
                <a:ea typeface="Century Gothic"/>
                <a:cs typeface="Century Gothic"/>
                <a:sym typeface="Century Gothic"/>
              </a:rPr>
              <a:t>Table of Contents</a:t>
            </a:r>
            <a:br>
              <a:rPr lang="en-US" sz="4200" b="1" i="0" u="none" strike="noStrike" cap="none">
                <a:solidFill>
                  <a:schemeClr val="lt2"/>
                </a:solidFill>
                <a:latin typeface="Century Gothic"/>
                <a:ea typeface="Century Gothic"/>
                <a:cs typeface="Century Gothic"/>
                <a:sym typeface="Century Gothic"/>
              </a:rPr>
            </a:br>
            <a:endParaRPr sz="4200" b="0" i="0" u="none" strike="noStrike" cap="none">
              <a:solidFill>
                <a:schemeClr val="lt2"/>
              </a:solidFill>
              <a:latin typeface="Century Gothic"/>
              <a:ea typeface="Century Gothic"/>
              <a:cs typeface="Century Gothic"/>
              <a:sym typeface="Century Gothic"/>
            </a:endParaRPr>
          </a:p>
        </p:txBody>
      </p:sp>
      <p:sp>
        <p:nvSpPr>
          <p:cNvPr id="172" name="Google Shape;172;p22"/>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86D1D8"/>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Brief introduction to machine learning</a:t>
            </a:r>
            <a:endParaRPr/>
          </a:p>
          <a:p>
            <a:pPr marL="342900" marR="0" lvl="0" indent="-342900" algn="l" rtl="0">
              <a:spcBef>
                <a:spcPts val="1000"/>
              </a:spcBef>
              <a:spcAft>
                <a:spcPts val="0"/>
              </a:spcAft>
              <a:buClr>
                <a:srgbClr val="86D1D8"/>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Introduction To Machine </a:t>
            </a:r>
            <a:r>
              <a:rPr lang="en-US"/>
              <a:t>learning</a:t>
            </a:r>
            <a:r>
              <a:rPr lang="en-US" sz="2000" b="0" i="0" u="none" strike="noStrike" cap="none">
                <a:solidFill>
                  <a:schemeClr val="lt1"/>
                </a:solidFill>
                <a:latin typeface="Century Gothic"/>
                <a:ea typeface="Century Gothic"/>
                <a:cs typeface="Century Gothic"/>
                <a:sym typeface="Century Gothic"/>
              </a:rPr>
              <a:t> In IOS</a:t>
            </a:r>
            <a:endParaRPr/>
          </a:p>
          <a:p>
            <a:pPr marL="342900" marR="0" lvl="0" indent="-342900" algn="l" rtl="0">
              <a:spcBef>
                <a:spcPts val="1000"/>
              </a:spcBef>
              <a:spcAft>
                <a:spcPts val="0"/>
              </a:spcAft>
              <a:buClr>
                <a:srgbClr val="86D1D8"/>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What is CoreML?</a:t>
            </a:r>
            <a:endParaRPr/>
          </a:p>
          <a:p>
            <a:pPr marL="342900" marR="0" lvl="0" indent="-342900" algn="l" rtl="0">
              <a:spcBef>
                <a:spcPts val="1000"/>
              </a:spcBef>
              <a:spcAft>
                <a:spcPts val="0"/>
              </a:spcAft>
              <a:buClr>
                <a:srgbClr val="86D1D8"/>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A little context for CoreMl</a:t>
            </a:r>
            <a:endParaRPr sz="2000" b="0" i="0" u="none" strike="noStrike" cap="none">
              <a:solidFill>
                <a:schemeClr val="lt1"/>
              </a:solidFill>
              <a:latin typeface="Century Gothic"/>
              <a:ea typeface="Century Gothic"/>
              <a:cs typeface="Century Gothic"/>
              <a:sym typeface="Century Gothic"/>
            </a:endParaRPr>
          </a:p>
          <a:p>
            <a:pPr marL="342900" marR="0" lvl="0" indent="-342900" algn="l" rtl="0">
              <a:spcBef>
                <a:spcPts val="1000"/>
              </a:spcBef>
              <a:spcAft>
                <a:spcPts val="0"/>
              </a:spcAft>
              <a:buClr>
                <a:srgbClr val="86D1D8"/>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Enter CoreML</a:t>
            </a:r>
            <a:endParaRPr sz="2000" b="0" i="0" u="none" strike="noStrike" cap="none">
              <a:solidFill>
                <a:schemeClr val="lt1"/>
              </a:solidFill>
              <a:latin typeface="Century Gothic"/>
              <a:ea typeface="Century Gothic"/>
              <a:cs typeface="Century Gothic"/>
              <a:sym typeface="Century Gothic"/>
            </a:endParaRPr>
          </a:p>
          <a:p>
            <a:pPr marL="342900" marR="0" lvl="0" indent="-342900" algn="l" rtl="0">
              <a:spcBef>
                <a:spcPts val="1000"/>
              </a:spcBef>
              <a:spcAft>
                <a:spcPts val="0"/>
              </a:spcAft>
              <a:buClr>
                <a:srgbClr val="86D1D8"/>
              </a:buClr>
              <a:buSzPts val="1600"/>
              <a:buFont typeface="Noto Sans Symbols"/>
              <a:buChar char="▶"/>
            </a:pPr>
            <a:r>
              <a:rPr lang="en-US" sz="2000" i="0" u="none" strike="noStrike" cap="none">
                <a:solidFill>
                  <a:schemeClr val="lt1"/>
                </a:solidFill>
              </a:rPr>
              <a:t>What else does CoreML provide?</a:t>
            </a:r>
            <a:endParaRPr sz="2000" b="0" i="0" u="none" strike="noStrike" cap="none">
              <a:solidFill>
                <a:schemeClr val="lt1"/>
              </a:solidFill>
              <a:latin typeface="Century Gothic"/>
              <a:ea typeface="Century Gothic"/>
              <a:cs typeface="Century Gothic"/>
              <a:sym typeface="Century Gothic"/>
            </a:endParaRPr>
          </a:p>
          <a:p>
            <a:pPr marL="342900" marR="0" lvl="0" indent="-342900" algn="l" rtl="0">
              <a:spcBef>
                <a:spcPts val="1000"/>
              </a:spcBef>
              <a:spcAft>
                <a:spcPts val="0"/>
              </a:spcAft>
              <a:buClr>
                <a:srgbClr val="86D1D8"/>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Pros and Cons of using CoreML</a:t>
            </a:r>
            <a:endParaRPr sz="2000" b="0" i="0" u="none" strike="noStrike" cap="none">
              <a:solidFill>
                <a:schemeClr val="lt1"/>
              </a:solidFill>
              <a:latin typeface="Century Gothic"/>
              <a:ea typeface="Century Gothic"/>
              <a:cs typeface="Century Gothic"/>
              <a:sym typeface="Century Gothic"/>
            </a:endParaRPr>
          </a:p>
          <a:p>
            <a:pPr marL="342900" marR="0" lvl="0" indent="-241300" algn="l" rtl="0">
              <a:spcBef>
                <a:spcPts val="1000"/>
              </a:spcBef>
              <a:spcAft>
                <a:spcPts val="0"/>
              </a:spcAft>
              <a:buClr>
                <a:srgbClr val="86D1D8"/>
              </a:buClr>
              <a:buSzPts val="1600"/>
              <a:buFont typeface="Noto Sans Symbols"/>
              <a:buNone/>
            </a:pPr>
            <a:endParaRPr sz="2000" b="0" i="0" u="none" strike="noStrike" cap="none">
              <a:solidFill>
                <a:schemeClr val="lt1"/>
              </a:solidFill>
              <a:latin typeface="Century Gothic"/>
              <a:ea typeface="Century Gothic"/>
              <a:cs typeface="Century Gothic"/>
              <a:sym typeface="Century Gothic"/>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3"/>
          <p:cNvSpPr txBox="1">
            <a:spLocks noGrp="1"/>
          </p:cNvSpPr>
          <p:nvPr>
            <p:ph type="title"/>
          </p:nvPr>
        </p:nvSpPr>
        <p:spPr>
          <a:xfrm>
            <a:off x="646111" y="452718"/>
            <a:ext cx="9404700" cy="1400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a:t>Brief introduction to Machine learning</a:t>
            </a:r>
            <a:endParaRPr/>
          </a:p>
        </p:txBody>
      </p:sp>
      <p:sp>
        <p:nvSpPr>
          <p:cNvPr id="178" name="Google Shape;178;p23"/>
          <p:cNvSpPr txBox="1">
            <a:spLocks noGrp="1"/>
          </p:cNvSpPr>
          <p:nvPr>
            <p:ph type="body" idx="1"/>
          </p:nvPr>
        </p:nvSpPr>
        <p:spPr>
          <a:xfrm>
            <a:off x="1103312" y="2052918"/>
            <a:ext cx="8946600" cy="4195500"/>
          </a:xfrm>
          <a:prstGeom prst="rect">
            <a:avLst/>
          </a:prstGeom>
        </p:spPr>
        <p:txBody>
          <a:bodyPr spcFirstLastPara="1" wrap="square" lIns="91425" tIns="45700" rIns="91425" bIns="45700" anchor="t" anchorCtr="0">
            <a:noAutofit/>
          </a:bodyPr>
          <a:lstStyle/>
          <a:p>
            <a:pPr marL="342900" lvl="0" indent="-342900" algn="l" rtl="0">
              <a:spcBef>
                <a:spcPts val="0"/>
              </a:spcBef>
              <a:spcAft>
                <a:spcPts val="0"/>
              </a:spcAft>
              <a:buSzPts val="1600"/>
              <a:buChar char="▶"/>
            </a:pPr>
            <a:r>
              <a:rPr lang="en-US"/>
              <a:t>Machine learning : </a:t>
            </a:r>
            <a:endParaRPr/>
          </a:p>
          <a:p>
            <a:pPr marL="342900" lvl="0" indent="0" algn="l" rtl="0">
              <a:spcBef>
                <a:spcPts val="0"/>
              </a:spcBef>
              <a:spcAft>
                <a:spcPts val="0"/>
              </a:spcAft>
              <a:buNone/>
            </a:pPr>
            <a:endParaRPr/>
          </a:p>
          <a:p>
            <a:pPr marL="342900" lvl="0" indent="0" algn="l" rtl="0">
              <a:spcBef>
                <a:spcPts val="0"/>
              </a:spcBef>
              <a:spcAft>
                <a:spcPts val="0"/>
              </a:spcAft>
              <a:buNone/>
            </a:pPr>
            <a:r>
              <a:rPr lang="en-US"/>
              <a:t>To teach a computer to learn without being explicitly programmed</a:t>
            </a:r>
            <a:endParaRPr/>
          </a:p>
          <a:p>
            <a:pPr marL="342900" lvl="0" indent="0" algn="l" rtl="0">
              <a:spcBef>
                <a:spcPts val="0"/>
              </a:spcBef>
              <a:spcAft>
                <a:spcPts val="0"/>
              </a:spcAft>
              <a:buNone/>
            </a:pPr>
            <a:endParaRPr/>
          </a:p>
          <a:p>
            <a:pPr marL="342900" lvl="0" indent="-342900" algn="l" rtl="0">
              <a:spcBef>
                <a:spcPts val="0"/>
              </a:spcBef>
              <a:spcAft>
                <a:spcPts val="0"/>
              </a:spcAft>
              <a:buSzPts val="1600"/>
              <a:buChar char="▶"/>
            </a:pPr>
            <a:r>
              <a:rPr lang="en-US"/>
              <a:t>Model  :</a:t>
            </a:r>
            <a:endParaRPr/>
          </a:p>
          <a:p>
            <a:pPr marL="0" lvl="0" indent="0" algn="l" rtl="0">
              <a:spcBef>
                <a:spcPts val="1000"/>
              </a:spcBef>
              <a:spcAft>
                <a:spcPts val="0"/>
              </a:spcAft>
              <a:buNone/>
            </a:pPr>
            <a:r>
              <a:rPr lang="en-US"/>
              <a:t>     Go through data iteratively to predict new, unknown data.</a:t>
            </a:r>
            <a:endParaRPr/>
          </a:p>
          <a:p>
            <a:pPr marL="0" lvl="0" indent="0" algn="l" rtl="0">
              <a:spcBef>
                <a:spcPts val="1000"/>
              </a:spcBef>
              <a:spcAft>
                <a:spcPts val="0"/>
              </a:spcAft>
              <a:buNone/>
            </a:pPr>
            <a:r>
              <a:rPr lang="en-US"/>
              <a:t> </a:t>
            </a:r>
            <a:endParaRPr/>
          </a:p>
          <a:p>
            <a:pPr marL="0" lvl="0" indent="0" algn="l" rtl="0">
              <a:spcBef>
                <a:spcPts val="1000"/>
              </a:spcBef>
              <a:spcAft>
                <a:spcPts val="0"/>
              </a:spcAft>
              <a:buNone/>
            </a:pP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4"/>
          <p:cNvSpPr txBox="1">
            <a:spLocks noGrp="1"/>
          </p:cNvSpPr>
          <p:nvPr>
            <p:ph type="title"/>
          </p:nvPr>
        </p:nvSpPr>
        <p:spPr>
          <a:xfrm>
            <a:off x="646111" y="452718"/>
            <a:ext cx="9404700" cy="1400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2"/>
              </a:buClr>
              <a:buSzPts val="4200"/>
              <a:buFont typeface="Century Gothic"/>
              <a:buNone/>
            </a:pPr>
            <a:r>
              <a:rPr lang="en-US" sz="4200" b="0" i="0" u="none" strike="noStrike" cap="none">
                <a:solidFill>
                  <a:schemeClr val="lt2"/>
                </a:solidFill>
                <a:latin typeface="Century Gothic"/>
                <a:ea typeface="Century Gothic"/>
                <a:cs typeface="Century Gothic"/>
                <a:sym typeface="Century Gothic"/>
              </a:rPr>
              <a:t>Brief introduction to Machine learning</a:t>
            </a:r>
            <a:endParaRPr/>
          </a:p>
        </p:txBody>
      </p:sp>
      <p:sp>
        <p:nvSpPr>
          <p:cNvPr id="184" name="Google Shape;184;p24"/>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86D1D8"/>
              </a:buClr>
              <a:buSzPts val="1600"/>
              <a:buFont typeface="Noto Sans Symbols"/>
              <a:buChar char="▶"/>
            </a:pPr>
            <a:r>
              <a:rPr lang="en-US" sz="2000" b="0" i="0" u="none" strike="noStrike" cap="none" dirty="0">
                <a:solidFill>
                  <a:schemeClr val="lt1"/>
                </a:solidFill>
                <a:latin typeface="Century Gothic"/>
                <a:ea typeface="Century Gothic"/>
                <a:cs typeface="Century Gothic"/>
                <a:sym typeface="Century Gothic"/>
              </a:rPr>
              <a:t>Machine learning Philosophy :</a:t>
            </a:r>
            <a:endParaRPr dirty="0"/>
          </a:p>
          <a:p>
            <a:pPr marL="0" marR="0" lvl="0" indent="0" algn="l" rtl="0">
              <a:spcBef>
                <a:spcPts val="1000"/>
              </a:spcBef>
              <a:spcAft>
                <a:spcPts val="0"/>
              </a:spcAft>
              <a:buClr>
                <a:srgbClr val="86D1D8"/>
              </a:buClr>
              <a:buSzPts val="1600"/>
              <a:buFont typeface="Noto Sans Symbols"/>
              <a:buNone/>
            </a:pPr>
            <a:r>
              <a:rPr lang="en-US" sz="2000" b="0" i="0" u="none" strike="noStrike" cap="none" dirty="0">
                <a:solidFill>
                  <a:schemeClr val="lt1"/>
                </a:solidFill>
                <a:latin typeface="Century Gothic"/>
                <a:ea typeface="Century Gothic"/>
                <a:cs typeface="Century Gothic"/>
                <a:sym typeface="Century Gothic"/>
              </a:rPr>
              <a:t>The machine learning philosophy is, at a high level, that of letting large amounts of data dictate algorithms and solutions for complex inferential problems</a:t>
            </a:r>
            <a:endParaRP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5"/>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2"/>
              </a:buClr>
              <a:buSzPts val="4200"/>
              <a:buFont typeface="Century Gothic"/>
              <a:buNone/>
            </a:pPr>
            <a:r>
              <a:rPr lang="en-US" sz="4200" b="0" i="0" u="none" strike="noStrike" cap="none">
                <a:solidFill>
                  <a:schemeClr val="lt2"/>
                </a:solidFill>
                <a:latin typeface="Century Gothic"/>
                <a:ea typeface="Century Gothic"/>
                <a:cs typeface="Century Gothic"/>
                <a:sym typeface="Century Gothic"/>
              </a:rPr>
              <a:t>Brief introduction to Machine learning</a:t>
            </a:r>
            <a:endParaRPr/>
          </a:p>
        </p:txBody>
      </p:sp>
      <p:sp>
        <p:nvSpPr>
          <p:cNvPr id="190" name="Google Shape;190;p25"/>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86D1D8"/>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Supervised Learning </a:t>
            </a:r>
            <a:endParaRPr/>
          </a:p>
          <a:p>
            <a:pPr marL="342900" marR="0" lvl="0" indent="-342900" algn="l" rtl="0">
              <a:spcBef>
                <a:spcPts val="1000"/>
              </a:spcBef>
              <a:spcAft>
                <a:spcPts val="0"/>
              </a:spcAft>
              <a:buClr>
                <a:srgbClr val="86D1D8"/>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Unsupervised Learning </a:t>
            </a:r>
            <a:endParaRPr/>
          </a:p>
          <a:p>
            <a:pPr marL="342900" marR="0" lvl="0" indent="-342900" algn="l" rtl="0">
              <a:spcBef>
                <a:spcPts val="1000"/>
              </a:spcBef>
              <a:spcAft>
                <a:spcPts val="0"/>
              </a:spcAft>
              <a:buClr>
                <a:srgbClr val="86D1D8"/>
              </a:buClr>
              <a:buSzPts val="1600"/>
              <a:buFont typeface="Noto Sans Symbols"/>
              <a:buChar char="▶"/>
            </a:pPr>
            <a:r>
              <a:rPr lang="en-US"/>
              <a:t>Reinforcement</a:t>
            </a:r>
            <a:r>
              <a:rPr lang="en-US" sz="2000" b="0" i="0" u="none" strike="noStrike" cap="none">
                <a:solidFill>
                  <a:schemeClr val="lt1"/>
                </a:solidFill>
                <a:latin typeface="Century Gothic"/>
                <a:ea typeface="Century Gothic"/>
                <a:cs typeface="Century Gothic"/>
                <a:sym typeface="Century Gothic"/>
              </a:rPr>
              <a:t> Learning</a:t>
            </a:r>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6"/>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2"/>
              </a:buClr>
              <a:buSzPts val="4200"/>
              <a:buFont typeface="Century Gothic"/>
              <a:buNone/>
            </a:pPr>
            <a:r>
              <a:rPr lang="en-US" sz="4200" b="1" i="0" u="none" strike="noStrike" cap="none">
                <a:solidFill>
                  <a:schemeClr val="lt2"/>
                </a:solidFill>
                <a:latin typeface="Century Gothic"/>
                <a:ea typeface="Century Gothic"/>
                <a:cs typeface="Century Gothic"/>
                <a:sym typeface="Century Gothic"/>
              </a:rPr>
              <a:t>Introduction</a:t>
            </a:r>
            <a:endParaRPr/>
          </a:p>
        </p:txBody>
      </p:sp>
      <p:sp>
        <p:nvSpPr>
          <p:cNvPr id="196" name="Google Shape;196;p26"/>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86D1D8"/>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Apple iPhone X </a:t>
            </a:r>
            <a:r>
              <a:rPr lang="en-US" sz="2000" b="0" i="0" u="sng" strike="noStrike" cap="none">
                <a:solidFill>
                  <a:schemeClr val="hlink"/>
                </a:solidFill>
                <a:latin typeface="Century Gothic"/>
                <a:ea typeface="Century Gothic"/>
                <a:cs typeface="Century Gothic"/>
                <a:sym typeface="Century Gothic"/>
                <a:hlinkClick r:id="rId3"/>
              </a:rPr>
              <a:t>FaceID</a:t>
            </a:r>
            <a:r>
              <a:rPr lang="en-US" sz="2000" b="0" i="0" u="none" strike="noStrike" cap="none">
                <a:solidFill>
                  <a:schemeClr val="lt1"/>
                </a:solidFill>
                <a:latin typeface="Century Gothic"/>
                <a:ea typeface="Century Gothic"/>
                <a:cs typeface="Century Gothic"/>
                <a:sym typeface="Century Gothic"/>
              </a:rPr>
              <a:t>, </a:t>
            </a:r>
            <a:r>
              <a:rPr lang="en-US" sz="2000" b="0" i="0" u="sng" strike="noStrike" cap="none">
                <a:solidFill>
                  <a:schemeClr val="hlink"/>
                </a:solidFill>
                <a:latin typeface="Century Gothic"/>
                <a:ea typeface="Century Gothic"/>
                <a:cs typeface="Century Gothic"/>
                <a:sym typeface="Century Gothic"/>
                <a:hlinkClick r:id="rId4"/>
              </a:rPr>
              <a:t>Animoji</a:t>
            </a:r>
            <a:r>
              <a:rPr lang="en-US" sz="2000" b="0" i="0" u="none" strike="noStrike" cap="none">
                <a:solidFill>
                  <a:schemeClr val="lt1"/>
                </a:solidFill>
                <a:latin typeface="Century Gothic"/>
                <a:ea typeface="Century Gothic"/>
                <a:cs typeface="Century Gothic"/>
                <a:sym typeface="Century Gothic"/>
              </a:rPr>
              <a:t>, </a:t>
            </a:r>
            <a:r>
              <a:rPr lang="en-US" sz="2000" b="0" i="0" u="sng" strike="noStrike" cap="none">
                <a:solidFill>
                  <a:schemeClr val="hlink"/>
                </a:solidFill>
                <a:latin typeface="Century Gothic"/>
                <a:ea typeface="Century Gothic"/>
                <a:cs typeface="Century Gothic"/>
                <a:sym typeface="Century Gothic"/>
                <a:hlinkClick r:id="rId5"/>
              </a:rPr>
              <a:t>Augmented Reality</a:t>
            </a:r>
            <a:r>
              <a:rPr lang="en-US" sz="2000" b="0" i="0" u="none" strike="noStrike" cap="none">
                <a:solidFill>
                  <a:schemeClr val="lt1"/>
                </a:solidFill>
                <a:latin typeface="Century Gothic"/>
                <a:ea typeface="Century Gothic"/>
                <a:cs typeface="Century Gothic"/>
                <a:sym typeface="Century Gothic"/>
              </a:rPr>
              <a:t> use the power of machine learning. </a:t>
            </a:r>
            <a:endParaRPr/>
          </a:p>
          <a:p>
            <a:pPr marL="342900" marR="0" lvl="0" indent="-342900" algn="l" rtl="0">
              <a:spcBef>
                <a:spcPts val="1000"/>
              </a:spcBef>
              <a:spcAft>
                <a:spcPts val="0"/>
              </a:spcAft>
              <a:buClr>
                <a:srgbClr val="86D1D8"/>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The hacker in me wanted to get my hands dirty and figure out what it takes to build a system like that?</a:t>
            </a:r>
            <a:endParaRPr/>
          </a:p>
          <a:p>
            <a:pPr marL="342900" marR="0" lvl="0" indent="-241300" algn="l" rtl="0">
              <a:spcBef>
                <a:spcPts val="1000"/>
              </a:spcBef>
              <a:spcAft>
                <a:spcPts val="0"/>
              </a:spcAft>
              <a:buClr>
                <a:srgbClr val="86D1D8"/>
              </a:buClr>
              <a:buSzPts val="1600"/>
              <a:buFont typeface="Noto Sans Symbols"/>
              <a:buNone/>
            </a:pPr>
            <a:endParaRPr sz="2000" b="0" i="0" u="none" strike="noStrike" cap="none">
              <a:solidFill>
                <a:schemeClr val="lt1"/>
              </a:solidFill>
              <a:latin typeface="Century Gothic"/>
              <a:ea typeface="Century Gothic"/>
              <a:cs typeface="Century Gothic"/>
              <a:sym typeface="Century Gothic"/>
            </a:endParaRPr>
          </a:p>
        </p:txBody>
      </p:sp>
      <p:pic>
        <p:nvPicPr>
          <p:cNvPr id="197" name="Google Shape;197;p26" descr="A picture containing mask&#10;&#10;Description generated with high confidence"/>
          <p:cNvPicPr preferRelativeResize="0"/>
          <p:nvPr/>
        </p:nvPicPr>
        <p:blipFill rotWithShape="1">
          <a:blip r:embed="rId6">
            <a:alphaModFix/>
          </a:blip>
          <a:srcRect/>
          <a:stretch/>
        </p:blipFill>
        <p:spPr>
          <a:xfrm>
            <a:off x="4381500" y="3595548"/>
            <a:ext cx="2667000" cy="2652851"/>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7"/>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2"/>
              </a:buClr>
              <a:buSzPts val="4200"/>
              <a:buFont typeface="Century Gothic"/>
              <a:buNone/>
            </a:pPr>
            <a:r>
              <a:rPr lang="en-US" sz="4200" b="1" i="0" u="none" strike="noStrike" cap="none">
                <a:solidFill>
                  <a:schemeClr val="lt2"/>
                </a:solidFill>
                <a:latin typeface="Century Gothic"/>
                <a:ea typeface="Century Gothic"/>
                <a:cs typeface="Century Gothic"/>
                <a:sym typeface="Century Gothic"/>
              </a:rPr>
              <a:t>Introduction</a:t>
            </a:r>
            <a:endParaRPr/>
          </a:p>
        </p:txBody>
      </p:sp>
      <p:sp>
        <p:nvSpPr>
          <p:cNvPr id="203" name="Google Shape;203;p27"/>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86D1D8"/>
              </a:buClr>
              <a:buSzPts val="1600"/>
              <a:buFont typeface="Noto Sans Symbols"/>
              <a:buChar char="▶"/>
            </a:pPr>
            <a:r>
              <a:rPr lang="en-US" sz="2000" b="0" i="0" u="none" strike="noStrike" cap="none">
                <a:solidFill>
                  <a:schemeClr val="lt1"/>
                </a:solidFill>
                <a:latin typeface="Century Gothic"/>
                <a:ea typeface="Century Gothic"/>
                <a:cs typeface="Century Gothic"/>
                <a:sym typeface="Century Gothic"/>
              </a:rPr>
              <a:t>When probed further, the answer was </a:t>
            </a:r>
            <a:r>
              <a:rPr lang="en-US" sz="2000" b="1" i="0" u="none" strike="noStrike" cap="none">
                <a:solidFill>
                  <a:schemeClr val="lt1"/>
                </a:solidFill>
                <a:latin typeface="Century Gothic"/>
                <a:ea typeface="Century Gothic"/>
                <a:cs typeface="Century Gothic"/>
                <a:sym typeface="Century Gothic"/>
              </a:rPr>
              <a:t>CoreML</a:t>
            </a:r>
            <a:r>
              <a:rPr lang="en-US" sz="2000" b="0" i="0" u="none" strike="noStrike" cap="none">
                <a:solidFill>
                  <a:schemeClr val="lt1"/>
                </a:solidFill>
                <a:latin typeface="Century Gothic"/>
                <a:ea typeface="Century Gothic"/>
                <a:cs typeface="Century Gothic"/>
                <a:sym typeface="Century Gothic"/>
              </a:rPr>
              <a:t> which is Apple’s official machine learning kit for developers.</a:t>
            </a:r>
            <a:endParaRPr/>
          </a:p>
          <a:p>
            <a:pPr marL="342900" marR="0" lvl="0" indent="-342900" algn="l" rtl="0">
              <a:spcBef>
                <a:spcPts val="1000"/>
              </a:spcBef>
              <a:spcAft>
                <a:spcPts val="0"/>
              </a:spcAft>
              <a:buClr>
                <a:srgbClr val="86D1D8"/>
              </a:buClr>
              <a:buSzPts val="1600"/>
              <a:buFont typeface="Noto Sans Symbols"/>
              <a:buChar char="▶"/>
            </a:pPr>
            <a:r>
              <a:rPr lang="en-US" sz="2000" b="0" i="1" u="none" strike="noStrike" cap="none">
                <a:solidFill>
                  <a:schemeClr val="lt1"/>
                </a:solidFill>
                <a:latin typeface="Century Gothic"/>
                <a:ea typeface="Century Gothic"/>
                <a:cs typeface="Century Gothic"/>
                <a:sym typeface="Century Gothic"/>
              </a:rPr>
              <a:t>With a powerful computing engine at its core, the iPhone will now be open to new avenues of machine learning and the significance of CoreML will only rise in the coming days.</a:t>
            </a:r>
            <a:endParaRPr sz="2000" b="0" i="0" u="none" strike="noStrike" cap="none">
              <a:solidFill>
                <a:schemeClr val="lt1"/>
              </a:solidFill>
              <a:latin typeface="Century Gothic"/>
              <a:ea typeface="Century Gothic"/>
              <a:cs typeface="Century Gothic"/>
              <a:sym typeface="Century Gothic"/>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7"/>
        <p:cNvGrpSpPr/>
        <p:nvPr/>
      </p:nvGrpSpPr>
      <p:grpSpPr>
        <a:xfrm>
          <a:off x="0" y="0"/>
          <a:ext cx="0" cy="0"/>
          <a:chOff x="0" y="0"/>
          <a:chExt cx="0" cy="0"/>
        </a:xfrm>
      </p:grpSpPr>
      <p:sp>
        <p:nvSpPr>
          <p:cNvPr id="208" name="Google Shape;208;p28"/>
          <p:cNvSpPr/>
          <p:nvPr/>
        </p:nvSpPr>
        <p:spPr>
          <a:xfrm>
            <a:off x="0" y="0"/>
            <a:ext cx="12192000" cy="6858000"/>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09" name="Google Shape;209;p28"/>
          <p:cNvSpPr txBox="1">
            <a:spLocks noGrp="1"/>
          </p:cNvSpPr>
          <p:nvPr>
            <p:ph type="title"/>
          </p:nvPr>
        </p:nvSpPr>
        <p:spPr>
          <a:xfrm>
            <a:off x="635223" y="629266"/>
            <a:ext cx="3116690" cy="5594554"/>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EBEBEB"/>
              </a:buClr>
              <a:buSzPts val="4800"/>
              <a:buFont typeface="Century Gothic"/>
              <a:buNone/>
            </a:pPr>
            <a:r>
              <a:rPr lang="en-US" sz="4800" b="1" i="0" u="none" strike="noStrike" cap="none">
                <a:solidFill>
                  <a:srgbClr val="EBEBEB"/>
                </a:solidFill>
                <a:latin typeface="Century Gothic"/>
                <a:ea typeface="Century Gothic"/>
                <a:cs typeface="Century Gothic"/>
                <a:sym typeface="Century Gothic"/>
              </a:rPr>
              <a:t>What is CoreML?</a:t>
            </a:r>
            <a:br>
              <a:rPr lang="en-US" sz="4800" b="1" i="0" u="none" strike="noStrike" cap="none">
                <a:solidFill>
                  <a:srgbClr val="EBEBEB"/>
                </a:solidFill>
                <a:latin typeface="Century Gothic"/>
                <a:ea typeface="Century Gothic"/>
                <a:cs typeface="Century Gothic"/>
                <a:sym typeface="Century Gothic"/>
              </a:rPr>
            </a:br>
            <a:endParaRPr sz="4800" b="0" i="0" u="none" strike="noStrike" cap="none">
              <a:solidFill>
                <a:srgbClr val="EBEBEB"/>
              </a:solidFill>
              <a:latin typeface="Century Gothic"/>
              <a:ea typeface="Century Gothic"/>
              <a:cs typeface="Century Gothic"/>
              <a:sym typeface="Century Gothic"/>
            </a:endParaRPr>
          </a:p>
        </p:txBody>
      </p:sp>
      <p:sp>
        <p:nvSpPr>
          <p:cNvPr id="210" name="Google Shape;210;p28"/>
          <p:cNvSpPr/>
          <p:nvPr/>
        </p:nvSpPr>
        <p:spPr>
          <a:xfrm>
            <a:off x="3948110" y="-1"/>
            <a:ext cx="559472" cy="3709642"/>
          </a:xfrm>
          <a:custGeom>
            <a:avLst/>
            <a:gdLst/>
            <a:ahLst/>
            <a:cxnLst/>
            <a:rect l="l" t="t" r="r" b="b"/>
            <a:pathLst>
              <a:path w="559472" h="3709642" extrusionOk="0">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lt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11" name="Google Shape;211;p28"/>
          <p:cNvSpPr/>
          <p:nvPr/>
        </p:nvSpPr>
        <p:spPr>
          <a:xfrm rot="-5400000">
            <a:off x="4747655" y="-586345"/>
            <a:ext cx="6858001" cy="8030691"/>
          </a:xfrm>
          <a:custGeom>
            <a:avLst/>
            <a:gdLst/>
            <a:ahLst/>
            <a:cxnLst/>
            <a:rect l="l" t="t" r="r" b="b"/>
            <a:pathLst>
              <a:path w="6858001" h="8030691" extrusionOk="0">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chemeClr val="lt1"/>
          </a:solidFill>
          <a:ln>
            <a:noFill/>
          </a:ln>
        </p:spPr>
      </p:sp>
      <p:sp>
        <p:nvSpPr>
          <p:cNvPr id="212" name="Google Shape;212;p28"/>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8"/>
          <p:cNvSpPr txBox="1">
            <a:spLocks noGrp="1"/>
          </p:cNvSpPr>
          <p:nvPr>
            <p:ph type="body" idx="1"/>
          </p:nvPr>
        </p:nvSpPr>
        <p:spPr>
          <a:xfrm>
            <a:off x="5048452" y="1410459"/>
            <a:ext cx="6495847" cy="1885146"/>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F7F7F7"/>
              </a:buClr>
              <a:buSzPts val="1600"/>
              <a:buFont typeface="Noto Sans Symbols"/>
              <a:buChar char="▶"/>
            </a:pPr>
            <a:r>
              <a:rPr lang="en-US" sz="2000" b="0" i="0" u="none" strike="noStrike" cap="none">
                <a:solidFill>
                  <a:schemeClr val="dk1"/>
                </a:solidFill>
                <a:latin typeface="Century Gothic"/>
                <a:ea typeface="Century Gothic"/>
                <a:cs typeface="Century Gothic"/>
                <a:sym typeface="Century Gothic"/>
              </a:rPr>
              <a:t>Apple launched </a:t>
            </a:r>
            <a:r>
              <a:rPr lang="en-US" sz="2000" b="0" i="0" u="sng" strike="noStrike" cap="none">
                <a:solidFill>
                  <a:schemeClr val="hlink"/>
                </a:solidFill>
                <a:latin typeface="Century Gothic"/>
                <a:ea typeface="Century Gothic"/>
                <a:cs typeface="Century Gothic"/>
                <a:sym typeface="Century Gothic"/>
                <a:hlinkClick r:id="rId4"/>
              </a:rPr>
              <a:t>CoreML</a:t>
            </a:r>
            <a:r>
              <a:rPr lang="en-US" sz="2000" b="0" i="0" u="none" strike="noStrike" cap="none">
                <a:solidFill>
                  <a:schemeClr val="dk1"/>
                </a:solidFill>
                <a:latin typeface="Century Gothic"/>
                <a:ea typeface="Century Gothic"/>
                <a:cs typeface="Century Gothic"/>
                <a:sym typeface="Century Gothic"/>
              </a:rPr>
              <a:t> this year in their annual developer conference </a:t>
            </a:r>
            <a:r>
              <a:rPr lang="en-US" sz="2000" b="0" i="0" u="sng" strike="noStrike" cap="none">
                <a:solidFill>
                  <a:schemeClr val="hlink"/>
                </a:solidFill>
                <a:latin typeface="Century Gothic"/>
                <a:ea typeface="Century Gothic"/>
                <a:cs typeface="Century Gothic"/>
                <a:sym typeface="Century Gothic"/>
                <a:hlinkClick r:id="rId5"/>
              </a:rPr>
              <a:t>WWDC</a:t>
            </a:r>
            <a:r>
              <a:rPr lang="en-US" sz="2000" b="0" i="0" u="none" strike="noStrike" cap="none">
                <a:solidFill>
                  <a:schemeClr val="dk1"/>
                </a:solidFill>
                <a:latin typeface="Century Gothic"/>
                <a:ea typeface="Century Gothic"/>
                <a:cs typeface="Century Gothic"/>
                <a:sym typeface="Century Gothic"/>
              </a:rPr>
              <a:t>(which is equivalent </a:t>
            </a:r>
            <a:r>
              <a:rPr lang="en-US"/>
              <a:t>to </a:t>
            </a:r>
            <a:r>
              <a:rPr lang="en-US" sz="2000" b="0" i="0" u="none" strike="noStrike" cap="none">
                <a:solidFill>
                  <a:schemeClr val="dk1"/>
                </a:solidFill>
                <a:latin typeface="Century Gothic"/>
                <a:ea typeface="Century Gothic"/>
                <a:cs typeface="Century Gothic"/>
                <a:sym typeface="Century Gothic"/>
              </a:rPr>
              <a:t>Google I/O conference) with a lot of hype. In order to better understand CoreML’s role, we have to know a bit of context.</a:t>
            </a:r>
            <a:endParaRPr/>
          </a:p>
        </p:txBody>
      </p:sp>
      <p:pic>
        <p:nvPicPr>
          <p:cNvPr id="214" name="Google Shape;214;p28"/>
          <p:cNvPicPr preferRelativeResize="0"/>
          <p:nvPr/>
        </p:nvPicPr>
        <p:blipFill rotWithShape="1">
          <a:blip r:embed="rId6">
            <a:alphaModFix/>
          </a:blip>
          <a:srcRect/>
          <a:stretch/>
        </p:blipFill>
        <p:spPr>
          <a:xfrm>
            <a:off x="5048452" y="3562395"/>
            <a:ext cx="6413073" cy="26614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9"/>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2"/>
              </a:buClr>
              <a:buSzPts val="4800"/>
              <a:buFont typeface="Century Gothic"/>
              <a:buNone/>
            </a:pPr>
            <a:r>
              <a:rPr lang="en-US" sz="4800" b="1" i="0" u="none" strike="noStrike" cap="none">
                <a:solidFill>
                  <a:schemeClr val="lt2"/>
                </a:solidFill>
                <a:latin typeface="Century Gothic"/>
                <a:ea typeface="Century Gothic"/>
                <a:cs typeface="Century Gothic"/>
                <a:sym typeface="Century Gothic"/>
              </a:rPr>
              <a:t>A little context for CoreML</a:t>
            </a:r>
            <a:endParaRPr sz="4800" b="1" i="0" u="none" strike="noStrike" cap="none">
              <a:solidFill>
                <a:schemeClr val="lt2"/>
              </a:solidFill>
              <a:latin typeface="Century Gothic"/>
              <a:ea typeface="Century Gothic"/>
              <a:cs typeface="Century Gothic"/>
              <a:sym typeface="Century Gothic"/>
            </a:endParaRPr>
          </a:p>
        </p:txBody>
      </p:sp>
      <p:sp>
        <p:nvSpPr>
          <p:cNvPr id="220" name="Google Shape;220;p29"/>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86D1D8"/>
              </a:buClr>
              <a:buSzPts val="1600"/>
              <a:buFont typeface="Noto Sans Symbols"/>
              <a:buChar char="▶"/>
            </a:pPr>
            <a:r>
              <a:rPr lang="en-US" sz="2000" b="0" i="0" u="none" strike="noStrike" cap="none" dirty="0">
                <a:solidFill>
                  <a:schemeClr val="lt1"/>
                </a:solidFill>
                <a:latin typeface="Century Gothic"/>
                <a:ea typeface="Century Gothic"/>
                <a:cs typeface="Century Gothic"/>
                <a:sym typeface="Century Gothic"/>
              </a:rPr>
              <a:t>Interestingly this is not the first time that Apple has come out with a framework for machine learning on its devices. Last year it launched a bunch of libraries for the same:</a:t>
            </a:r>
            <a:endParaRPr dirty="0"/>
          </a:p>
          <a:p>
            <a:pPr marL="800100" marR="0" lvl="2" indent="0" algn="l" rtl="0">
              <a:spcBef>
                <a:spcPts val="1000"/>
              </a:spcBef>
              <a:spcAft>
                <a:spcPts val="0"/>
              </a:spcAft>
              <a:buClr>
                <a:srgbClr val="86D1D8"/>
              </a:buClr>
              <a:buSzPts val="1440"/>
              <a:buFont typeface="Noto Sans Symbols"/>
              <a:buNone/>
            </a:pPr>
            <a:endParaRPr sz="1800" b="1" i="0" u="none" strike="noStrike" cap="none" dirty="0">
              <a:solidFill>
                <a:schemeClr val="lt1"/>
              </a:solidFill>
              <a:latin typeface="Century Gothic"/>
              <a:ea typeface="Century Gothic"/>
              <a:cs typeface="Century Gothic"/>
              <a:sym typeface="Century Gothic"/>
            </a:endParaRPr>
          </a:p>
          <a:p>
            <a:pPr marL="800100" marR="0" lvl="2" indent="0" algn="l" rtl="0">
              <a:spcBef>
                <a:spcPts val="1000"/>
              </a:spcBef>
              <a:spcAft>
                <a:spcPts val="0"/>
              </a:spcAft>
              <a:buClr>
                <a:srgbClr val="86D1D8"/>
              </a:buClr>
              <a:buSzPts val="1440"/>
              <a:buFont typeface="Noto Sans Symbols"/>
              <a:buNone/>
            </a:pPr>
            <a:r>
              <a:rPr lang="en-US" sz="1800" b="1" i="0" u="none" strike="noStrike" cap="none" dirty="0">
                <a:solidFill>
                  <a:schemeClr val="lt1"/>
                </a:solidFill>
                <a:latin typeface="Century Gothic"/>
                <a:ea typeface="Century Gothic"/>
                <a:cs typeface="Century Gothic"/>
                <a:sym typeface="Century Gothic"/>
              </a:rPr>
              <a:t>Accelerate</a:t>
            </a:r>
            <a:r>
              <a:rPr lang="en-US" sz="1800" b="0" i="0" u="none" strike="noStrike" cap="none" dirty="0">
                <a:solidFill>
                  <a:schemeClr val="lt1"/>
                </a:solidFill>
                <a:latin typeface="Century Gothic"/>
                <a:ea typeface="Century Gothic"/>
                <a:cs typeface="Century Gothic"/>
                <a:sym typeface="Century Gothic"/>
              </a:rPr>
              <a:t> and </a:t>
            </a:r>
            <a:r>
              <a:rPr lang="en-US" sz="1800" b="1" i="0" u="none" strike="noStrike" cap="none" dirty="0">
                <a:solidFill>
                  <a:schemeClr val="lt1"/>
                </a:solidFill>
                <a:latin typeface="Century Gothic"/>
                <a:ea typeface="Century Gothic"/>
                <a:cs typeface="Century Gothic"/>
                <a:sym typeface="Century Gothic"/>
              </a:rPr>
              <a:t>Basic Neural Network Subroutines (BNNS)</a:t>
            </a:r>
            <a:r>
              <a:rPr lang="en-US" sz="1800" b="0" i="0" u="none" strike="noStrike" cap="none" dirty="0">
                <a:solidFill>
                  <a:schemeClr val="lt1"/>
                </a:solidFill>
                <a:latin typeface="Century Gothic"/>
                <a:ea typeface="Century Gothic"/>
                <a:cs typeface="Century Gothic"/>
                <a:sym typeface="Century Gothic"/>
              </a:rPr>
              <a:t> – Efficiently utilize CPU for predictions using Convolutional Neural Networks.</a:t>
            </a:r>
            <a:endParaRPr dirty="0"/>
          </a:p>
          <a:p>
            <a:pPr marL="800100" marR="0" lvl="2" indent="0" algn="l" rtl="0">
              <a:spcBef>
                <a:spcPts val="1000"/>
              </a:spcBef>
              <a:spcAft>
                <a:spcPts val="0"/>
              </a:spcAft>
              <a:buClr>
                <a:srgbClr val="86D1D8"/>
              </a:buClr>
              <a:buSzPts val="1440"/>
              <a:buFont typeface="Noto Sans Symbols"/>
              <a:buNone/>
            </a:pPr>
            <a:endParaRPr sz="1800" b="0" i="0" u="none" strike="noStrike" cap="none" dirty="0">
              <a:solidFill>
                <a:schemeClr val="lt1"/>
              </a:solidFill>
              <a:latin typeface="Century Gothic"/>
              <a:ea typeface="Century Gothic"/>
              <a:cs typeface="Century Gothic"/>
              <a:sym typeface="Century Gothic"/>
            </a:endParaRPr>
          </a:p>
          <a:p>
            <a:pPr marL="800100" marR="0" lvl="2" indent="0" algn="l" rtl="0">
              <a:spcBef>
                <a:spcPts val="1000"/>
              </a:spcBef>
              <a:spcAft>
                <a:spcPts val="0"/>
              </a:spcAft>
              <a:buClr>
                <a:srgbClr val="86D1D8"/>
              </a:buClr>
              <a:buSzPts val="1440"/>
              <a:buFont typeface="Noto Sans Symbols"/>
              <a:buNone/>
            </a:pPr>
            <a:r>
              <a:rPr lang="en-US" sz="1800" b="1" i="0" u="none" strike="noStrike" cap="none" dirty="0">
                <a:solidFill>
                  <a:schemeClr val="lt1"/>
                </a:solidFill>
                <a:latin typeface="Century Gothic"/>
                <a:ea typeface="Century Gothic"/>
                <a:cs typeface="Century Gothic"/>
                <a:sym typeface="Century Gothic"/>
              </a:rPr>
              <a:t>Metal Performance </a:t>
            </a:r>
            <a:r>
              <a:rPr lang="en-US" sz="1800" b="1" i="0" u="none" strike="noStrike" cap="none" dirty="0" err="1">
                <a:solidFill>
                  <a:schemeClr val="lt1"/>
                </a:solidFill>
                <a:latin typeface="Century Gothic"/>
                <a:ea typeface="Century Gothic"/>
                <a:cs typeface="Century Gothic"/>
                <a:sym typeface="Century Gothic"/>
              </a:rPr>
              <a:t>Shaders</a:t>
            </a:r>
            <a:r>
              <a:rPr lang="en-US" sz="1800" b="1" i="0" u="none" strike="noStrike" cap="none" dirty="0">
                <a:solidFill>
                  <a:schemeClr val="lt1"/>
                </a:solidFill>
                <a:latin typeface="Century Gothic"/>
                <a:ea typeface="Century Gothic"/>
                <a:cs typeface="Century Gothic"/>
                <a:sym typeface="Century Gothic"/>
              </a:rPr>
              <a:t> CNN (MPSCNN)</a:t>
            </a:r>
            <a:r>
              <a:rPr lang="en-US" sz="1800" b="0" i="0" u="none" strike="noStrike" cap="none" dirty="0">
                <a:solidFill>
                  <a:schemeClr val="lt1"/>
                </a:solidFill>
                <a:latin typeface="Century Gothic"/>
                <a:ea typeface="Century Gothic"/>
                <a:cs typeface="Century Gothic"/>
                <a:sym typeface="Century Gothic"/>
              </a:rPr>
              <a:t> – Efficiently utilize GPU </a:t>
            </a:r>
            <a:r>
              <a:rPr lang="en-US" sz="1800" b="0" i="0" u="none" strike="noStrike" cap="none" dirty="0" smtClean="0">
                <a:solidFill>
                  <a:schemeClr val="lt1"/>
                </a:solidFill>
                <a:latin typeface="Century Gothic"/>
                <a:ea typeface="Century Gothic"/>
                <a:cs typeface="Century Gothic"/>
                <a:sym typeface="Century Gothic"/>
              </a:rPr>
              <a:t>(parallel processing )for </a:t>
            </a:r>
            <a:r>
              <a:rPr lang="en-US" sz="1800" b="0" i="0" u="none" strike="noStrike" cap="none" dirty="0">
                <a:solidFill>
                  <a:schemeClr val="lt1"/>
                </a:solidFill>
                <a:latin typeface="Century Gothic"/>
                <a:ea typeface="Century Gothic"/>
                <a:cs typeface="Century Gothic"/>
                <a:sym typeface="Century Gothic"/>
              </a:rPr>
              <a:t>predictions using Convolutional Neural Networks.</a:t>
            </a:r>
            <a:endParaRPr dirty="0"/>
          </a:p>
          <a:p>
            <a:pPr marL="342900" marR="0" lvl="0" indent="-241300" algn="l" rtl="0">
              <a:spcBef>
                <a:spcPts val="1000"/>
              </a:spcBef>
              <a:spcAft>
                <a:spcPts val="0"/>
              </a:spcAft>
              <a:buClr>
                <a:srgbClr val="86D1D8"/>
              </a:buClr>
              <a:buSzPts val="1600"/>
              <a:buFont typeface="Noto Sans Symbols"/>
              <a:buNone/>
            </a:pPr>
            <a:endParaRPr sz="2000" b="0" i="0" u="none" strike="noStrike" cap="none" dirty="0">
              <a:solidFill>
                <a:schemeClr val="lt1"/>
              </a:solidFill>
              <a:latin typeface="Century Gothic"/>
              <a:ea typeface="Century Gothic"/>
              <a:cs typeface="Century Gothic"/>
              <a:sym typeface="Century Gothic"/>
            </a:endParaRPr>
          </a:p>
        </p:txBody>
      </p:sp>
    </p:spTree>
  </p:cSld>
  <p:clrMapOvr>
    <a:masterClrMapping/>
  </p:clrMapOvr>
</p:sld>
</file>

<file path=ppt/theme/theme1.xml><?xml version="1.0" encoding="utf-8"?>
<a:theme xmlns:a="http://schemas.openxmlformats.org/drawingml/2006/main"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446</Words>
  <Application>Microsoft Office PowerPoint</Application>
  <PresentationFormat>Custom</PresentationFormat>
  <Paragraphs>62</Paragraphs>
  <Slides>14</Slides>
  <Notes>14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14</vt:i4>
      </vt:variant>
    </vt:vector>
  </HeadingPairs>
  <TitlesOfParts>
    <vt:vector size="20" baseType="lpstr">
      <vt:lpstr>Arial</vt:lpstr>
      <vt:lpstr>Noto Sans Symbols</vt:lpstr>
      <vt:lpstr>Roboto</vt:lpstr>
      <vt:lpstr>Century Gothic</vt:lpstr>
      <vt:lpstr>Ion</vt:lpstr>
      <vt:lpstr>Ion</vt:lpstr>
      <vt:lpstr>Machine learning in ios</vt:lpstr>
      <vt:lpstr>Table of Contents </vt:lpstr>
      <vt:lpstr>Brief introduction to Machine learning</vt:lpstr>
      <vt:lpstr>Brief introduction to Machine learning</vt:lpstr>
      <vt:lpstr>Brief introduction to Machine learning</vt:lpstr>
      <vt:lpstr>Introduction</vt:lpstr>
      <vt:lpstr>Introduction</vt:lpstr>
      <vt:lpstr>What is CoreML? </vt:lpstr>
      <vt:lpstr>A little context for CoreML</vt:lpstr>
      <vt:lpstr>Enter CoreML </vt:lpstr>
      <vt:lpstr>What else does CoreML provide?  </vt:lpstr>
      <vt:lpstr>What else does CoreML provide?  </vt:lpstr>
      <vt:lpstr>Pros of CoreML </vt:lpstr>
      <vt:lpstr>Cons of CoreML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in ios</dc:title>
  <dc:creator>Rawan Khaled</dc:creator>
  <cp:lastModifiedBy>Rawan Khaled</cp:lastModifiedBy>
  <cp:revision>2</cp:revision>
  <dcterms:modified xsi:type="dcterms:W3CDTF">2018-11-07T04:30:26Z</dcterms:modified>
</cp:coreProperties>
</file>