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32" r:id="rId1"/>
  </p:sldMasterIdLst>
  <p:notesMasterIdLst>
    <p:notesMasterId r:id="rId24"/>
  </p:notesMasterIdLst>
  <p:sldIdLst>
    <p:sldId id="256" r:id="rId2"/>
    <p:sldId id="275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6" r:id="rId20"/>
    <p:sldId id="277" r:id="rId21"/>
    <p:sldId id="258" r:id="rId22"/>
    <p:sldId id="260" r:id="rId2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0" autoAdjust="0"/>
    <p:restoredTop sz="94660"/>
  </p:normalViewPr>
  <p:slideViewPr>
    <p:cSldViewPr>
      <p:cViewPr>
        <p:scale>
          <a:sx n="70" d="100"/>
          <a:sy n="70" d="100"/>
        </p:scale>
        <p:origin x="-151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EECF-A8EF-4355-A948-D30AA5AF760B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8BD9F-73ED-4F81-95ED-DD52EC0C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8BD9F-73ED-4F81-95ED-DD52EC0C3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ar-E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5050101-793F-4F88-B65D-CB0575DE7D0F}" type="datetimeFigureOut">
              <a:rPr lang="ar-EG" smtClean="0"/>
              <a:t>05/02/1440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ar-E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1DD00B-0B98-4A67-BBAE-9C5FBC6CE884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evices/tech/power/mgmt" TargetMode="External"/><Relationship Id="rId2" Type="http://schemas.openxmlformats.org/officeDocument/2006/relationships/hyperlink" Target="https://www.researchgate.net/publication/268004325_Advanced_Android_Power_Management_and_Implementation_of_Wakelock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about/versions/pie/power" TargetMode="External"/><Relationship Id="rId4" Type="http://schemas.openxmlformats.org/officeDocument/2006/relationships/hyperlink" Target="https://developer.android.com/topic/performance/pow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171129"/>
          </a:xfrm>
        </p:spPr>
        <p:txBody>
          <a:bodyPr/>
          <a:lstStyle/>
          <a:p>
            <a:r>
              <a:rPr lang="en-US" dirty="0" smtClean="0"/>
              <a:t>Power Management in Android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resented by Menna Mohamed and Macrina Ashraf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399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Power Management Restrictions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1" y="2311107"/>
            <a:ext cx="6468378" cy="4201111"/>
          </a:xfrm>
        </p:spPr>
      </p:pic>
    </p:spTree>
    <p:extLst>
      <p:ext uri="{BB962C8B-B14F-4D97-AF65-F5344CB8AC3E}">
        <p14:creationId xmlns:p14="http://schemas.microsoft.com/office/powerpoint/2010/main" val="29774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066800"/>
          </a:xfrm>
        </p:spPr>
        <p:txBody>
          <a:bodyPr>
            <a:noAutofit/>
          </a:bodyPr>
          <a:lstStyle/>
          <a:p>
            <a:pPr rtl="0"/>
            <a:r>
              <a:rPr lang="en-US" dirty="0" smtClean="0"/>
              <a:t>Exemptions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Developers </a:t>
            </a:r>
            <a:r>
              <a:rPr lang="en-US" dirty="0"/>
              <a:t>can use </a:t>
            </a:r>
            <a:r>
              <a:rPr lang="en-US" dirty="0" smtClean="0"/>
              <a:t>exemptions </a:t>
            </a:r>
            <a:r>
              <a:rPr lang="en-US" dirty="0"/>
              <a:t>to apply these settings to their </a:t>
            </a:r>
            <a:r>
              <a:rPr lang="en-US" dirty="0" smtClean="0"/>
              <a:t>apps.</a:t>
            </a:r>
          </a:p>
          <a:p>
            <a:pPr algn="l" rtl="0"/>
            <a:r>
              <a:rPr lang="en-US" dirty="0" smtClean="0"/>
              <a:t>Users </a:t>
            </a:r>
            <a:r>
              <a:rPr lang="en-US" dirty="0"/>
              <a:t>can exempted apps from App Standby and Doze power </a:t>
            </a:r>
            <a:r>
              <a:rPr lang="en-US" dirty="0" smtClean="0"/>
              <a:t>saving modes </a:t>
            </a:r>
            <a:r>
              <a:rPr lang="en-US" dirty="0"/>
              <a:t>in the Settings menu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 smtClean="0"/>
              <a:t>Exemptions may be needed in:</a:t>
            </a:r>
          </a:p>
          <a:p>
            <a:pPr lvl="2" algn="l" rtl="0"/>
            <a:r>
              <a:rPr lang="en-US" dirty="0" smtClean="0"/>
              <a:t>Device </a:t>
            </a:r>
            <a:r>
              <a:rPr lang="en-US" dirty="0"/>
              <a:t>manufacturers using a Cloud </a:t>
            </a:r>
            <a:r>
              <a:rPr lang="en-US" dirty="0" smtClean="0"/>
              <a:t>Messaging                 platform </a:t>
            </a:r>
            <a:r>
              <a:rPr lang="en-US" dirty="0"/>
              <a:t>other </a:t>
            </a:r>
            <a:r>
              <a:rPr lang="en-US" dirty="0" smtClean="0"/>
              <a:t>than Firebase Cloud Messaging(FCM).</a:t>
            </a:r>
            <a:r>
              <a:rPr lang="en-US" dirty="0"/>
              <a:t> </a:t>
            </a:r>
          </a:p>
          <a:p>
            <a:pPr lvl="2" algn="l" rtl="0"/>
            <a:r>
              <a:rPr lang="en-US" dirty="0" smtClean="0"/>
              <a:t>Carrier </a:t>
            </a:r>
            <a:r>
              <a:rPr lang="en-US" dirty="0"/>
              <a:t>using non-FCM Cloud Messaging </a:t>
            </a:r>
            <a:r>
              <a:rPr lang="en-US" dirty="0" smtClean="0"/>
              <a:t>platform.</a:t>
            </a:r>
            <a:endParaRPr lang="en-US" dirty="0"/>
          </a:p>
          <a:p>
            <a:pPr lvl="2" algn="l" rtl="0"/>
            <a:r>
              <a:rPr lang="en-US" dirty="0" smtClean="0"/>
              <a:t>Third-party </a:t>
            </a:r>
            <a:r>
              <a:rPr lang="en-US" dirty="0"/>
              <a:t>application using non-FCM Cloud Messaging </a:t>
            </a:r>
            <a:r>
              <a:rPr lang="en-US" dirty="0" smtClean="0"/>
              <a:t>platform.</a:t>
            </a:r>
            <a:endParaRPr lang="en-US" dirty="0"/>
          </a:p>
          <a:p>
            <a:pPr marL="109728" indent="0" algn="l" rtl="0">
              <a:buNone/>
            </a:pPr>
            <a:endParaRPr lang="en-US" dirty="0"/>
          </a:p>
          <a:p>
            <a:pPr marL="109728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Exemptions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600" dirty="0" smtClean="0"/>
              <a:t>Unnecessary exemptions undermine </a:t>
            </a:r>
            <a:r>
              <a:rPr lang="en-US" sz="2600" dirty="0"/>
              <a:t>the benefits of Doze and App </a:t>
            </a:r>
            <a:r>
              <a:rPr lang="en-US" sz="2600" dirty="0" smtClean="0"/>
              <a:t>Standby.</a:t>
            </a:r>
          </a:p>
          <a:p>
            <a:pPr algn="l" rtl="0"/>
            <a:endParaRPr lang="en-US" sz="2600" dirty="0" smtClean="0"/>
          </a:p>
          <a:p>
            <a:pPr algn="l" rtl="0"/>
            <a:r>
              <a:rPr lang="en-US" sz="2600" dirty="0" smtClean="0"/>
              <a:t>Exemptions allow </a:t>
            </a:r>
            <a:r>
              <a:rPr lang="en-US" sz="2600" dirty="0"/>
              <a:t>applications to overcome beneficial controls the platform has over power </a:t>
            </a:r>
            <a:r>
              <a:rPr lang="en-US" sz="2600" dirty="0" smtClean="0"/>
              <a:t>use and that can lead users to be unhappy about the power consumptions.</a:t>
            </a:r>
          </a:p>
          <a:p>
            <a:pPr algn="l" rtl="0"/>
            <a:endParaRPr lang="en-US" sz="2600" dirty="0" smtClean="0"/>
          </a:p>
          <a:p>
            <a:pPr algn="l" rtl="0"/>
            <a:r>
              <a:rPr lang="en-US" sz="2600" dirty="0" smtClean="0"/>
              <a:t>Using Exemptions recommended in </a:t>
            </a:r>
            <a:r>
              <a:rPr lang="en-US" sz="2600" dirty="0"/>
              <a:t>cloud messaging services or apps with similar functions.</a:t>
            </a:r>
          </a:p>
        </p:txBody>
      </p:sp>
    </p:spTree>
    <p:extLst>
      <p:ext uri="{BB962C8B-B14F-4D97-AF65-F5344CB8AC3E}">
        <p14:creationId xmlns:p14="http://schemas.microsoft.com/office/powerpoint/2010/main" val="17552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Power Management in Android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Three Important things to keeping app power-thrifty:</a:t>
            </a:r>
          </a:p>
          <a:p>
            <a:pPr lvl="2" algn="l" rtl="0"/>
            <a:r>
              <a:rPr lang="en-US" dirty="0" smtClean="0"/>
              <a:t>Makes app lazy first.</a:t>
            </a:r>
          </a:p>
          <a:p>
            <a:pPr lvl="2" algn="l" rtl="0"/>
            <a:r>
              <a:rPr lang="en-US" dirty="0" smtClean="0"/>
              <a:t>Take advantages of platform features in power management.</a:t>
            </a:r>
          </a:p>
          <a:p>
            <a:pPr lvl="2" algn="l" rtl="0"/>
            <a:r>
              <a:rPr lang="en-US" dirty="0" smtClean="0"/>
              <a:t>Using tools that help identify battery-draining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Lazy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Lazy First means looking for ways to reduce and optimize operations that are battery-intensive.</a:t>
            </a:r>
          </a:p>
          <a:p>
            <a:pPr marL="109728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core questions </a:t>
            </a:r>
            <a:r>
              <a:rPr lang="en-US" dirty="0" smtClean="0"/>
              <a:t>support Lazy First design:</a:t>
            </a:r>
          </a:p>
          <a:p>
            <a:pPr lvl="2" algn="l" rtl="0"/>
            <a:r>
              <a:rPr lang="en-US" dirty="0" smtClean="0"/>
              <a:t>Reduce: Are there redundant operations your app can cut out? </a:t>
            </a:r>
          </a:p>
          <a:p>
            <a:pPr lvl="2" algn="l" rtl="0"/>
            <a:r>
              <a:rPr lang="en-US" dirty="0" smtClean="0"/>
              <a:t>Defer: </a:t>
            </a:r>
            <a:r>
              <a:rPr lang="en-US" dirty="0"/>
              <a:t>Does an app need to perform an action right </a:t>
            </a:r>
            <a:r>
              <a:rPr lang="en-US" dirty="0" smtClean="0"/>
              <a:t>away?</a:t>
            </a:r>
          </a:p>
          <a:p>
            <a:pPr lvl="2" algn="l" rtl="0"/>
            <a:r>
              <a:rPr lang="en-US" dirty="0" smtClean="0"/>
              <a:t>Coalesce: </a:t>
            </a:r>
            <a:r>
              <a:rPr lang="en-US" dirty="0"/>
              <a:t>Can work be batched, instead of putting the device into an active state many times?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1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Platform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Android platform provides 2 categories of help to optimize app’s battery use:</a:t>
            </a:r>
          </a:p>
          <a:p>
            <a:pPr marL="1161288" lvl="2" indent="-457200" algn="l" rtl="0">
              <a:buFont typeface="+mj-lt"/>
              <a:buAutoNum type="arabicPeriod"/>
            </a:pPr>
            <a:r>
              <a:rPr lang="en-US" dirty="0" smtClean="0"/>
              <a:t>Platform provides several APIs that can be used in app implementation.</a:t>
            </a:r>
          </a:p>
          <a:p>
            <a:pPr marL="1161288" lvl="2" indent="-457200" algn="l" rtl="0">
              <a:buFont typeface="+mj-lt"/>
              <a:buAutoNum type="arabicPeriod"/>
            </a:pPr>
            <a:r>
              <a:rPr lang="en-US" dirty="0" smtClean="0"/>
              <a:t>Internal mechanisms in the platform that help in save battery life:</a:t>
            </a:r>
          </a:p>
          <a:p>
            <a:pPr algn="l" rtl="0"/>
            <a:r>
              <a:rPr lang="en-US" dirty="0" smtClean="0"/>
              <a:t>Doze and App Standby.</a:t>
            </a:r>
          </a:p>
          <a:p>
            <a:pPr algn="l" rtl="0"/>
            <a:r>
              <a:rPr lang="en-US" dirty="0" smtClean="0"/>
              <a:t>App Standby buckets:</a:t>
            </a:r>
            <a:r>
              <a:rPr lang="en-US" dirty="0"/>
              <a:t> S</a:t>
            </a:r>
            <a:r>
              <a:rPr lang="en-US" dirty="0" smtClean="0"/>
              <a:t>ystem </a:t>
            </a:r>
            <a:r>
              <a:rPr lang="en-US" dirty="0"/>
              <a:t>limits apps' access to device </a:t>
            </a:r>
            <a:r>
              <a:rPr lang="en-US" dirty="0" smtClean="0"/>
              <a:t>resources based on the user’s usage patterns.</a:t>
            </a:r>
          </a:p>
          <a:p>
            <a:pPr marL="109728" indent="0" algn="l">
              <a:buNone/>
            </a:pPr>
            <a:endParaRPr lang="en-US" dirty="0" smtClean="0"/>
          </a:p>
          <a:p>
            <a:pPr marL="109728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Platform </a:t>
            </a:r>
            <a:r>
              <a:rPr lang="en-US" dirty="0"/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Background restrictions: System promote to user to restrict app that have bad behavior from access system resources.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Power </a:t>
            </a:r>
            <a:r>
              <a:rPr lang="en-US" dirty="0"/>
              <a:t>management </a:t>
            </a:r>
            <a:r>
              <a:rPr lang="en-US" dirty="0" smtClean="0"/>
              <a:t>restrictions: List of </a:t>
            </a:r>
            <a:r>
              <a:rPr lang="en-US" dirty="0"/>
              <a:t>power restrictions that can be imposed on apps under certain </a:t>
            </a:r>
            <a:r>
              <a:rPr lang="en-US" dirty="0" smtClean="0"/>
              <a:t>conditions.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Testing </a:t>
            </a:r>
            <a:r>
              <a:rPr lang="en-US" dirty="0"/>
              <a:t>and </a:t>
            </a:r>
            <a:r>
              <a:rPr lang="en-US" dirty="0" smtClean="0"/>
              <a:t>troubleshooting</a:t>
            </a:r>
            <a:r>
              <a:rPr lang="en-US" dirty="0"/>
              <a:t>.</a:t>
            </a:r>
          </a:p>
          <a:p>
            <a:pPr marL="109728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Tooling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You can use tools available to identify which parts of your apps consume the most power.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Tools for android:</a:t>
            </a:r>
          </a:p>
          <a:p>
            <a:pPr lvl="2" algn="l" rtl="0"/>
            <a:r>
              <a:rPr lang="en-US" dirty="0" smtClean="0"/>
              <a:t>Profile GPU Rendering</a:t>
            </a:r>
          </a:p>
          <a:p>
            <a:pPr lvl="2" algn="l" rtl="0"/>
            <a:r>
              <a:rPr lang="en-US" dirty="0" smtClean="0"/>
              <a:t>Battery historian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72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Battery Historian</a:t>
            </a:r>
            <a:endParaRPr lang="ar-E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734" y="2276872"/>
            <a:ext cx="9183081" cy="386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Improvements in Power Management in Android </a:t>
            </a:r>
            <a:r>
              <a:rPr lang="en-US" dirty="0" smtClean="0"/>
              <a:t>Pie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Android 9 introduced new features to ensure device power management improvement.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Those features can be divided into two categories:</a:t>
            </a:r>
          </a:p>
          <a:p>
            <a:pPr lvl="2" algn="l" rtl="0"/>
            <a:r>
              <a:rPr lang="en-US" dirty="0" smtClean="0"/>
              <a:t>App standby buckets</a:t>
            </a:r>
          </a:p>
          <a:p>
            <a:pPr lvl="2" algn="l" rtl="0"/>
            <a:r>
              <a:rPr lang="en-US" dirty="0" smtClean="0"/>
              <a:t>Battery saver improvements</a:t>
            </a:r>
            <a:endParaRPr lang="en-US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62500" lnSpcReduction="20000"/>
          </a:bodyPr>
          <a:lstStyle/>
          <a:p>
            <a:pPr algn="l" rtl="0"/>
            <a:r>
              <a:rPr lang="en-US" dirty="0" smtClean="0"/>
              <a:t>What is  Power Management?</a:t>
            </a:r>
          </a:p>
          <a:p>
            <a:pPr algn="l" rtl="0"/>
            <a:r>
              <a:rPr lang="en-US" dirty="0" smtClean="0"/>
              <a:t> Power Management in Linux</a:t>
            </a:r>
          </a:p>
          <a:p>
            <a:pPr lvl="2" algn="l" rtl="0"/>
            <a:r>
              <a:rPr lang="en-US" dirty="0" smtClean="0"/>
              <a:t>Advanced Power Management(APM)</a:t>
            </a:r>
          </a:p>
          <a:p>
            <a:pPr lvl="2" algn="l" rtl="0"/>
            <a:r>
              <a:rPr lang="en-US" dirty="0" smtClean="0"/>
              <a:t>Advanced Configuration and Power Interface(ACPI)</a:t>
            </a:r>
            <a:endParaRPr lang="en-US" dirty="0"/>
          </a:p>
          <a:p>
            <a:pPr algn="l" rtl="0"/>
            <a:r>
              <a:rPr lang="en-US" dirty="0"/>
              <a:t>Power Management in </a:t>
            </a:r>
            <a:r>
              <a:rPr lang="en-US" dirty="0" smtClean="0"/>
              <a:t>Android</a:t>
            </a:r>
          </a:p>
          <a:p>
            <a:pPr lvl="2" algn="l" rtl="0"/>
            <a:r>
              <a:rPr lang="en-US" dirty="0" smtClean="0"/>
              <a:t>App restriction </a:t>
            </a:r>
          </a:p>
          <a:p>
            <a:pPr lvl="2" algn="l" rtl="0"/>
            <a:r>
              <a:rPr lang="en-US" dirty="0" smtClean="0"/>
              <a:t>App standby</a:t>
            </a:r>
          </a:p>
          <a:p>
            <a:pPr lvl="2" algn="l" rtl="0"/>
            <a:r>
              <a:rPr lang="en-US" dirty="0" smtClean="0"/>
              <a:t>Doze</a:t>
            </a:r>
          </a:p>
          <a:p>
            <a:pPr lvl="2" algn="l" rtl="0"/>
            <a:r>
              <a:rPr lang="en-US" dirty="0" smtClean="0"/>
              <a:t>Exemption</a:t>
            </a:r>
          </a:p>
          <a:p>
            <a:pPr algn="l" rtl="0"/>
            <a:r>
              <a:rPr lang="en-US" dirty="0" smtClean="0"/>
              <a:t>Power Management in Android Applications</a:t>
            </a:r>
          </a:p>
          <a:p>
            <a:pPr lvl="2" algn="l" rtl="0"/>
            <a:r>
              <a:rPr lang="en-US" dirty="0" smtClean="0"/>
              <a:t>Lazy First</a:t>
            </a:r>
          </a:p>
          <a:p>
            <a:pPr lvl="2" algn="l" rtl="0"/>
            <a:r>
              <a:rPr lang="en-US" dirty="0" smtClean="0"/>
              <a:t>Use platform features</a:t>
            </a:r>
          </a:p>
          <a:p>
            <a:pPr lvl="2" algn="l" rtl="0"/>
            <a:r>
              <a:rPr lang="en-US" dirty="0" smtClean="0"/>
              <a:t>Tooling</a:t>
            </a:r>
          </a:p>
          <a:p>
            <a:pPr marL="603504" indent="-457200" algn="l" rtl="0"/>
            <a:r>
              <a:rPr lang="en-US" dirty="0" smtClean="0"/>
              <a:t>Application restrictions</a:t>
            </a:r>
            <a:endParaRPr lang="en-US" dirty="0"/>
          </a:p>
          <a:p>
            <a:pPr marL="603504" indent="-457200" algn="l" rtl="0"/>
            <a:r>
              <a:rPr lang="en-US" dirty="0" smtClean="0"/>
              <a:t>Improvements in Power Management in Android Pie</a:t>
            </a:r>
            <a:endParaRPr lang="en-US" dirty="0"/>
          </a:p>
          <a:p>
            <a:pPr marL="1161288" lvl="2" indent="-457200" algn="l" rtl="0"/>
            <a:r>
              <a:rPr lang="en-US" dirty="0" smtClean="0"/>
              <a:t>App standby buckets</a:t>
            </a:r>
          </a:p>
          <a:p>
            <a:pPr marL="1161288" lvl="2" indent="-457200" algn="l" rtl="0"/>
            <a:r>
              <a:rPr lang="en-US" dirty="0" smtClean="0"/>
              <a:t>Battery saver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2184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36667"/>
            <a:ext cx="8765468" cy="5621333"/>
          </a:xfrm>
        </p:spPr>
      </p:pic>
    </p:spTree>
    <p:extLst>
      <p:ext uri="{BB962C8B-B14F-4D97-AF65-F5344CB8AC3E}">
        <p14:creationId xmlns:p14="http://schemas.microsoft.com/office/powerpoint/2010/main" val="16600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ar-E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5400" dirty="0" smtClean="0"/>
          </a:p>
          <a:p>
            <a:pPr marL="114300" indent="0" algn="ctr">
              <a:buNone/>
            </a:pPr>
            <a:r>
              <a:rPr lang="en-US" sz="5400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420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www.researchgate.net/publication/268004325_Advanced_Android_Power_Management_and_Implementation_of_Wakelocks</a:t>
            </a:r>
            <a:endParaRPr lang="en-US" dirty="0" smtClean="0"/>
          </a:p>
          <a:p>
            <a:pPr algn="l" rt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source.android.com/devices/tech/power/mgmt</a:t>
            </a:r>
            <a:endParaRPr lang="en-US" dirty="0" smtClean="0"/>
          </a:p>
          <a:p>
            <a:pPr algn="l" rtl="0"/>
            <a:r>
              <a:rPr lang="en-US" dirty="0">
                <a:hlinkClick r:id="rId4"/>
              </a:rPr>
              <a:t>https://developer.android.com/topic/performance/power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algn="l" rtl="0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developer.android.com/about/versions/pie/power</a:t>
            </a:r>
            <a:endParaRPr lang="en-US" dirty="0" smtClean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7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 Management?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It’s a feature that allows the users to control the amount of power consumed by a device they are using with minimal impact on performance.</a:t>
            </a:r>
          </a:p>
          <a:p>
            <a:pPr marL="11430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It enables devices to switch between various power modes, each device with different usage characteristics related to each device’s performance.</a:t>
            </a:r>
          </a:p>
          <a:p>
            <a:pPr algn="l" rtl="0"/>
            <a:endParaRPr lang="en-US" dirty="0" smtClean="0"/>
          </a:p>
          <a:p>
            <a:pPr marL="114300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07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Power Management in Linux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need for power management is not very powerful in Linux.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There </a:t>
            </a:r>
            <a:r>
              <a:rPr lang="en-US" dirty="0"/>
              <a:t>is 2 main techniques used in power management in Linux:</a:t>
            </a:r>
          </a:p>
          <a:p>
            <a:pPr lvl="2" algn="l" rtl="0"/>
            <a:r>
              <a:rPr lang="en-US" dirty="0"/>
              <a:t>Advanced Power Management(APM)</a:t>
            </a:r>
          </a:p>
          <a:p>
            <a:pPr lvl="2" algn="l" rtl="0"/>
            <a:r>
              <a:rPr lang="en-US" dirty="0"/>
              <a:t>Advanced Configuration and Power Interface(ACPI)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3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Advanced Power Management(APM)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It’s found in older systems</a:t>
            </a:r>
            <a:r>
              <a:rPr lang="en-US" sz="2400" dirty="0" smtClean="0"/>
              <a:t>.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Power management is done at Basic </a:t>
            </a:r>
            <a:r>
              <a:rPr lang="en-US" sz="2400" dirty="0" err="1" smtClean="0"/>
              <a:t>Input/Output</a:t>
            </a:r>
            <a:r>
              <a:rPr lang="en-US" sz="2400" dirty="0" smtClean="0"/>
              <a:t> System(BIOS).</a:t>
            </a:r>
          </a:p>
          <a:p>
            <a:pPr marL="109728" indent="0" algn="l" rtl="0">
              <a:buNone/>
            </a:pPr>
            <a:endParaRPr lang="en-US" sz="2400" dirty="0" smtClean="0"/>
          </a:p>
          <a:p>
            <a:pPr algn="l" rtl="0"/>
            <a:r>
              <a:rPr lang="en-US" sz="2400" dirty="0" smtClean="0"/>
              <a:t>It allows </a:t>
            </a:r>
            <a:r>
              <a:rPr lang="en-US" sz="2400" dirty="0"/>
              <a:t>higher-level software to use APM without any knowledge of the hardware </a:t>
            </a:r>
            <a:r>
              <a:rPr lang="en-US" sz="2400" dirty="0" smtClean="0"/>
              <a:t>interface.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APM </a:t>
            </a:r>
            <a:r>
              <a:rPr lang="en-US" sz="2400" dirty="0"/>
              <a:t>can extend the life of system batteries and thereby increases productivity and system </a:t>
            </a:r>
            <a:r>
              <a:rPr lang="en-US" sz="2400" dirty="0" smtClean="0"/>
              <a:t>availability. 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9685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Advanced Configuration and Power Interface(ACPI)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It is supported by modern PCs.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Power Management is controlled by </a:t>
            </a:r>
            <a:r>
              <a:rPr lang="en-US" sz="2400" dirty="0"/>
              <a:t>o</a:t>
            </a:r>
            <a:r>
              <a:rPr lang="en-US" sz="2400" dirty="0" smtClean="0"/>
              <a:t>perating system and BIOS.</a:t>
            </a:r>
          </a:p>
          <a:p>
            <a:pPr algn="l" rtl="0"/>
            <a:endParaRPr lang="en-US" sz="2400" dirty="0" smtClean="0"/>
          </a:p>
          <a:p>
            <a:pPr algn="l" rtl="0"/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40096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Power Management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 Android keep evolving and adds features to aid in extend battery </a:t>
            </a:r>
            <a:r>
              <a:rPr lang="en-US" dirty="0" smtClean="0"/>
              <a:t>life.</a:t>
            </a:r>
          </a:p>
          <a:p>
            <a:pPr marL="109728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Android enhancement in battery life:</a:t>
            </a:r>
          </a:p>
          <a:p>
            <a:pPr lvl="2" algn="l" rtl="0"/>
            <a:r>
              <a:rPr lang="en-US" dirty="0" smtClean="0"/>
              <a:t>App Restrictions.</a:t>
            </a:r>
          </a:p>
          <a:p>
            <a:pPr lvl="2" algn="l" rtl="0"/>
            <a:r>
              <a:rPr lang="en-US" dirty="0" smtClean="0"/>
              <a:t>App Standby.</a:t>
            </a:r>
          </a:p>
          <a:p>
            <a:pPr lvl="2" algn="l" rtl="0"/>
            <a:r>
              <a:rPr lang="en-US" dirty="0" smtClean="0"/>
              <a:t>Doze.</a:t>
            </a:r>
          </a:p>
          <a:p>
            <a:pPr lvl="2" algn="l" rtl="0"/>
            <a:r>
              <a:rPr lang="en-US" dirty="0" smtClean="0"/>
              <a:t>Exemptions.</a:t>
            </a:r>
          </a:p>
        </p:txBody>
      </p:sp>
    </p:spTree>
    <p:extLst>
      <p:ext uri="{BB962C8B-B14F-4D97-AF65-F5344CB8AC3E}">
        <p14:creationId xmlns:p14="http://schemas.microsoft.com/office/powerpoint/2010/main" val="9083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Management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App Restrictions: The Platform can offer apps that effect negatively affect on battery life, so  user can restrict those app from resources consumption.</a:t>
            </a:r>
          </a:p>
          <a:p>
            <a:pPr marL="109728" indent="0" algn="l">
              <a:buNone/>
            </a:pPr>
            <a:endParaRPr lang="en-US" dirty="0"/>
          </a:p>
          <a:p>
            <a:pPr algn="l" rtl="0"/>
            <a:r>
              <a:rPr lang="en-US" dirty="0" smtClean="0"/>
              <a:t>App Standby: The platform can adds unused apps in App standby mode, temporarily restricting network access </a:t>
            </a:r>
            <a:r>
              <a:rPr lang="en-US" dirty="0"/>
              <a:t> and deferring </a:t>
            </a:r>
            <a:r>
              <a:rPr lang="en-US" dirty="0" smtClean="0"/>
              <a:t>postpone </a:t>
            </a:r>
            <a:r>
              <a:rPr lang="en-US" dirty="0"/>
              <a:t>and jobs for those </a:t>
            </a:r>
            <a:r>
              <a:rPr lang="en-US" dirty="0" smtClean="0"/>
              <a:t>app.</a:t>
            </a:r>
          </a:p>
          <a:p>
            <a:pPr marL="109728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Power Management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Doze: The platform can enter in a state of deep sleep if users have not actively used their device for</a:t>
            </a:r>
            <a:r>
              <a:rPr lang="en-US" dirty="0"/>
              <a:t> </a:t>
            </a:r>
            <a:r>
              <a:rPr lang="en-US" dirty="0" smtClean="0"/>
              <a:t>extended </a:t>
            </a:r>
            <a:r>
              <a:rPr lang="en-US" dirty="0"/>
              <a:t>periods of time</a:t>
            </a:r>
            <a:r>
              <a:rPr lang="en-US" dirty="0" smtClean="0"/>
              <a:t>.</a:t>
            </a:r>
          </a:p>
          <a:p>
            <a:pPr marL="109728" indent="0" algn="l">
              <a:buNone/>
            </a:pPr>
            <a:endParaRPr lang="en-US" dirty="0"/>
          </a:p>
          <a:p>
            <a:pPr algn="l" rtl="0"/>
            <a:r>
              <a:rPr lang="en-US" dirty="0"/>
              <a:t>Exemptions: Preloaded system apps and cloud messaging services are typically exempted from App Standby and Doze by </a:t>
            </a:r>
            <a:r>
              <a:rPr lang="en-US" dirty="0" smtClean="0"/>
              <a:t>default.</a:t>
            </a:r>
          </a:p>
          <a:p>
            <a:pPr marL="109728" indent="0" algn="l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9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2502</TotalTime>
  <Words>729</Words>
  <Application>Microsoft Office PowerPoint</Application>
  <PresentationFormat>On-screen Show (4:3)</PresentationFormat>
  <Paragraphs>121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</vt:lpstr>
      <vt:lpstr>Power Management in Android</vt:lpstr>
      <vt:lpstr>Agenda</vt:lpstr>
      <vt:lpstr>What is Power Management?</vt:lpstr>
      <vt:lpstr>Power Management in Linux</vt:lpstr>
      <vt:lpstr>Advanced Power Management(APM)</vt:lpstr>
      <vt:lpstr>Advanced Configuration and Power Interface(ACPI)</vt:lpstr>
      <vt:lpstr>Power Management in Android</vt:lpstr>
      <vt:lpstr>Power Management in Android</vt:lpstr>
      <vt:lpstr>Power Management in Android</vt:lpstr>
      <vt:lpstr>Power Management Restrictions</vt:lpstr>
      <vt:lpstr>Exemptions</vt:lpstr>
      <vt:lpstr>Exemptions</vt:lpstr>
      <vt:lpstr>Power Management in Android Applications </vt:lpstr>
      <vt:lpstr>Lazy First</vt:lpstr>
      <vt:lpstr>Platform Features </vt:lpstr>
      <vt:lpstr>Platform Features </vt:lpstr>
      <vt:lpstr>Tooling </vt:lpstr>
      <vt:lpstr>Battery Historian</vt:lpstr>
      <vt:lpstr>Improvements in Power Management in Android Pie</vt:lpstr>
      <vt:lpstr>PowerPoint Presentation</vt:lpstr>
      <vt:lpstr> </vt:lpstr>
      <vt:lpstr>Reference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macri</dc:creator>
  <cp:lastModifiedBy>macri</cp:lastModifiedBy>
  <cp:revision>94</cp:revision>
  <dcterms:created xsi:type="dcterms:W3CDTF">2018-10-11T20:48:12Z</dcterms:created>
  <dcterms:modified xsi:type="dcterms:W3CDTF">2018-10-15T19:58:18Z</dcterms:modified>
</cp:coreProperties>
</file>