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90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mbria Math" panose="02040503050406030204" pitchFamily="18" charset="0"/>
      <p:regular r:id="rId13"/>
    </p:embeddedFont>
    <p:embeddedFont>
      <p:font typeface="Chelsea Market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2DC2B-03B4-42C1-82E8-87E1D147E2EF}">
  <a:tblStyle styleId="{4072DC2B-03B4-42C1-82E8-87E1D147E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EF4193-D821-465C-8DE7-6910F6A1EC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5256" autoAdjust="0"/>
  </p:normalViewPr>
  <p:slideViewPr>
    <p:cSldViewPr snapToGrid="0">
      <p:cViewPr varScale="1">
        <p:scale>
          <a:sx n="111" d="100"/>
          <a:sy n="111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21a600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921a600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4150" y="2040275"/>
            <a:ext cx="6635700" cy="9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852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1"/>
          </p:nvPr>
        </p:nvSpPr>
        <p:spPr>
          <a:xfrm>
            <a:off x="875376" y="2835127"/>
            <a:ext cx="2299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subTitle" idx="2"/>
          </p:nvPr>
        </p:nvSpPr>
        <p:spPr>
          <a:xfrm>
            <a:off x="3422100" y="2835127"/>
            <a:ext cx="2299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subTitle" idx="3"/>
          </p:nvPr>
        </p:nvSpPr>
        <p:spPr>
          <a:xfrm>
            <a:off x="5968825" y="2835127"/>
            <a:ext cx="2299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subTitle" idx="4"/>
          </p:nvPr>
        </p:nvSpPr>
        <p:spPr>
          <a:xfrm>
            <a:off x="875375" y="2380550"/>
            <a:ext cx="229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5"/>
          </p:nvPr>
        </p:nvSpPr>
        <p:spPr>
          <a:xfrm>
            <a:off x="3422104" y="2380550"/>
            <a:ext cx="229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6"/>
          </p:nvPr>
        </p:nvSpPr>
        <p:spPr>
          <a:xfrm>
            <a:off x="5968826" y="2380550"/>
            <a:ext cx="229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68" name="Google Shape;268;p26"/>
          <p:cNvGrpSpPr/>
          <p:nvPr/>
        </p:nvGrpSpPr>
        <p:grpSpPr>
          <a:xfrm>
            <a:off x="-185017" y="-1068420"/>
            <a:ext cx="12521929" cy="6622299"/>
            <a:chOff x="-185017" y="-1068420"/>
            <a:chExt cx="12521929" cy="6622299"/>
          </a:xfrm>
        </p:grpSpPr>
        <p:grpSp>
          <p:nvGrpSpPr>
            <p:cNvPr id="269" name="Google Shape;269;p26"/>
            <p:cNvGrpSpPr/>
            <p:nvPr/>
          </p:nvGrpSpPr>
          <p:grpSpPr>
            <a:xfrm rot="10800000">
              <a:off x="8271591" y="-1068420"/>
              <a:ext cx="4065321" cy="3345688"/>
              <a:chOff x="5304691" y="3224617"/>
              <a:chExt cx="4065321" cy="3345688"/>
            </a:xfrm>
          </p:grpSpPr>
          <p:sp>
            <p:nvSpPr>
              <p:cNvPr id="270" name="Google Shape;270;p26"/>
              <p:cNvSpPr/>
              <p:nvPr/>
            </p:nvSpPr>
            <p:spPr>
              <a:xfrm rot="-1072415">
                <a:off x="5586335" y="3704455"/>
                <a:ext cx="3502031" cy="2386011"/>
              </a:xfrm>
              <a:custGeom>
                <a:avLst/>
                <a:gdLst/>
                <a:ahLst/>
                <a:cxnLst/>
                <a:rect l="l" t="t" r="r" b="b"/>
                <a:pathLst>
                  <a:path w="9729" h="6628" extrusionOk="0">
                    <a:moveTo>
                      <a:pt x="9233" y="5694"/>
                    </a:moveTo>
                    <a:lnTo>
                      <a:pt x="9233" y="5694"/>
                    </a:lnTo>
                    <a:cubicBezTo>
                      <a:pt x="9067" y="5327"/>
                      <a:pt x="8933" y="4950"/>
                      <a:pt x="8843" y="4567"/>
                    </a:cubicBezTo>
                    <a:lnTo>
                      <a:pt x="8843" y="4567"/>
                    </a:lnTo>
                    <a:cubicBezTo>
                      <a:pt x="8745" y="4153"/>
                      <a:pt x="8706" y="3732"/>
                      <a:pt x="8680" y="3312"/>
                    </a:cubicBezTo>
                    <a:lnTo>
                      <a:pt x="8680" y="3312"/>
                    </a:lnTo>
                    <a:cubicBezTo>
                      <a:pt x="8623" y="2379"/>
                      <a:pt x="8641" y="1433"/>
                      <a:pt x="8318" y="524"/>
                    </a:cubicBezTo>
                    <a:lnTo>
                      <a:pt x="8318" y="524"/>
                    </a:lnTo>
                    <a:cubicBezTo>
                      <a:pt x="8299" y="468"/>
                      <a:pt x="8127" y="437"/>
                      <a:pt x="8069" y="428"/>
                    </a:cubicBezTo>
                    <a:lnTo>
                      <a:pt x="8069" y="428"/>
                    </a:lnTo>
                    <a:cubicBezTo>
                      <a:pt x="8008" y="419"/>
                      <a:pt x="7834" y="389"/>
                      <a:pt x="7789" y="437"/>
                    </a:cubicBezTo>
                    <a:lnTo>
                      <a:pt x="7789" y="437"/>
                    </a:lnTo>
                    <a:cubicBezTo>
                      <a:pt x="7113" y="1139"/>
                      <a:pt x="7072" y="2029"/>
                      <a:pt x="7129" y="2865"/>
                    </a:cubicBezTo>
                    <a:lnTo>
                      <a:pt x="7129" y="2865"/>
                    </a:lnTo>
                    <a:cubicBezTo>
                      <a:pt x="7144" y="3100"/>
                      <a:pt x="7166" y="3334"/>
                      <a:pt x="7180" y="3568"/>
                    </a:cubicBezTo>
                    <a:lnTo>
                      <a:pt x="7180" y="3568"/>
                    </a:lnTo>
                    <a:cubicBezTo>
                      <a:pt x="7191" y="3742"/>
                      <a:pt x="7200" y="3916"/>
                      <a:pt x="7150" y="4087"/>
                    </a:cubicBezTo>
                    <a:lnTo>
                      <a:pt x="7150" y="4087"/>
                    </a:lnTo>
                    <a:cubicBezTo>
                      <a:pt x="7111" y="4220"/>
                      <a:pt x="7038" y="4364"/>
                      <a:pt x="6879" y="4439"/>
                    </a:cubicBezTo>
                    <a:lnTo>
                      <a:pt x="6879" y="4439"/>
                    </a:lnTo>
                    <a:cubicBezTo>
                      <a:pt x="6855" y="4451"/>
                      <a:pt x="6831" y="4456"/>
                      <a:pt x="6805" y="4464"/>
                    </a:cubicBezTo>
                    <a:lnTo>
                      <a:pt x="6805" y="4464"/>
                    </a:lnTo>
                    <a:cubicBezTo>
                      <a:pt x="6803" y="4462"/>
                      <a:pt x="6801" y="4460"/>
                      <a:pt x="6799" y="4459"/>
                    </a:cubicBezTo>
                    <a:lnTo>
                      <a:pt x="6799" y="4459"/>
                    </a:lnTo>
                    <a:cubicBezTo>
                      <a:pt x="6759" y="4434"/>
                      <a:pt x="6724" y="4406"/>
                      <a:pt x="6694" y="4375"/>
                    </a:cubicBezTo>
                    <a:lnTo>
                      <a:pt x="6694" y="4375"/>
                    </a:lnTo>
                    <a:cubicBezTo>
                      <a:pt x="6335" y="4013"/>
                      <a:pt x="6574" y="3527"/>
                      <a:pt x="6328" y="3132"/>
                    </a:cubicBezTo>
                    <a:lnTo>
                      <a:pt x="6328" y="3132"/>
                    </a:lnTo>
                    <a:cubicBezTo>
                      <a:pt x="6300" y="3087"/>
                      <a:pt x="6206" y="3063"/>
                      <a:pt x="6150" y="3050"/>
                    </a:cubicBezTo>
                    <a:lnTo>
                      <a:pt x="6150" y="3050"/>
                    </a:lnTo>
                    <a:cubicBezTo>
                      <a:pt x="6068" y="3030"/>
                      <a:pt x="5965" y="3013"/>
                      <a:pt x="5878" y="3025"/>
                    </a:cubicBezTo>
                    <a:lnTo>
                      <a:pt x="5769" y="3039"/>
                    </a:lnTo>
                    <a:lnTo>
                      <a:pt x="5769" y="3039"/>
                    </a:lnTo>
                    <a:cubicBezTo>
                      <a:pt x="5688" y="2403"/>
                      <a:pt x="5607" y="1767"/>
                      <a:pt x="5527" y="1132"/>
                    </a:cubicBezTo>
                    <a:lnTo>
                      <a:pt x="5527" y="1132"/>
                    </a:lnTo>
                    <a:cubicBezTo>
                      <a:pt x="5505" y="958"/>
                      <a:pt x="5483" y="783"/>
                      <a:pt x="5461" y="609"/>
                    </a:cubicBezTo>
                    <a:lnTo>
                      <a:pt x="5461" y="609"/>
                    </a:lnTo>
                    <a:cubicBezTo>
                      <a:pt x="5444" y="477"/>
                      <a:pt x="5427" y="336"/>
                      <a:pt x="5316" y="228"/>
                    </a:cubicBezTo>
                    <a:lnTo>
                      <a:pt x="5316" y="228"/>
                    </a:lnTo>
                    <a:cubicBezTo>
                      <a:pt x="5176" y="93"/>
                      <a:pt x="4936" y="36"/>
                      <a:pt x="4721" y="17"/>
                    </a:cubicBezTo>
                    <a:lnTo>
                      <a:pt x="4721" y="17"/>
                    </a:lnTo>
                    <a:cubicBezTo>
                      <a:pt x="4518" y="0"/>
                      <a:pt x="4307" y="21"/>
                      <a:pt x="4135" y="111"/>
                    </a:cubicBezTo>
                    <a:lnTo>
                      <a:pt x="4135" y="111"/>
                    </a:lnTo>
                    <a:cubicBezTo>
                      <a:pt x="3831" y="267"/>
                      <a:pt x="3686" y="587"/>
                      <a:pt x="3596" y="843"/>
                    </a:cubicBezTo>
                    <a:lnTo>
                      <a:pt x="3596" y="843"/>
                    </a:lnTo>
                    <a:cubicBezTo>
                      <a:pt x="3493" y="1138"/>
                      <a:pt x="3463" y="1443"/>
                      <a:pt x="3481" y="1747"/>
                    </a:cubicBezTo>
                    <a:lnTo>
                      <a:pt x="3481" y="1747"/>
                    </a:lnTo>
                    <a:cubicBezTo>
                      <a:pt x="3518" y="2372"/>
                      <a:pt x="3742" y="2980"/>
                      <a:pt x="3979" y="3576"/>
                    </a:cubicBezTo>
                    <a:lnTo>
                      <a:pt x="3979" y="3576"/>
                    </a:lnTo>
                    <a:cubicBezTo>
                      <a:pt x="4241" y="4232"/>
                      <a:pt x="4528" y="4882"/>
                      <a:pt x="4842" y="5525"/>
                    </a:cubicBezTo>
                    <a:lnTo>
                      <a:pt x="4842" y="5525"/>
                    </a:lnTo>
                    <a:cubicBezTo>
                      <a:pt x="4994" y="5837"/>
                      <a:pt x="5163" y="6144"/>
                      <a:pt x="5302" y="6459"/>
                    </a:cubicBezTo>
                    <a:lnTo>
                      <a:pt x="5302" y="6459"/>
                    </a:lnTo>
                    <a:cubicBezTo>
                      <a:pt x="5326" y="6515"/>
                      <a:pt x="5350" y="6572"/>
                      <a:pt x="5373" y="6627"/>
                    </a:cubicBezTo>
                    <a:lnTo>
                      <a:pt x="5893" y="6627"/>
                    </a:lnTo>
                    <a:lnTo>
                      <a:pt x="5893" y="6627"/>
                    </a:lnTo>
                    <a:cubicBezTo>
                      <a:pt x="5769" y="6324"/>
                      <a:pt x="5607" y="6029"/>
                      <a:pt x="5460" y="5731"/>
                    </a:cubicBezTo>
                    <a:lnTo>
                      <a:pt x="5460" y="5731"/>
                    </a:lnTo>
                    <a:cubicBezTo>
                      <a:pt x="5303" y="5415"/>
                      <a:pt x="5152" y="5097"/>
                      <a:pt x="5008" y="4776"/>
                    </a:cubicBezTo>
                    <a:lnTo>
                      <a:pt x="5008" y="4776"/>
                    </a:lnTo>
                    <a:cubicBezTo>
                      <a:pt x="4726" y="4151"/>
                      <a:pt x="4450" y="3519"/>
                      <a:pt x="4244" y="2877"/>
                    </a:cubicBezTo>
                    <a:lnTo>
                      <a:pt x="4244" y="2877"/>
                    </a:lnTo>
                    <a:cubicBezTo>
                      <a:pt x="4053" y="2281"/>
                      <a:pt x="3935" y="1649"/>
                      <a:pt x="4112" y="1041"/>
                    </a:cubicBezTo>
                    <a:lnTo>
                      <a:pt x="4112" y="1041"/>
                    </a:lnTo>
                    <a:cubicBezTo>
                      <a:pt x="4154" y="897"/>
                      <a:pt x="4212" y="756"/>
                      <a:pt x="4289" y="619"/>
                    </a:cubicBezTo>
                    <a:lnTo>
                      <a:pt x="4289" y="619"/>
                    </a:lnTo>
                    <a:cubicBezTo>
                      <a:pt x="4361" y="489"/>
                      <a:pt x="4450" y="361"/>
                      <a:pt x="4594" y="270"/>
                    </a:cubicBezTo>
                    <a:lnTo>
                      <a:pt x="4594" y="270"/>
                    </a:lnTo>
                    <a:cubicBezTo>
                      <a:pt x="4650" y="234"/>
                      <a:pt x="4710" y="204"/>
                      <a:pt x="4780" y="190"/>
                    </a:cubicBezTo>
                    <a:lnTo>
                      <a:pt x="4780" y="190"/>
                    </a:lnTo>
                    <a:cubicBezTo>
                      <a:pt x="4880" y="290"/>
                      <a:pt x="4898" y="408"/>
                      <a:pt x="4912" y="532"/>
                    </a:cubicBezTo>
                    <a:lnTo>
                      <a:pt x="4912" y="532"/>
                    </a:lnTo>
                    <a:cubicBezTo>
                      <a:pt x="5002" y="1229"/>
                      <a:pt x="5089" y="1926"/>
                      <a:pt x="5178" y="2623"/>
                    </a:cubicBezTo>
                    <a:lnTo>
                      <a:pt x="5178" y="2623"/>
                    </a:lnTo>
                    <a:cubicBezTo>
                      <a:pt x="5200" y="2791"/>
                      <a:pt x="5220" y="2961"/>
                      <a:pt x="5243" y="3131"/>
                    </a:cubicBezTo>
                    <a:lnTo>
                      <a:pt x="5243" y="3131"/>
                    </a:lnTo>
                    <a:cubicBezTo>
                      <a:pt x="5249" y="3183"/>
                      <a:pt x="5338" y="3207"/>
                      <a:pt x="5393" y="3223"/>
                    </a:cubicBezTo>
                    <a:lnTo>
                      <a:pt x="5393" y="3223"/>
                    </a:lnTo>
                    <a:cubicBezTo>
                      <a:pt x="5483" y="3249"/>
                      <a:pt x="5599" y="3271"/>
                      <a:pt x="5697" y="3258"/>
                    </a:cubicBezTo>
                    <a:lnTo>
                      <a:pt x="5859" y="3238"/>
                    </a:lnTo>
                    <a:lnTo>
                      <a:pt x="5859" y="3238"/>
                    </a:lnTo>
                    <a:cubicBezTo>
                      <a:pt x="5975" y="3580"/>
                      <a:pt x="5851" y="3961"/>
                      <a:pt x="6110" y="4277"/>
                    </a:cubicBezTo>
                    <a:lnTo>
                      <a:pt x="6110" y="4277"/>
                    </a:lnTo>
                    <a:cubicBezTo>
                      <a:pt x="6262" y="4462"/>
                      <a:pt x="6499" y="4578"/>
                      <a:pt x="6779" y="4623"/>
                    </a:cubicBezTo>
                    <a:lnTo>
                      <a:pt x="6779" y="4623"/>
                    </a:lnTo>
                    <a:cubicBezTo>
                      <a:pt x="7027" y="4661"/>
                      <a:pt x="7321" y="4650"/>
                      <a:pt x="7500" y="4497"/>
                    </a:cubicBezTo>
                    <a:lnTo>
                      <a:pt x="7500" y="4497"/>
                    </a:lnTo>
                    <a:cubicBezTo>
                      <a:pt x="7827" y="4219"/>
                      <a:pt x="7740" y="3771"/>
                      <a:pt x="7715" y="3434"/>
                    </a:cubicBezTo>
                    <a:lnTo>
                      <a:pt x="7715" y="3434"/>
                    </a:lnTo>
                    <a:cubicBezTo>
                      <a:pt x="7676" y="2935"/>
                      <a:pt x="7623" y="2434"/>
                      <a:pt x="7688" y="1937"/>
                    </a:cubicBezTo>
                    <a:lnTo>
                      <a:pt x="7688" y="1937"/>
                    </a:lnTo>
                    <a:cubicBezTo>
                      <a:pt x="7726" y="1644"/>
                      <a:pt x="7804" y="1350"/>
                      <a:pt x="7944" y="1076"/>
                    </a:cubicBezTo>
                    <a:lnTo>
                      <a:pt x="7944" y="1076"/>
                    </a:lnTo>
                    <a:cubicBezTo>
                      <a:pt x="8080" y="1738"/>
                      <a:pt x="8087" y="2416"/>
                      <a:pt x="8124" y="3087"/>
                    </a:cubicBezTo>
                    <a:lnTo>
                      <a:pt x="8124" y="3087"/>
                    </a:lnTo>
                    <a:cubicBezTo>
                      <a:pt x="8147" y="3526"/>
                      <a:pt x="8183" y="3964"/>
                      <a:pt x="8276" y="4397"/>
                    </a:cubicBezTo>
                    <a:lnTo>
                      <a:pt x="8276" y="4397"/>
                    </a:lnTo>
                    <a:cubicBezTo>
                      <a:pt x="8362" y="4805"/>
                      <a:pt x="8497" y="5205"/>
                      <a:pt x="8671" y="5597"/>
                    </a:cubicBezTo>
                    <a:lnTo>
                      <a:pt x="8671" y="5597"/>
                    </a:lnTo>
                    <a:cubicBezTo>
                      <a:pt x="8826" y="5949"/>
                      <a:pt x="9011" y="6291"/>
                      <a:pt x="9218" y="6627"/>
                    </a:cubicBezTo>
                    <a:lnTo>
                      <a:pt x="9728" y="6627"/>
                    </a:lnTo>
                    <a:lnTo>
                      <a:pt x="9728" y="6627"/>
                    </a:lnTo>
                    <a:cubicBezTo>
                      <a:pt x="9543" y="6323"/>
                      <a:pt x="9376" y="6012"/>
                      <a:pt x="9233" y="5694"/>
                    </a:cubicBezTo>
                    <a:close/>
                    <a:moveTo>
                      <a:pt x="4743" y="160"/>
                    </a:moveTo>
                    <a:lnTo>
                      <a:pt x="4743" y="160"/>
                    </a:lnTo>
                    <a:cubicBezTo>
                      <a:pt x="4744" y="160"/>
                      <a:pt x="4745" y="162"/>
                      <a:pt x="4747" y="163"/>
                    </a:cubicBezTo>
                    <a:lnTo>
                      <a:pt x="4747" y="163"/>
                    </a:lnTo>
                    <a:cubicBezTo>
                      <a:pt x="4753" y="164"/>
                      <a:pt x="4757" y="166"/>
                      <a:pt x="4759" y="170"/>
                    </a:cubicBezTo>
                    <a:lnTo>
                      <a:pt x="4759" y="170"/>
                    </a:lnTo>
                    <a:cubicBezTo>
                      <a:pt x="4760" y="171"/>
                      <a:pt x="4761" y="172"/>
                      <a:pt x="4762" y="173"/>
                    </a:cubicBezTo>
                    <a:lnTo>
                      <a:pt x="4762" y="173"/>
                    </a:lnTo>
                    <a:cubicBezTo>
                      <a:pt x="4745" y="171"/>
                      <a:pt x="4733" y="169"/>
                      <a:pt x="4743" y="160"/>
                    </a:cubicBezTo>
                    <a:close/>
                    <a:moveTo>
                      <a:pt x="2599" y="5310"/>
                    </a:moveTo>
                    <a:lnTo>
                      <a:pt x="2599" y="5310"/>
                    </a:lnTo>
                    <a:cubicBezTo>
                      <a:pt x="1702" y="4392"/>
                      <a:pt x="846" y="3451"/>
                      <a:pt x="0" y="2504"/>
                    </a:cubicBezTo>
                    <a:lnTo>
                      <a:pt x="0" y="3058"/>
                    </a:lnTo>
                    <a:lnTo>
                      <a:pt x="0" y="3058"/>
                    </a:lnTo>
                    <a:cubicBezTo>
                      <a:pt x="541" y="3656"/>
                      <a:pt x="1088" y="4251"/>
                      <a:pt x="1649" y="4837"/>
                    </a:cubicBezTo>
                    <a:lnTo>
                      <a:pt x="1649" y="4837"/>
                    </a:lnTo>
                    <a:cubicBezTo>
                      <a:pt x="2155" y="5365"/>
                      <a:pt x="2665" y="5894"/>
                      <a:pt x="3213" y="6397"/>
                    </a:cubicBezTo>
                    <a:lnTo>
                      <a:pt x="3213" y="6397"/>
                    </a:lnTo>
                    <a:cubicBezTo>
                      <a:pt x="3296" y="6475"/>
                      <a:pt x="3383" y="6552"/>
                      <a:pt x="3472" y="6627"/>
                    </a:cubicBezTo>
                    <a:lnTo>
                      <a:pt x="3959" y="6627"/>
                    </a:lnTo>
                    <a:lnTo>
                      <a:pt x="3959" y="6627"/>
                    </a:lnTo>
                    <a:cubicBezTo>
                      <a:pt x="3469" y="6212"/>
                      <a:pt x="3036" y="5757"/>
                      <a:pt x="2599" y="53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8425393" y="4134585"/>
                <a:ext cx="869422" cy="562563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825" extrusionOk="0">
                    <a:moveTo>
                      <a:pt x="21" y="824"/>
                    </a:moveTo>
                    <a:lnTo>
                      <a:pt x="21" y="824"/>
                    </a:lnTo>
                    <a:cubicBezTo>
                      <a:pt x="110" y="756"/>
                      <a:pt x="199" y="689"/>
                      <a:pt x="290" y="624"/>
                    </a:cubicBezTo>
                    <a:lnTo>
                      <a:pt x="290" y="624"/>
                    </a:lnTo>
                    <a:cubicBezTo>
                      <a:pt x="605" y="399"/>
                      <a:pt x="935" y="195"/>
                      <a:pt x="1275" y="13"/>
                    </a:cubicBezTo>
                    <a:lnTo>
                      <a:pt x="1275" y="0"/>
                    </a:lnTo>
                    <a:lnTo>
                      <a:pt x="1275" y="0"/>
                    </a:lnTo>
                    <a:cubicBezTo>
                      <a:pt x="828" y="237"/>
                      <a:pt x="401" y="513"/>
                      <a:pt x="0" y="824"/>
                    </a:cubicBezTo>
                    <a:lnTo>
                      <a:pt x="21" y="824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8034302" y="3896925"/>
                <a:ext cx="1263527" cy="800224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172" extrusionOk="0">
                    <a:moveTo>
                      <a:pt x="293" y="940"/>
                    </a:moveTo>
                    <a:lnTo>
                      <a:pt x="293" y="940"/>
                    </a:lnTo>
                    <a:cubicBezTo>
                      <a:pt x="194" y="1014"/>
                      <a:pt x="96" y="1091"/>
                      <a:pt x="0" y="1171"/>
                    </a:cubicBezTo>
                    <a:lnTo>
                      <a:pt x="23" y="1171"/>
                    </a:lnTo>
                    <a:lnTo>
                      <a:pt x="23" y="1171"/>
                    </a:lnTo>
                    <a:cubicBezTo>
                      <a:pt x="450" y="811"/>
                      <a:pt x="925" y="508"/>
                      <a:pt x="1415" y="240"/>
                    </a:cubicBezTo>
                    <a:lnTo>
                      <a:pt x="1415" y="240"/>
                    </a:lnTo>
                    <a:cubicBezTo>
                      <a:pt x="1559" y="161"/>
                      <a:pt x="1704" y="87"/>
                      <a:pt x="1849" y="14"/>
                    </a:cubicBezTo>
                    <a:lnTo>
                      <a:pt x="1849" y="0"/>
                    </a:lnTo>
                    <a:lnTo>
                      <a:pt x="1849" y="0"/>
                    </a:lnTo>
                    <a:cubicBezTo>
                      <a:pt x="1665" y="93"/>
                      <a:pt x="1482" y="188"/>
                      <a:pt x="1302" y="289"/>
                    </a:cubicBezTo>
                    <a:lnTo>
                      <a:pt x="1302" y="289"/>
                    </a:lnTo>
                    <a:cubicBezTo>
                      <a:pt x="953" y="485"/>
                      <a:pt x="613" y="699"/>
                      <a:pt x="293" y="94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26"/>
            <p:cNvGrpSpPr/>
            <p:nvPr/>
          </p:nvGrpSpPr>
          <p:grpSpPr>
            <a:xfrm>
              <a:off x="-185017" y="3654110"/>
              <a:ext cx="2368686" cy="1899768"/>
              <a:chOff x="-185017" y="3654110"/>
              <a:chExt cx="2368686" cy="1899768"/>
            </a:xfrm>
          </p:grpSpPr>
          <p:sp>
            <p:nvSpPr>
              <p:cNvPr id="274" name="Google Shape;274;p26"/>
              <p:cNvSpPr/>
              <p:nvPr/>
            </p:nvSpPr>
            <p:spPr>
              <a:xfrm rot="-5043105">
                <a:off x="159240" y="3500770"/>
                <a:ext cx="1680170" cy="2206448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4901" extrusionOk="0">
                    <a:moveTo>
                      <a:pt x="2159" y="1233"/>
                    </a:moveTo>
                    <a:lnTo>
                      <a:pt x="2159" y="1233"/>
                    </a:lnTo>
                    <a:cubicBezTo>
                      <a:pt x="2193" y="1274"/>
                      <a:pt x="2245" y="1294"/>
                      <a:pt x="2281" y="1331"/>
                    </a:cubicBezTo>
                    <a:lnTo>
                      <a:pt x="2281" y="1331"/>
                    </a:lnTo>
                    <a:cubicBezTo>
                      <a:pt x="2412" y="1469"/>
                      <a:pt x="2250" y="1679"/>
                      <a:pt x="2137" y="1834"/>
                    </a:cubicBezTo>
                    <a:lnTo>
                      <a:pt x="2137" y="1834"/>
                    </a:lnTo>
                    <a:cubicBezTo>
                      <a:pt x="1871" y="2202"/>
                      <a:pt x="1898" y="2724"/>
                      <a:pt x="1626" y="3087"/>
                    </a:cubicBezTo>
                    <a:lnTo>
                      <a:pt x="1626" y="3087"/>
                    </a:lnTo>
                    <a:cubicBezTo>
                      <a:pt x="1341" y="3468"/>
                      <a:pt x="771" y="3617"/>
                      <a:pt x="616" y="4065"/>
                    </a:cubicBezTo>
                    <a:lnTo>
                      <a:pt x="616" y="4065"/>
                    </a:lnTo>
                    <a:cubicBezTo>
                      <a:pt x="562" y="4220"/>
                      <a:pt x="569" y="4389"/>
                      <a:pt x="531" y="4548"/>
                    </a:cubicBezTo>
                    <a:lnTo>
                      <a:pt x="531" y="4548"/>
                    </a:lnTo>
                    <a:cubicBezTo>
                      <a:pt x="491" y="4708"/>
                      <a:pt x="383" y="4873"/>
                      <a:pt x="221" y="4891"/>
                    </a:cubicBezTo>
                    <a:lnTo>
                      <a:pt x="221" y="4891"/>
                    </a:lnTo>
                    <a:cubicBezTo>
                      <a:pt x="141" y="4900"/>
                      <a:pt x="64" y="4870"/>
                      <a:pt x="0" y="4818"/>
                    </a:cubicBezTo>
                    <a:lnTo>
                      <a:pt x="0" y="2312"/>
                    </a:lnTo>
                    <a:lnTo>
                      <a:pt x="0" y="2312"/>
                    </a:lnTo>
                    <a:cubicBezTo>
                      <a:pt x="559" y="1470"/>
                      <a:pt x="1197" y="645"/>
                      <a:pt x="1929" y="0"/>
                    </a:cubicBezTo>
                    <a:lnTo>
                      <a:pt x="3730" y="0"/>
                    </a:lnTo>
                    <a:lnTo>
                      <a:pt x="3730" y="0"/>
                    </a:lnTo>
                    <a:cubicBezTo>
                      <a:pt x="3279" y="292"/>
                      <a:pt x="2823" y="575"/>
                      <a:pt x="2360" y="850"/>
                    </a:cubicBezTo>
                    <a:lnTo>
                      <a:pt x="2360" y="850"/>
                    </a:lnTo>
                    <a:cubicBezTo>
                      <a:pt x="2218" y="933"/>
                      <a:pt x="2056" y="1105"/>
                      <a:pt x="2159" y="1233"/>
                    </a:cubicBezTo>
                  </a:path>
                </a:pathLst>
              </a:custGeom>
              <a:solidFill>
                <a:srgbClr val="00547F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5" name="Google Shape;275;p26"/>
              <p:cNvGrpSpPr/>
              <p:nvPr/>
            </p:nvGrpSpPr>
            <p:grpSpPr>
              <a:xfrm rot="10800000">
                <a:off x="32324" y="4051887"/>
                <a:ext cx="649287" cy="1398587"/>
                <a:chOff x="4570412" y="2444750"/>
                <a:chExt cx="649287" cy="1398587"/>
              </a:xfrm>
            </p:grpSpPr>
            <p:sp>
              <p:nvSpPr>
                <p:cNvPr id="276" name="Google Shape;276;p26"/>
                <p:cNvSpPr/>
                <p:nvPr/>
              </p:nvSpPr>
              <p:spPr>
                <a:xfrm>
                  <a:off x="4754562" y="2563812"/>
                  <a:ext cx="220662" cy="293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816" extrusionOk="0">
                      <a:moveTo>
                        <a:pt x="202" y="173"/>
                      </a:moveTo>
                      <a:lnTo>
                        <a:pt x="202" y="173"/>
                      </a:lnTo>
                      <a:cubicBezTo>
                        <a:pt x="198" y="179"/>
                        <a:pt x="195" y="187"/>
                        <a:pt x="191" y="192"/>
                      </a:cubicBezTo>
                      <a:lnTo>
                        <a:pt x="191" y="192"/>
                      </a:lnTo>
                      <a:cubicBezTo>
                        <a:pt x="162" y="202"/>
                        <a:pt x="138" y="223"/>
                        <a:pt x="121" y="257"/>
                      </a:cubicBezTo>
                      <a:lnTo>
                        <a:pt x="121" y="257"/>
                      </a:lnTo>
                      <a:cubicBezTo>
                        <a:pt x="68" y="366"/>
                        <a:pt x="30" y="480"/>
                        <a:pt x="12" y="600"/>
                      </a:cubicBezTo>
                      <a:lnTo>
                        <a:pt x="12" y="600"/>
                      </a:lnTo>
                      <a:cubicBezTo>
                        <a:pt x="0" y="684"/>
                        <a:pt x="62" y="759"/>
                        <a:pt x="137" y="788"/>
                      </a:cubicBezTo>
                      <a:lnTo>
                        <a:pt x="137" y="788"/>
                      </a:lnTo>
                      <a:cubicBezTo>
                        <a:pt x="199" y="813"/>
                        <a:pt x="315" y="815"/>
                        <a:pt x="345" y="735"/>
                      </a:cubicBezTo>
                      <a:lnTo>
                        <a:pt x="345" y="735"/>
                      </a:lnTo>
                      <a:cubicBezTo>
                        <a:pt x="395" y="601"/>
                        <a:pt x="454" y="472"/>
                        <a:pt x="521" y="347"/>
                      </a:cubicBezTo>
                      <a:lnTo>
                        <a:pt x="521" y="347"/>
                      </a:lnTo>
                      <a:cubicBezTo>
                        <a:pt x="613" y="173"/>
                        <a:pt x="294" y="0"/>
                        <a:pt x="202" y="173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6"/>
                <p:cNvSpPr/>
                <p:nvPr/>
              </p:nvSpPr>
              <p:spPr>
                <a:xfrm>
                  <a:off x="4810125" y="2973387"/>
                  <a:ext cx="230186" cy="344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956" extrusionOk="0">
                      <a:moveTo>
                        <a:pt x="376" y="85"/>
                      </a:moveTo>
                      <a:lnTo>
                        <a:pt x="376" y="85"/>
                      </a:lnTo>
                      <a:cubicBezTo>
                        <a:pt x="241" y="244"/>
                        <a:pt x="126" y="417"/>
                        <a:pt x="32" y="603"/>
                      </a:cubicBezTo>
                      <a:lnTo>
                        <a:pt x="32" y="603"/>
                      </a:lnTo>
                      <a:cubicBezTo>
                        <a:pt x="0" y="667"/>
                        <a:pt x="61" y="772"/>
                        <a:pt x="97" y="822"/>
                      </a:cubicBezTo>
                      <a:lnTo>
                        <a:pt x="97" y="822"/>
                      </a:lnTo>
                      <a:cubicBezTo>
                        <a:pt x="114" y="847"/>
                        <a:pt x="203" y="955"/>
                        <a:pt x="234" y="892"/>
                      </a:cubicBezTo>
                      <a:lnTo>
                        <a:pt x="234" y="892"/>
                      </a:lnTo>
                      <a:cubicBezTo>
                        <a:pt x="327" y="705"/>
                        <a:pt x="442" y="532"/>
                        <a:pt x="578" y="374"/>
                      </a:cubicBezTo>
                      <a:lnTo>
                        <a:pt x="578" y="374"/>
                      </a:lnTo>
                      <a:cubicBezTo>
                        <a:pt x="640" y="302"/>
                        <a:pt x="449" y="0"/>
                        <a:pt x="376" y="8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6"/>
                <p:cNvSpPr/>
                <p:nvPr/>
              </p:nvSpPr>
              <p:spPr>
                <a:xfrm>
                  <a:off x="4929187" y="3429000"/>
                  <a:ext cx="153987" cy="115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23" extrusionOk="0">
                      <a:moveTo>
                        <a:pt x="266" y="11"/>
                      </a:moveTo>
                      <a:lnTo>
                        <a:pt x="266" y="11"/>
                      </a:lnTo>
                      <a:cubicBezTo>
                        <a:pt x="221" y="20"/>
                        <a:pt x="173" y="36"/>
                        <a:pt x="136" y="64"/>
                      </a:cubicBezTo>
                      <a:lnTo>
                        <a:pt x="136" y="64"/>
                      </a:lnTo>
                      <a:cubicBezTo>
                        <a:pt x="112" y="82"/>
                        <a:pt x="77" y="110"/>
                        <a:pt x="74" y="143"/>
                      </a:cubicBezTo>
                      <a:lnTo>
                        <a:pt x="74" y="143"/>
                      </a:lnTo>
                      <a:cubicBezTo>
                        <a:pt x="74" y="151"/>
                        <a:pt x="73" y="158"/>
                        <a:pt x="72" y="165"/>
                      </a:cubicBezTo>
                      <a:lnTo>
                        <a:pt x="72" y="165"/>
                      </a:lnTo>
                      <a:cubicBezTo>
                        <a:pt x="50" y="179"/>
                        <a:pt x="28" y="197"/>
                        <a:pt x="16" y="220"/>
                      </a:cubicBezTo>
                      <a:lnTo>
                        <a:pt x="16" y="220"/>
                      </a:lnTo>
                      <a:cubicBezTo>
                        <a:pt x="5" y="243"/>
                        <a:pt x="0" y="274"/>
                        <a:pt x="22" y="294"/>
                      </a:cubicBezTo>
                      <a:lnTo>
                        <a:pt x="22" y="294"/>
                      </a:lnTo>
                      <a:cubicBezTo>
                        <a:pt x="48" y="316"/>
                        <a:pt x="86" y="322"/>
                        <a:pt x="120" y="320"/>
                      </a:cubicBezTo>
                      <a:lnTo>
                        <a:pt x="120" y="320"/>
                      </a:lnTo>
                      <a:cubicBezTo>
                        <a:pt x="166" y="317"/>
                        <a:pt x="213" y="305"/>
                        <a:pt x="254" y="285"/>
                      </a:cubicBezTo>
                      <a:lnTo>
                        <a:pt x="254" y="285"/>
                      </a:lnTo>
                      <a:cubicBezTo>
                        <a:pt x="334" y="245"/>
                        <a:pt x="416" y="173"/>
                        <a:pt x="423" y="79"/>
                      </a:cubicBezTo>
                      <a:lnTo>
                        <a:pt x="423" y="79"/>
                      </a:lnTo>
                      <a:cubicBezTo>
                        <a:pt x="427" y="1"/>
                        <a:pt x="320" y="0"/>
                        <a:pt x="266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4570412" y="3703637"/>
                  <a:ext cx="166687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386" extrusionOk="0">
                      <a:moveTo>
                        <a:pt x="449" y="138"/>
                      </a:moveTo>
                      <a:lnTo>
                        <a:pt x="449" y="138"/>
                      </a:lnTo>
                      <a:cubicBezTo>
                        <a:pt x="416" y="51"/>
                        <a:pt x="322" y="8"/>
                        <a:pt x="235" y="3"/>
                      </a:cubicBezTo>
                      <a:lnTo>
                        <a:pt x="235" y="3"/>
                      </a:lnTo>
                      <a:cubicBezTo>
                        <a:pt x="171" y="0"/>
                        <a:pt x="104" y="26"/>
                        <a:pt x="59" y="71"/>
                      </a:cubicBezTo>
                      <a:lnTo>
                        <a:pt x="59" y="71"/>
                      </a:lnTo>
                      <a:cubicBezTo>
                        <a:pt x="24" y="106"/>
                        <a:pt x="0" y="162"/>
                        <a:pt x="6" y="210"/>
                      </a:cubicBezTo>
                      <a:lnTo>
                        <a:pt x="6" y="210"/>
                      </a:lnTo>
                      <a:cubicBezTo>
                        <a:pt x="11" y="251"/>
                        <a:pt x="25" y="282"/>
                        <a:pt x="55" y="313"/>
                      </a:cubicBezTo>
                      <a:lnTo>
                        <a:pt x="55" y="313"/>
                      </a:lnTo>
                      <a:cubicBezTo>
                        <a:pt x="86" y="343"/>
                        <a:pt x="136" y="370"/>
                        <a:pt x="179" y="377"/>
                      </a:cubicBezTo>
                      <a:lnTo>
                        <a:pt x="179" y="377"/>
                      </a:lnTo>
                      <a:cubicBezTo>
                        <a:pt x="219" y="382"/>
                        <a:pt x="266" y="385"/>
                        <a:pt x="302" y="363"/>
                      </a:cubicBezTo>
                      <a:lnTo>
                        <a:pt x="302" y="363"/>
                      </a:lnTo>
                      <a:cubicBezTo>
                        <a:pt x="330" y="345"/>
                        <a:pt x="360" y="315"/>
                        <a:pt x="356" y="279"/>
                      </a:cubicBezTo>
                      <a:lnTo>
                        <a:pt x="356" y="279"/>
                      </a:lnTo>
                      <a:cubicBezTo>
                        <a:pt x="356" y="277"/>
                        <a:pt x="356" y="276"/>
                        <a:pt x="356" y="274"/>
                      </a:cubicBezTo>
                      <a:lnTo>
                        <a:pt x="356" y="274"/>
                      </a:lnTo>
                      <a:cubicBezTo>
                        <a:pt x="383" y="268"/>
                        <a:pt x="412" y="255"/>
                        <a:pt x="429" y="236"/>
                      </a:cubicBezTo>
                      <a:lnTo>
                        <a:pt x="429" y="236"/>
                      </a:lnTo>
                      <a:cubicBezTo>
                        <a:pt x="452" y="212"/>
                        <a:pt x="461" y="171"/>
                        <a:pt x="449" y="13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6"/>
                <p:cNvSpPr/>
                <p:nvPr/>
              </p:nvSpPr>
              <p:spPr>
                <a:xfrm>
                  <a:off x="5087937" y="2679700"/>
                  <a:ext cx="131762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476" extrusionOk="0">
                      <a:moveTo>
                        <a:pt x="367" y="16"/>
                      </a:moveTo>
                      <a:lnTo>
                        <a:pt x="367" y="400"/>
                      </a:lnTo>
                      <a:lnTo>
                        <a:pt x="367" y="400"/>
                      </a:lnTo>
                      <a:cubicBezTo>
                        <a:pt x="343" y="415"/>
                        <a:pt x="315" y="431"/>
                        <a:pt x="287" y="441"/>
                      </a:cubicBezTo>
                      <a:lnTo>
                        <a:pt x="287" y="441"/>
                      </a:lnTo>
                      <a:cubicBezTo>
                        <a:pt x="204" y="475"/>
                        <a:pt x="114" y="415"/>
                        <a:pt x="65" y="351"/>
                      </a:cubicBezTo>
                      <a:lnTo>
                        <a:pt x="65" y="351"/>
                      </a:lnTo>
                      <a:cubicBezTo>
                        <a:pt x="25" y="297"/>
                        <a:pt x="0" y="183"/>
                        <a:pt x="81" y="151"/>
                      </a:cubicBezTo>
                      <a:lnTo>
                        <a:pt x="81" y="151"/>
                      </a:lnTo>
                      <a:cubicBezTo>
                        <a:pt x="99" y="144"/>
                        <a:pt x="116" y="136"/>
                        <a:pt x="134" y="125"/>
                      </a:cubicBezTo>
                      <a:lnTo>
                        <a:pt x="134" y="125"/>
                      </a:lnTo>
                      <a:cubicBezTo>
                        <a:pt x="137" y="123"/>
                        <a:pt x="145" y="117"/>
                        <a:pt x="147" y="116"/>
                      </a:cubicBezTo>
                      <a:lnTo>
                        <a:pt x="147" y="116"/>
                      </a:lnTo>
                      <a:cubicBezTo>
                        <a:pt x="147" y="116"/>
                        <a:pt x="147" y="116"/>
                        <a:pt x="147" y="117"/>
                      </a:cubicBezTo>
                      <a:lnTo>
                        <a:pt x="147" y="117"/>
                      </a:lnTo>
                      <a:cubicBezTo>
                        <a:pt x="149" y="115"/>
                        <a:pt x="151" y="112"/>
                        <a:pt x="154" y="111"/>
                      </a:cubicBezTo>
                      <a:lnTo>
                        <a:pt x="154" y="111"/>
                      </a:lnTo>
                      <a:cubicBezTo>
                        <a:pt x="180" y="88"/>
                        <a:pt x="204" y="61"/>
                        <a:pt x="223" y="31"/>
                      </a:cubicBezTo>
                      <a:lnTo>
                        <a:pt x="223" y="31"/>
                      </a:lnTo>
                      <a:cubicBezTo>
                        <a:pt x="243" y="1"/>
                        <a:pt x="292" y="0"/>
                        <a:pt x="323" y="3"/>
                      </a:cubicBezTo>
                      <a:lnTo>
                        <a:pt x="323" y="3"/>
                      </a:lnTo>
                      <a:cubicBezTo>
                        <a:pt x="339" y="5"/>
                        <a:pt x="354" y="9"/>
                        <a:pt x="367" y="16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26"/>
                <p:cNvSpPr/>
                <p:nvPr/>
              </p:nvSpPr>
              <p:spPr>
                <a:xfrm>
                  <a:off x="4918075" y="2444750"/>
                  <a:ext cx="153987" cy="103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288" extrusionOk="0">
                      <a:moveTo>
                        <a:pt x="424" y="66"/>
                      </a:moveTo>
                      <a:lnTo>
                        <a:pt x="424" y="66"/>
                      </a:lnTo>
                      <a:cubicBezTo>
                        <a:pt x="416" y="142"/>
                        <a:pt x="387" y="211"/>
                        <a:pt x="336" y="269"/>
                      </a:cubicBezTo>
                      <a:lnTo>
                        <a:pt x="336" y="269"/>
                      </a:lnTo>
                      <a:cubicBezTo>
                        <a:pt x="321" y="287"/>
                        <a:pt x="293" y="281"/>
                        <a:pt x="273" y="277"/>
                      </a:cubicBezTo>
                      <a:lnTo>
                        <a:pt x="273" y="277"/>
                      </a:lnTo>
                      <a:cubicBezTo>
                        <a:pt x="230" y="269"/>
                        <a:pt x="191" y="251"/>
                        <a:pt x="151" y="232"/>
                      </a:cubicBezTo>
                      <a:lnTo>
                        <a:pt x="151" y="232"/>
                      </a:lnTo>
                      <a:cubicBezTo>
                        <a:pt x="115" y="214"/>
                        <a:pt x="74" y="189"/>
                        <a:pt x="44" y="161"/>
                      </a:cubicBezTo>
                      <a:lnTo>
                        <a:pt x="44" y="161"/>
                      </a:lnTo>
                      <a:cubicBezTo>
                        <a:pt x="39" y="157"/>
                        <a:pt x="0" y="120"/>
                        <a:pt x="13" y="106"/>
                      </a:cubicBezTo>
                      <a:lnTo>
                        <a:pt x="13" y="106"/>
                      </a:lnTo>
                      <a:cubicBezTo>
                        <a:pt x="41" y="73"/>
                        <a:pt x="62" y="38"/>
                        <a:pt x="76" y="0"/>
                      </a:cubicBezTo>
                      <a:lnTo>
                        <a:pt x="386" y="0"/>
                      </a:lnTo>
                      <a:lnTo>
                        <a:pt x="386" y="0"/>
                      </a:lnTo>
                      <a:cubicBezTo>
                        <a:pt x="409" y="19"/>
                        <a:pt x="426" y="41"/>
                        <a:pt x="424" y="66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subTitle" idx="1"/>
          </p:nvPr>
        </p:nvSpPr>
        <p:spPr>
          <a:xfrm>
            <a:off x="2274438" y="20598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subTitle" idx="2"/>
          </p:nvPr>
        </p:nvSpPr>
        <p:spPr>
          <a:xfrm>
            <a:off x="5691691" y="20598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subTitle" idx="3"/>
          </p:nvPr>
        </p:nvSpPr>
        <p:spPr>
          <a:xfrm>
            <a:off x="2274438" y="3493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subTitle" idx="4"/>
          </p:nvPr>
        </p:nvSpPr>
        <p:spPr>
          <a:xfrm>
            <a:off x="5691691" y="3493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subTitle" idx="5"/>
          </p:nvPr>
        </p:nvSpPr>
        <p:spPr>
          <a:xfrm>
            <a:off x="2274438" y="1688675"/>
            <a:ext cx="19782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subTitle" idx="6"/>
          </p:nvPr>
        </p:nvSpPr>
        <p:spPr>
          <a:xfrm>
            <a:off x="2274438" y="3122300"/>
            <a:ext cx="19782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subTitle" idx="7"/>
          </p:nvPr>
        </p:nvSpPr>
        <p:spPr>
          <a:xfrm>
            <a:off x="5691688" y="1688675"/>
            <a:ext cx="19782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subTitle" idx="8"/>
          </p:nvPr>
        </p:nvSpPr>
        <p:spPr>
          <a:xfrm>
            <a:off x="5691688" y="3122300"/>
            <a:ext cx="19782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2" name="Google Shape;292;p27"/>
          <p:cNvGrpSpPr/>
          <p:nvPr/>
        </p:nvGrpSpPr>
        <p:grpSpPr>
          <a:xfrm>
            <a:off x="-181276" y="1613771"/>
            <a:ext cx="10593781" cy="3757660"/>
            <a:chOff x="-181276" y="1613771"/>
            <a:chExt cx="10593781" cy="3757660"/>
          </a:xfrm>
        </p:grpSpPr>
        <p:grpSp>
          <p:nvGrpSpPr>
            <p:cNvPr id="293" name="Google Shape;293;p27"/>
            <p:cNvGrpSpPr/>
            <p:nvPr/>
          </p:nvGrpSpPr>
          <p:grpSpPr>
            <a:xfrm rot="5400000">
              <a:off x="-359761" y="3094650"/>
              <a:ext cx="2455265" cy="2098295"/>
              <a:chOff x="6836470" y="3091568"/>
              <a:chExt cx="2455265" cy="2098295"/>
            </a:xfrm>
          </p:grpSpPr>
          <p:sp>
            <p:nvSpPr>
              <p:cNvPr id="294" name="Google Shape;294;p27"/>
              <p:cNvSpPr/>
              <p:nvPr/>
            </p:nvSpPr>
            <p:spPr>
              <a:xfrm rot="10800000" flipH="1">
                <a:off x="8167754" y="3091568"/>
                <a:ext cx="916848" cy="1917021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5276" extrusionOk="0">
                    <a:moveTo>
                      <a:pt x="2521" y="0"/>
                    </a:moveTo>
                    <a:lnTo>
                      <a:pt x="2521" y="3528"/>
                    </a:lnTo>
                    <a:lnTo>
                      <a:pt x="2301" y="3763"/>
                    </a:lnTo>
                    <a:lnTo>
                      <a:pt x="2301" y="3763"/>
                    </a:lnTo>
                    <a:cubicBezTo>
                      <a:pt x="2144" y="3930"/>
                      <a:pt x="1985" y="4100"/>
                      <a:pt x="1786" y="4214"/>
                    </a:cubicBezTo>
                    <a:lnTo>
                      <a:pt x="1786" y="4214"/>
                    </a:lnTo>
                    <a:cubicBezTo>
                      <a:pt x="1873" y="3877"/>
                      <a:pt x="2082" y="3573"/>
                      <a:pt x="2367" y="3372"/>
                    </a:cubicBezTo>
                    <a:lnTo>
                      <a:pt x="2367" y="3372"/>
                    </a:lnTo>
                    <a:cubicBezTo>
                      <a:pt x="1989" y="3348"/>
                      <a:pt x="1639" y="3596"/>
                      <a:pt x="1413" y="3900"/>
                    </a:cubicBezTo>
                    <a:lnTo>
                      <a:pt x="1413" y="3900"/>
                    </a:lnTo>
                    <a:cubicBezTo>
                      <a:pt x="1186" y="4203"/>
                      <a:pt x="1050" y="4564"/>
                      <a:pt x="870" y="4897"/>
                    </a:cubicBezTo>
                    <a:lnTo>
                      <a:pt x="870" y="4897"/>
                    </a:lnTo>
                    <a:cubicBezTo>
                      <a:pt x="772" y="5077"/>
                      <a:pt x="591" y="5275"/>
                      <a:pt x="400" y="5200"/>
                    </a:cubicBezTo>
                    <a:lnTo>
                      <a:pt x="400" y="5200"/>
                    </a:lnTo>
                    <a:cubicBezTo>
                      <a:pt x="401" y="4838"/>
                      <a:pt x="497" y="4475"/>
                      <a:pt x="676" y="4159"/>
                    </a:cubicBezTo>
                    <a:lnTo>
                      <a:pt x="676" y="4159"/>
                    </a:lnTo>
                    <a:cubicBezTo>
                      <a:pt x="542" y="4389"/>
                      <a:pt x="266" y="4530"/>
                      <a:pt x="0" y="4501"/>
                    </a:cubicBezTo>
                    <a:lnTo>
                      <a:pt x="0" y="4501"/>
                    </a:lnTo>
                    <a:cubicBezTo>
                      <a:pt x="310" y="3873"/>
                      <a:pt x="619" y="3246"/>
                      <a:pt x="928" y="2618"/>
                    </a:cubicBezTo>
                    <a:lnTo>
                      <a:pt x="928" y="2618"/>
                    </a:lnTo>
                    <a:cubicBezTo>
                      <a:pt x="1018" y="2434"/>
                      <a:pt x="1112" y="2245"/>
                      <a:pt x="1121" y="2039"/>
                    </a:cubicBezTo>
                    <a:lnTo>
                      <a:pt x="1121" y="2039"/>
                    </a:lnTo>
                    <a:cubicBezTo>
                      <a:pt x="1133" y="1800"/>
                      <a:pt x="1030" y="1561"/>
                      <a:pt x="1075" y="1324"/>
                    </a:cubicBezTo>
                    <a:lnTo>
                      <a:pt x="1075" y="1324"/>
                    </a:lnTo>
                    <a:cubicBezTo>
                      <a:pt x="1099" y="1204"/>
                      <a:pt x="1160" y="1082"/>
                      <a:pt x="1123" y="964"/>
                    </a:cubicBezTo>
                    <a:lnTo>
                      <a:pt x="1123" y="964"/>
                    </a:lnTo>
                    <a:cubicBezTo>
                      <a:pt x="1089" y="856"/>
                      <a:pt x="984" y="790"/>
                      <a:pt x="909" y="705"/>
                    </a:cubicBezTo>
                    <a:lnTo>
                      <a:pt x="909" y="705"/>
                    </a:lnTo>
                    <a:cubicBezTo>
                      <a:pt x="745" y="516"/>
                      <a:pt x="751" y="251"/>
                      <a:pt x="819" y="0"/>
                    </a:cubicBezTo>
                    <a:lnTo>
                      <a:pt x="2521" y="0"/>
                    </a:ln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6836470" y="4407432"/>
                <a:ext cx="2455265" cy="782432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2079" extrusionOk="0">
                    <a:moveTo>
                      <a:pt x="4294" y="543"/>
                    </a:moveTo>
                    <a:lnTo>
                      <a:pt x="4294" y="543"/>
                    </a:lnTo>
                    <a:cubicBezTo>
                      <a:pt x="3759" y="253"/>
                      <a:pt x="3130" y="272"/>
                      <a:pt x="2543" y="352"/>
                    </a:cubicBezTo>
                    <a:lnTo>
                      <a:pt x="2543" y="352"/>
                    </a:lnTo>
                    <a:cubicBezTo>
                      <a:pt x="1877" y="443"/>
                      <a:pt x="1200" y="580"/>
                      <a:pt x="582" y="852"/>
                    </a:cubicBezTo>
                    <a:lnTo>
                      <a:pt x="582" y="852"/>
                    </a:lnTo>
                    <a:cubicBezTo>
                      <a:pt x="334" y="962"/>
                      <a:pt x="18" y="1130"/>
                      <a:pt x="5" y="1440"/>
                    </a:cubicBezTo>
                    <a:lnTo>
                      <a:pt x="5" y="1440"/>
                    </a:lnTo>
                    <a:cubicBezTo>
                      <a:pt x="5" y="1444"/>
                      <a:pt x="12" y="1446"/>
                      <a:pt x="15" y="1446"/>
                    </a:cubicBezTo>
                    <a:lnTo>
                      <a:pt x="15" y="1446"/>
                    </a:lnTo>
                    <a:cubicBezTo>
                      <a:pt x="699" y="1373"/>
                      <a:pt x="1375" y="1239"/>
                      <a:pt x="2046" y="1087"/>
                    </a:cubicBezTo>
                    <a:lnTo>
                      <a:pt x="2046" y="1087"/>
                    </a:lnTo>
                    <a:cubicBezTo>
                      <a:pt x="2728" y="932"/>
                      <a:pt x="3406" y="765"/>
                      <a:pt x="4085" y="602"/>
                    </a:cubicBezTo>
                    <a:lnTo>
                      <a:pt x="4085" y="602"/>
                    </a:lnTo>
                    <a:cubicBezTo>
                      <a:pt x="4154" y="586"/>
                      <a:pt x="4222" y="570"/>
                      <a:pt x="4289" y="554"/>
                    </a:cubicBezTo>
                    <a:lnTo>
                      <a:pt x="4289" y="554"/>
                    </a:lnTo>
                    <a:cubicBezTo>
                      <a:pt x="4289" y="556"/>
                      <a:pt x="4288" y="558"/>
                      <a:pt x="4287" y="563"/>
                    </a:cubicBezTo>
                    <a:lnTo>
                      <a:pt x="4287" y="563"/>
                    </a:lnTo>
                    <a:cubicBezTo>
                      <a:pt x="4287" y="566"/>
                      <a:pt x="4249" y="581"/>
                      <a:pt x="4249" y="581"/>
                    </a:cubicBezTo>
                    <a:lnTo>
                      <a:pt x="4249" y="581"/>
                    </a:lnTo>
                    <a:cubicBezTo>
                      <a:pt x="4195" y="607"/>
                      <a:pt x="4143" y="630"/>
                      <a:pt x="4089" y="653"/>
                    </a:cubicBezTo>
                    <a:lnTo>
                      <a:pt x="4089" y="653"/>
                    </a:lnTo>
                    <a:cubicBezTo>
                      <a:pt x="3983" y="700"/>
                      <a:pt x="3874" y="742"/>
                      <a:pt x="3764" y="781"/>
                    </a:cubicBezTo>
                    <a:lnTo>
                      <a:pt x="3764" y="781"/>
                    </a:lnTo>
                    <a:cubicBezTo>
                      <a:pt x="3544" y="859"/>
                      <a:pt x="3320" y="928"/>
                      <a:pt x="3097" y="996"/>
                    </a:cubicBezTo>
                    <a:lnTo>
                      <a:pt x="3097" y="996"/>
                    </a:lnTo>
                    <a:cubicBezTo>
                      <a:pt x="2378" y="1218"/>
                      <a:pt x="1602" y="1480"/>
                      <a:pt x="1107" y="2078"/>
                    </a:cubicBezTo>
                    <a:lnTo>
                      <a:pt x="1127" y="2078"/>
                    </a:lnTo>
                    <a:lnTo>
                      <a:pt x="1127" y="2078"/>
                    </a:lnTo>
                    <a:cubicBezTo>
                      <a:pt x="1300" y="1872"/>
                      <a:pt x="1516" y="1699"/>
                      <a:pt x="1746" y="1558"/>
                    </a:cubicBezTo>
                    <a:lnTo>
                      <a:pt x="1746" y="1558"/>
                    </a:lnTo>
                    <a:cubicBezTo>
                      <a:pt x="2242" y="1253"/>
                      <a:pt x="2808" y="1099"/>
                      <a:pt x="3359" y="927"/>
                    </a:cubicBezTo>
                    <a:lnTo>
                      <a:pt x="3359" y="927"/>
                    </a:lnTo>
                    <a:cubicBezTo>
                      <a:pt x="3685" y="824"/>
                      <a:pt x="4010" y="712"/>
                      <a:pt x="4317" y="560"/>
                    </a:cubicBezTo>
                    <a:lnTo>
                      <a:pt x="4317" y="560"/>
                    </a:lnTo>
                    <a:cubicBezTo>
                      <a:pt x="4321" y="559"/>
                      <a:pt x="4317" y="556"/>
                      <a:pt x="4315" y="554"/>
                    </a:cubicBezTo>
                    <a:lnTo>
                      <a:pt x="4315" y="554"/>
                    </a:lnTo>
                    <a:cubicBezTo>
                      <a:pt x="4313" y="552"/>
                      <a:pt x="4310" y="551"/>
                      <a:pt x="4308" y="550"/>
                    </a:cubicBezTo>
                    <a:lnTo>
                      <a:pt x="4308" y="550"/>
                    </a:lnTo>
                    <a:cubicBezTo>
                      <a:pt x="4921" y="404"/>
                      <a:pt x="5534" y="262"/>
                      <a:pt x="6145" y="110"/>
                    </a:cubicBezTo>
                    <a:lnTo>
                      <a:pt x="6145" y="110"/>
                    </a:lnTo>
                    <a:cubicBezTo>
                      <a:pt x="6270" y="78"/>
                      <a:pt x="6394" y="45"/>
                      <a:pt x="6517" y="11"/>
                    </a:cubicBezTo>
                    <a:lnTo>
                      <a:pt x="6517" y="0"/>
                    </a:lnTo>
                    <a:lnTo>
                      <a:pt x="6517" y="0"/>
                    </a:lnTo>
                    <a:cubicBezTo>
                      <a:pt x="6162" y="101"/>
                      <a:pt x="5802" y="182"/>
                      <a:pt x="5444" y="268"/>
                    </a:cubicBezTo>
                    <a:lnTo>
                      <a:pt x="5444" y="268"/>
                    </a:lnTo>
                    <a:cubicBezTo>
                      <a:pt x="5061" y="359"/>
                      <a:pt x="4677" y="451"/>
                      <a:pt x="4294" y="543"/>
                    </a:cubicBezTo>
                    <a:close/>
                    <a:moveTo>
                      <a:pt x="2448" y="982"/>
                    </a:moveTo>
                    <a:lnTo>
                      <a:pt x="2448" y="982"/>
                    </a:lnTo>
                    <a:cubicBezTo>
                      <a:pt x="1954" y="1099"/>
                      <a:pt x="1457" y="1211"/>
                      <a:pt x="958" y="1299"/>
                    </a:cubicBezTo>
                    <a:lnTo>
                      <a:pt x="958" y="1299"/>
                    </a:lnTo>
                    <a:cubicBezTo>
                      <a:pt x="711" y="1344"/>
                      <a:pt x="464" y="1382"/>
                      <a:pt x="217" y="1414"/>
                    </a:cubicBezTo>
                    <a:lnTo>
                      <a:pt x="217" y="1414"/>
                    </a:lnTo>
                    <a:cubicBezTo>
                      <a:pt x="185" y="1417"/>
                      <a:pt x="155" y="1420"/>
                      <a:pt x="123" y="1424"/>
                    </a:cubicBezTo>
                    <a:lnTo>
                      <a:pt x="123" y="1424"/>
                    </a:lnTo>
                    <a:cubicBezTo>
                      <a:pt x="107" y="1426"/>
                      <a:pt x="44" y="1443"/>
                      <a:pt x="31" y="1434"/>
                    </a:cubicBezTo>
                    <a:lnTo>
                      <a:pt x="31" y="1434"/>
                    </a:lnTo>
                    <a:cubicBezTo>
                      <a:pt x="0" y="1417"/>
                      <a:pt x="36" y="1330"/>
                      <a:pt x="48" y="1300"/>
                    </a:cubicBezTo>
                    <a:lnTo>
                      <a:pt x="48" y="1300"/>
                    </a:lnTo>
                    <a:cubicBezTo>
                      <a:pt x="82" y="1214"/>
                      <a:pt x="146" y="1140"/>
                      <a:pt x="217" y="1080"/>
                    </a:cubicBezTo>
                    <a:lnTo>
                      <a:pt x="217" y="1080"/>
                    </a:lnTo>
                    <a:cubicBezTo>
                      <a:pt x="380" y="940"/>
                      <a:pt x="589" y="858"/>
                      <a:pt x="788" y="780"/>
                    </a:cubicBezTo>
                    <a:lnTo>
                      <a:pt x="788" y="780"/>
                    </a:lnTo>
                    <a:cubicBezTo>
                      <a:pt x="1009" y="694"/>
                      <a:pt x="1236" y="626"/>
                      <a:pt x="1466" y="568"/>
                    </a:cubicBezTo>
                    <a:lnTo>
                      <a:pt x="1466" y="568"/>
                    </a:lnTo>
                    <a:cubicBezTo>
                      <a:pt x="1920" y="452"/>
                      <a:pt x="2391" y="367"/>
                      <a:pt x="2859" y="326"/>
                    </a:cubicBezTo>
                    <a:lnTo>
                      <a:pt x="2859" y="326"/>
                    </a:lnTo>
                    <a:cubicBezTo>
                      <a:pt x="3304" y="288"/>
                      <a:pt x="3772" y="305"/>
                      <a:pt x="4185" y="496"/>
                    </a:cubicBezTo>
                    <a:lnTo>
                      <a:pt x="4185" y="496"/>
                    </a:lnTo>
                    <a:cubicBezTo>
                      <a:pt x="4213" y="508"/>
                      <a:pt x="4250" y="520"/>
                      <a:pt x="4273" y="540"/>
                    </a:cubicBezTo>
                    <a:lnTo>
                      <a:pt x="4273" y="540"/>
                    </a:lnTo>
                    <a:cubicBezTo>
                      <a:pt x="4278" y="543"/>
                      <a:pt x="4282" y="544"/>
                      <a:pt x="4284" y="546"/>
                    </a:cubicBezTo>
                    <a:lnTo>
                      <a:pt x="4284" y="546"/>
                    </a:lnTo>
                    <a:cubicBezTo>
                      <a:pt x="3672" y="692"/>
                      <a:pt x="3060" y="838"/>
                      <a:pt x="2448" y="9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6" name="Google Shape;296;p27"/>
              <p:cNvGrpSpPr/>
              <p:nvPr/>
            </p:nvGrpSpPr>
            <p:grpSpPr>
              <a:xfrm>
                <a:off x="7130377" y="4093486"/>
                <a:ext cx="1076282" cy="807396"/>
                <a:chOff x="7644677" y="3532086"/>
                <a:chExt cx="1076282" cy="807396"/>
              </a:xfrm>
            </p:grpSpPr>
            <p:sp>
              <p:nvSpPr>
                <p:cNvPr id="297" name="Google Shape;297;p27"/>
                <p:cNvSpPr/>
                <p:nvPr/>
              </p:nvSpPr>
              <p:spPr>
                <a:xfrm rot="-5949980">
                  <a:off x="8035125" y="3925962"/>
                  <a:ext cx="230187" cy="30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839" extrusionOk="0">
                      <a:moveTo>
                        <a:pt x="589" y="704"/>
                      </a:moveTo>
                      <a:lnTo>
                        <a:pt x="589" y="704"/>
                      </a:lnTo>
                      <a:cubicBezTo>
                        <a:pt x="528" y="589"/>
                        <a:pt x="468" y="475"/>
                        <a:pt x="407" y="360"/>
                      </a:cubicBezTo>
                      <a:lnTo>
                        <a:pt x="407" y="360"/>
                      </a:lnTo>
                      <a:cubicBezTo>
                        <a:pt x="380" y="310"/>
                        <a:pt x="340" y="261"/>
                        <a:pt x="294" y="226"/>
                      </a:cubicBezTo>
                      <a:lnTo>
                        <a:pt x="294" y="226"/>
                      </a:lnTo>
                      <a:cubicBezTo>
                        <a:pt x="286" y="214"/>
                        <a:pt x="280" y="202"/>
                        <a:pt x="274" y="191"/>
                      </a:cubicBezTo>
                      <a:lnTo>
                        <a:pt x="274" y="191"/>
                      </a:lnTo>
                      <a:cubicBezTo>
                        <a:pt x="238" y="122"/>
                        <a:pt x="163" y="29"/>
                        <a:pt x="82" y="15"/>
                      </a:cubicBezTo>
                      <a:lnTo>
                        <a:pt x="82" y="15"/>
                      </a:lnTo>
                      <a:cubicBezTo>
                        <a:pt x="0" y="0"/>
                        <a:pt x="25" y="91"/>
                        <a:pt x="49" y="135"/>
                      </a:cubicBezTo>
                      <a:lnTo>
                        <a:pt x="49" y="135"/>
                      </a:lnTo>
                      <a:cubicBezTo>
                        <a:pt x="91" y="215"/>
                        <a:pt x="134" y="295"/>
                        <a:pt x="177" y="375"/>
                      </a:cubicBezTo>
                      <a:lnTo>
                        <a:pt x="177" y="375"/>
                      </a:lnTo>
                      <a:cubicBezTo>
                        <a:pt x="202" y="457"/>
                        <a:pt x="250" y="532"/>
                        <a:pt x="311" y="600"/>
                      </a:cubicBezTo>
                      <a:lnTo>
                        <a:pt x="311" y="600"/>
                      </a:lnTo>
                      <a:cubicBezTo>
                        <a:pt x="324" y="613"/>
                        <a:pt x="345" y="636"/>
                        <a:pt x="369" y="656"/>
                      </a:cubicBezTo>
                      <a:lnTo>
                        <a:pt x="369" y="656"/>
                      </a:lnTo>
                      <a:cubicBezTo>
                        <a:pt x="406" y="724"/>
                        <a:pt x="478" y="811"/>
                        <a:pt x="556" y="824"/>
                      </a:cubicBezTo>
                      <a:lnTo>
                        <a:pt x="556" y="824"/>
                      </a:lnTo>
                      <a:cubicBezTo>
                        <a:pt x="637" y="838"/>
                        <a:pt x="613" y="748"/>
                        <a:pt x="589" y="704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27"/>
                <p:cNvSpPr/>
                <p:nvPr/>
              </p:nvSpPr>
              <p:spPr>
                <a:xfrm rot="-5949972">
                  <a:off x="7990155" y="3691409"/>
                  <a:ext cx="247651" cy="30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837" extrusionOk="0">
                      <a:moveTo>
                        <a:pt x="635" y="690"/>
                      </a:moveTo>
                      <a:lnTo>
                        <a:pt x="635" y="690"/>
                      </a:lnTo>
                      <a:cubicBezTo>
                        <a:pt x="570" y="608"/>
                        <a:pt x="544" y="508"/>
                        <a:pt x="511" y="411"/>
                      </a:cubicBezTo>
                      <a:lnTo>
                        <a:pt x="511" y="411"/>
                      </a:lnTo>
                      <a:cubicBezTo>
                        <a:pt x="473" y="297"/>
                        <a:pt x="419" y="192"/>
                        <a:pt x="332" y="107"/>
                      </a:cubicBezTo>
                      <a:lnTo>
                        <a:pt x="332" y="107"/>
                      </a:lnTo>
                      <a:cubicBezTo>
                        <a:pt x="274" y="48"/>
                        <a:pt x="166" y="0"/>
                        <a:pt x="82" y="30"/>
                      </a:cubicBezTo>
                      <a:lnTo>
                        <a:pt x="82" y="30"/>
                      </a:lnTo>
                      <a:cubicBezTo>
                        <a:pt x="0" y="60"/>
                        <a:pt x="31" y="147"/>
                        <a:pt x="79" y="194"/>
                      </a:cubicBezTo>
                      <a:lnTo>
                        <a:pt x="79" y="194"/>
                      </a:lnTo>
                      <a:cubicBezTo>
                        <a:pt x="135" y="249"/>
                        <a:pt x="162" y="346"/>
                        <a:pt x="189" y="427"/>
                      </a:cubicBezTo>
                      <a:lnTo>
                        <a:pt x="189" y="427"/>
                      </a:lnTo>
                      <a:cubicBezTo>
                        <a:pt x="223" y="528"/>
                        <a:pt x="261" y="629"/>
                        <a:pt x="328" y="713"/>
                      </a:cubicBezTo>
                      <a:lnTo>
                        <a:pt x="328" y="713"/>
                      </a:lnTo>
                      <a:cubicBezTo>
                        <a:pt x="384" y="783"/>
                        <a:pt x="476" y="836"/>
                        <a:pt x="568" y="828"/>
                      </a:cubicBezTo>
                      <a:lnTo>
                        <a:pt x="568" y="828"/>
                      </a:lnTo>
                      <a:cubicBezTo>
                        <a:pt x="642" y="822"/>
                        <a:pt x="688" y="755"/>
                        <a:pt x="635" y="69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27"/>
                <p:cNvSpPr/>
                <p:nvPr/>
              </p:nvSpPr>
              <p:spPr>
                <a:xfrm rot="-5949974">
                  <a:off x="8299353" y="3510694"/>
                  <a:ext cx="127001" cy="2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554" extrusionOk="0">
                      <a:moveTo>
                        <a:pt x="334" y="406"/>
                      </a:moveTo>
                      <a:lnTo>
                        <a:pt x="334" y="406"/>
                      </a:lnTo>
                      <a:cubicBezTo>
                        <a:pt x="333" y="401"/>
                        <a:pt x="332" y="397"/>
                        <a:pt x="331" y="392"/>
                      </a:cubicBezTo>
                      <a:lnTo>
                        <a:pt x="331" y="392"/>
                      </a:lnTo>
                      <a:cubicBezTo>
                        <a:pt x="351" y="307"/>
                        <a:pt x="303" y="200"/>
                        <a:pt x="246" y="136"/>
                      </a:cubicBezTo>
                      <a:lnTo>
                        <a:pt x="246" y="136"/>
                      </a:lnTo>
                      <a:cubicBezTo>
                        <a:pt x="215" y="73"/>
                        <a:pt x="156" y="0"/>
                        <a:pt x="87" y="5"/>
                      </a:cubicBezTo>
                      <a:lnTo>
                        <a:pt x="87" y="5"/>
                      </a:lnTo>
                      <a:cubicBezTo>
                        <a:pt x="0" y="11"/>
                        <a:pt x="18" y="131"/>
                        <a:pt x="37" y="183"/>
                      </a:cubicBezTo>
                      <a:lnTo>
                        <a:pt x="37" y="183"/>
                      </a:lnTo>
                      <a:cubicBezTo>
                        <a:pt x="51" y="219"/>
                        <a:pt x="64" y="256"/>
                        <a:pt x="76" y="292"/>
                      </a:cubicBezTo>
                      <a:lnTo>
                        <a:pt x="76" y="292"/>
                      </a:lnTo>
                      <a:cubicBezTo>
                        <a:pt x="80" y="303"/>
                        <a:pt x="82" y="314"/>
                        <a:pt x="84" y="324"/>
                      </a:cubicBezTo>
                      <a:lnTo>
                        <a:pt x="84" y="324"/>
                      </a:lnTo>
                      <a:cubicBezTo>
                        <a:pt x="98" y="373"/>
                        <a:pt x="115" y="418"/>
                        <a:pt x="145" y="458"/>
                      </a:cubicBezTo>
                      <a:lnTo>
                        <a:pt x="145" y="458"/>
                      </a:lnTo>
                      <a:cubicBezTo>
                        <a:pt x="167" y="486"/>
                        <a:pt x="205" y="524"/>
                        <a:pt x="241" y="533"/>
                      </a:cubicBezTo>
                      <a:lnTo>
                        <a:pt x="241" y="533"/>
                      </a:lnTo>
                      <a:cubicBezTo>
                        <a:pt x="322" y="553"/>
                        <a:pt x="353" y="473"/>
                        <a:pt x="334" y="406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27"/>
                <p:cNvSpPr/>
                <p:nvPr/>
              </p:nvSpPr>
              <p:spPr>
                <a:xfrm rot="-5949963">
                  <a:off x="7707046" y="3929933"/>
                  <a:ext cx="209551" cy="3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848" extrusionOk="0">
                      <a:moveTo>
                        <a:pt x="558" y="743"/>
                      </a:moveTo>
                      <a:lnTo>
                        <a:pt x="558" y="743"/>
                      </a:lnTo>
                      <a:cubicBezTo>
                        <a:pt x="477" y="551"/>
                        <a:pt x="420" y="348"/>
                        <a:pt x="354" y="151"/>
                      </a:cubicBezTo>
                      <a:lnTo>
                        <a:pt x="354" y="151"/>
                      </a:lnTo>
                      <a:cubicBezTo>
                        <a:pt x="333" y="82"/>
                        <a:pt x="268" y="29"/>
                        <a:pt x="200" y="7"/>
                      </a:cubicBezTo>
                      <a:lnTo>
                        <a:pt x="200" y="7"/>
                      </a:lnTo>
                      <a:cubicBezTo>
                        <a:pt x="177" y="1"/>
                        <a:pt x="141" y="0"/>
                        <a:pt x="115" y="11"/>
                      </a:cubicBezTo>
                      <a:lnTo>
                        <a:pt x="115" y="11"/>
                      </a:lnTo>
                      <a:cubicBezTo>
                        <a:pt x="76" y="2"/>
                        <a:pt x="48" y="25"/>
                        <a:pt x="32" y="59"/>
                      </a:cubicBezTo>
                      <a:lnTo>
                        <a:pt x="32" y="59"/>
                      </a:lnTo>
                      <a:cubicBezTo>
                        <a:pt x="30" y="61"/>
                        <a:pt x="29" y="63"/>
                        <a:pt x="28" y="66"/>
                      </a:cubicBezTo>
                      <a:lnTo>
                        <a:pt x="28" y="66"/>
                      </a:lnTo>
                      <a:cubicBezTo>
                        <a:pt x="0" y="122"/>
                        <a:pt x="39" y="195"/>
                        <a:pt x="68" y="240"/>
                      </a:cubicBezTo>
                      <a:lnTo>
                        <a:pt x="68" y="240"/>
                      </a:lnTo>
                      <a:cubicBezTo>
                        <a:pt x="71" y="242"/>
                        <a:pt x="72" y="245"/>
                        <a:pt x="74" y="248"/>
                      </a:cubicBezTo>
                      <a:lnTo>
                        <a:pt x="74" y="248"/>
                      </a:lnTo>
                      <a:cubicBezTo>
                        <a:pt x="85" y="263"/>
                        <a:pt x="101" y="280"/>
                        <a:pt x="121" y="291"/>
                      </a:cubicBezTo>
                      <a:lnTo>
                        <a:pt x="121" y="291"/>
                      </a:lnTo>
                      <a:cubicBezTo>
                        <a:pt x="139" y="330"/>
                        <a:pt x="156" y="371"/>
                        <a:pt x="174" y="408"/>
                      </a:cubicBezTo>
                      <a:lnTo>
                        <a:pt x="174" y="408"/>
                      </a:lnTo>
                      <a:cubicBezTo>
                        <a:pt x="200" y="456"/>
                        <a:pt x="224" y="504"/>
                        <a:pt x="249" y="553"/>
                      </a:cubicBezTo>
                      <a:lnTo>
                        <a:pt x="249" y="553"/>
                      </a:lnTo>
                      <a:cubicBezTo>
                        <a:pt x="269" y="608"/>
                        <a:pt x="291" y="664"/>
                        <a:pt x="313" y="719"/>
                      </a:cubicBezTo>
                      <a:lnTo>
                        <a:pt x="313" y="719"/>
                      </a:lnTo>
                      <a:cubicBezTo>
                        <a:pt x="339" y="781"/>
                        <a:pt x="424" y="834"/>
                        <a:pt x="491" y="841"/>
                      </a:cubicBezTo>
                      <a:lnTo>
                        <a:pt x="491" y="841"/>
                      </a:lnTo>
                      <a:cubicBezTo>
                        <a:pt x="558" y="847"/>
                        <a:pt x="581" y="801"/>
                        <a:pt x="558" y="743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27"/>
                <p:cNvSpPr/>
                <p:nvPr/>
              </p:nvSpPr>
              <p:spPr>
                <a:xfrm rot="-5949965">
                  <a:off x="8304246" y="4051258"/>
                  <a:ext cx="222250" cy="3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857" extrusionOk="0">
                      <a:moveTo>
                        <a:pt x="588" y="761"/>
                      </a:moveTo>
                      <a:lnTo>
                        <a:pt x="588" y="761"/>
                      </a:lnTo>
                      <a:cubicBezTo>
                        <a:pt x="481" y="553"/>
                        <a:pt x="375" y="345"/>
                        <a:pt x="268" y="137"/>
                      </a:cubicBezTo>
                      <a:lnTo>
                        <a:pt x="268" y="137"/>
                      </a:lnTo>
                      <a:cubicBezTo>
                        <a:pt x="236" y="75"/>
                        <a:pt x="164" y="19"/>
                        <a:pt x="94" y="8"/>
                      </a:cubicBezTo>
                      <a:lnTo>
                        <a:pt x="94" y="8"/>
                      </a:lnTo>
                      <a:cubicBezTo>
                        <a:pt x="34" y="0"/>
                        <a:pt x="0" y="38"/>
                        <a:pt x="31" y="95"/>
                      </a:cubicBezTo>
                      <a:lnTo>
                        <a:pt x="31" y="95"/>
                      </a:lnTo>
                      <a:cubicBezTo>
                        <a:pt x="138" y="303"/>
                        <a:pt x="245" y="511"/>
                        <a:pt x="351" y="719"/>
                      </a:cubicBezTo>
                      <a:lnTo>
                        <a:pt x="351" y="719"/>
                      </a:lnTo>
                      <a:cubicBezTo>
                        <a:pt x="382" y="781"/>
                        <a:pt x="455" y="838"/>
                        <a:pt x="525" y="847"/>
                      </a:cubicBezTo>
                      <a:lnTo>
                        <a:pt x="525" y="847"/>
                      </a:lnTo>
                      <a:cubicBezTo>
                        <a:pt x="584" y="856"/>
                        <a:pt x="617" y="818"/>
                        <a:pt x="588" y="761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27"/>
                <p:cNvSpPr/>
                <p:nvPr/>
              </p:nvSpPr>
              <p:spPr>
                <a:xfrm rot="-5949964">
                  <a:off x="8480184" y="3651803"/>
                  <a:ext cx="193674" cy="26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725" extrusionOk="0">
                      <a:moveTo>
                        <a:pt x="458" y="549"/>
                      </a:moveTo>
                      <a:lnTo>
                        <a:pt x="458" y="549"/>
                      </a:lnTo>
                      <a:cubicBezTo>
                        <a:pt x="374" y="410"/>
                        <a:pt x="307" y="264"/>
                        <a:pt x="252" y="112"/>
                      </a:cubicBezTo>
                      <a:lnTo>
                        <a:pt x="252" y="112"/>
                      </a:lnTo>
                      <a:cubicBezTo>
                        <a:pt x="214" y="6"/>
                        <a:pt x="0" y="0"/>
                        <a:pt x="49" y="137"/>
                      </a:cubicBezTo>
                      <a:lnTo>
                        <a:pt x="49" y="137"/>
                      </a:lnTo>
                      <a:cubicBezTo>
                        <a:pt x="109" y="306"/>
                        <a:pt x="188" y="466"/>
                        <a:pt x="281" y="619"/>
                      </a:cubicBezTo>
                      <a:lnTo>
                        <a:pt x="281" y="619"/>
                      </a:lnTo>
                      <a:cubicBezTo>
                        <a:pt x="344" y="724"/>
                        <a:pt x="537" y="678"/>
                        <a:pt x="458" y="549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3" name="Google Shape;303;p27"/>
            <p:cNvGrpSpPr/>
            <p:nvPr/>
          </p:nvGrpSpPr>
          <p:grpSpPr>
            <a:xfrm rot="2056206">
              <a:off x="7812494" y="2082220"/>
              <a:ext cx="2255497" cy="1919040"/>
              <a:chOff x="7493875" y="73839"/>
              <a:chExt cx="2255476" cy="1919022"/>
            </a:xfrm>
          </p:grpSpPr>
          <p:grpSp>
            <p:nvGrpSpPr>
              <p:cNvPr id="304" name="Google Shape;304;p27"/>
              <p:cNvGrpSpPr/>
              <p:nvPr/>
            </p:nvGrpSpPr>
            <p:grpSpPr>
              <a:xfrm>
                <a:off x="8576712" y="907012"/>
                <a:ext cx="769938" cy="1085849"/>
                <a:chOff x="7491412" y="3198812"/>
                <a:chExt cx="769938" cy="1085849"/>
              </a:xfrm>
            </p:grpSpPr>
            <p:sp>
              <p:nvSpPr>
                <p:cNvPr id="305" name="Google Shape;305;p27"/>
                <p:cNvSpPr/>
                <p:nvPr/>
              </p:nvSpPr>
              <p:spPr>
                <a:xfrm>
                  <a:off x="7656512" y="3535362"/>
                  <a:ext cx="230187" cy="30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839" extrusionOk="0">
                      <a:moveTo>
                        <a:pt x="589" y="704"/>
                      </a:moveTo>
                      <a:lnTo>
                        <a:pt x="589" y="704"/>
                      </a:lnTo>
                      <a:cubicBezTo>
                        <a:pt x="528" y="589"/>
                        <a:pt x="468" y="475"/>
                        <a:pt x="407" y="360"/>
                      </a:cubicBezTo>
                      <a:lnTo>
                        <a:pt x="407" y="360"/>
                      </a:lnTo>
                      <a:cubicBezTo>
                        <a:pt x="380" y="310"/>
                        <a:pt x="340" y="261"/>
                        <a:pt x="294" y="226"/>
                      </a:cubicBezTo>
                      <a:lnTo>
                        <a:pt x="294" y="226"/>
                      </a:lnTo>
                      <a:cubicBezTo>
                        <a:pt x="286" y="214"/>
                        <a:pt x="280" y="202"/>
                        <a:pt x="274" y="191"/>
                      </a:cubicBezTo>
                      <a:lnTo>
                        <a:pt x="274" y="191"/>
                      </a:lnTo>
                      <a:cubicBezTo>
                        <a:pt x="238" y="122"/>
                        <a:pt x="163" y="29"/>
                        <a:pt x="82" y="15"/>
                      </a:cubicBezTo>
                      <a:lnTo>
                        <a:pt x="82" y="15"/>
                      </a:lnTo>
                      <a:cubicBezTo>
                        <a:pt x="0" y="0"/>
                        <a:pt x="25" y="91"/>
                        <a:pt x="49" y="135"/>
                      </a:cubicBezTo>
                      <a:lnTo>
                        <a:pt x="49" y="135"/>
                      </a:lnTo>
                      <a:cubicBezTo>
                        <a:pt x="91" y="215"/>
                        <a:pt x="134" y="295"/>
                        <a:pt x="177" y="375"/>
                      </a:cubicBezTo>
                      <a:lnTo>
                        <a:pt x="177" y="375"/>
                      </a:lnTo>
                      <a:cubicBezTo>
                        <a:pt x="202" y="457"/>
                        <a:pt x="250" y="532"/>
                        <a:pt x="311" y="600"/>
                      </a:cubicBezTo>
                      <a:lnTo>
                        <a:pt x="311" y="600"/>
                      </a:lnTo>
                      <a:cubicBezTo>
                        <a:pt x="324" y="613"/>
                        <a:pt x="345" y="636"/>
                        <a:pt x="369" y="656"/>
                      </a:cubicBezTo>
                      <a:lnTo>
                        <a:pt x="369" y="656"/>
                      </a:lnTo>
                      <a:cubicBezTo>
                        <a:pt x="406" y="724"/>
                        <a:pt x="478" y="811"/>
                        <a:pt x="556" y="824"/>
                      </a:cubicBezTo>
                      <a:lnTo>
                        <a:pt x="556" y="824"/>
                      </a:lnTo>
                      <a:cubicBezTo>
                        <a:pt x="637" y="838"/>
                        <a:pt x="613" y="748"/>
                        <a:pt x="589" y="704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27"/>
                <p:cNvSpPr/>
                <p:nvPr/>
              </p:nvSpPr>
              <p:spPr>
                <a:xfrm>
                  <a:off x="7885112" y="3536950"/>
                  <a:ext cx="247651" cy="301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837" extrusionOk="0">
                      <a:moveTo>
                        <a:pt x="635" y="690"/>
                      </a:moveTo>
                      <a:lnTo>
                        <a:pt x="635" y="690"/>
                      </a:lnTo>
                      <a:cubicBezTo>
                        <a:pt x="570" y="608"/>
                        <a:pt x="544" y="508"/>
                        <a:pt x="511" y="411"/>
                      </a:cubicBezTo>
                      <a:lnTo>
                        <a:pt x="511" y="411"/>
                      </a:lnTo>
                      <a:cubicBezTo>
                        <a:pt x="473" y="297"/>
                        <a:pt x="419" y="192"/>
                        <a:pt x="332" y="107"/>
                      </a:cubicBezTo>
                      <a:lnTo>
                        <a:pt x="332" y="107"/>
                      </a:lnTo>
                      <a:cubicBezTo>
                        <a:pt x="274" y="48"/>
                        <a:pt x="166" y="0"/>
                        <a:pt x="82" y="30"/>
                      </a:cubicBezTo>
                      <a:lnTo>
                        <a:pt x="82" y="30"/>
                      </a:lnTo>
                      <a:cubicBezTo>
                        <a:pt x="0" y="60"/>
                        <a:pt x="31" y="147"/>
                        <a:pt x="79" y="194"/>
                      </a:cubicBezTo>
                      <a:lnTo>
                        <a:pt x="79" y="194"/>
                      </a:lnTo>
                      <a:cubicBezTo>
                        <a:pt x="135" y="249"/>
                        <a:pt x="162" y="346"/>
                        <a:pt x="189" y="427"/>
                      </a:cubicBezTo>
                      <a:lnTo>
                        <a:pt x="189" y="427"/>
                      </a:lnTo>
                      <a:cubicBezTo>
                        <a:pt x="223" y="528"/>
                        <a:pt x="261" y="629"/>
                        <a:pt x="328" y="713"/>
                      </a:cubicBezTo>
                      <a:lnTo>
                        <a:pt x="328" y="713"/>
                      </a:lnTo>
                      <a:cubicBezTo>
                        <a:pt x="384" y="783"/>
                        <a:pt x="476" y="836"/>
                        <a:pt x="568" y="828"/>
                      </a:cubicBezTo>
                      <a:lnTo>
                        <a:pt x="568" y="828"/>
                      </a:lnTo>
                      <a:cubicBezTo>
                        <a:pt x="642" y="822"/>
                        <a:pt x="688" y="755"/>
                        <a:pt x="635" y="690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27"/>
                <p:cNvSpPr/>
                <p:nvPr/>
              </p:nvSpPr>
              <p:spPr>
                <a:xfrm>
                  <a:off x="8134350" y="3870325"/>
                  <a:ext cx="127000" cy="20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554" extrusionOk="0">
                      <a:moveTo>
                        <a:pt x="334" y="406"/>
                      </a:moveTo>
                      <a:lnTo>
                        <a:pt x="334" y="406"/>
                      </a:lnTo>
                      <a:cubicBezTo>
                        <a:pt x="333" y="401"/>
                        <a:pt x="332" y="397"/>
                        <a:pt x="331" y="392"/>
                      </a:cubicBezTo>
                      <a:lnTo>
                        <a:pt x="331" y="392"/>
                      </a:lnTo>
                      <a:cubicBezTo>
                        <a:pt x="351" y="307"/>
                        <a:pt x="303" y="200"/>
                        <a:pt x="246" y="136"/>
                      </a:cubicBezTo>
                      <a:lnTo>
                        <a:pt x="246" y="136"/>
                      </a:lnTo>
                      <a:cubicBezTo>
                        <a:pt x="215" y="73"/>
                        <a:pt x="156" y="0"/>
                        <a:pt x="87" y="5"/>
                      </a:cubicBezTo>
                      <a:lnTo>
                        <a:pt x="87" y="5"/>
                      </a:lnTo>
                      <a:cubicBezTo>
                        <a:pt x="0" y="11"/>
                        <a:pt x="18" y="131"/>
                        <a:pt x="37" y="183"/>
                      </a:cubicBezTo>
                      <a:lnTo>
                        <a:pt x="37" y="183"/>
                      </a:lnTo>
                      <a:cubicBezTo>
                        <a:pt x="51" y="219"/>
                        <a:pt x="64" y="256"/>
                        <a:pt x="76" y="292"/>
                      </a:cubicBezTo>
                      <a:lnTo>
                        <a:pt x="76" y="292"/>
                      </a:lnTo>
                      <a:cubicBezTo>
                        <a:pt x="80" y="303"/>
                        <a:pt x="82" y="314"/>
                        <a:pt x="84" y="324"/>
                      </a:cubicBezTo>
                      <a:lnTo>
                        <a:pt x="84" y="324"/>
                      </a:lnTo>
                      <a:cubicBezTo>
                        <a:pt x="98" y="373"/>
                        <a:pt x="115" y="418"/>
                        <a:pt x="145" y="458"/>
                      </a:cubicBezTo>
                      <a:lnTo>
                        <a:pt x="145" y="458"/>
                      </a:lnTo>
                      <a:cubicBezTo>
                        <a:pt x="167" y="486"/>
                        <a:pt x="205" y="524"/>
                        <a:pt x="241" y="533"/>
                      </a:cubicBezTo>
                      <a:lnTo>
                        <a:pt x="241" y="533"/>
                      </a:lnTo>
                      <a:cubicBezTo>
                        <a:pt x="322" y="553"/>
                        <a:pt x="353" y="473"/>
                        <a:pt x="334" y="406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7"/>
                <p:cNvSpPr/>
                <p:nvPr/>
              </p:nvSpPr>
              <p:spPr>
                <a:xfrm>
                  <a:off x="7715250" y="3198812"/>
                  <a:ext cx="209551" cy="3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848" extrusionOk="0">
                      <a:moveTo>
                        <a:pt x="558" y="743"/>
                      </a:moveTo>
                      <a:lnTo>
                        <a:pt x="558" y="743"/>
                      </a:lnTo>
                      <a:cubicBezTo>
                        <a:pt x="477" y="551"/>
                        <a:pt x="420" y="348"/>
                        <a:pt x="354" y="151"/>
                      </a:cubicBezTo>
                      <a:lnTo>
                        <a:pt x="354" y="151"/>
                      </a:lnTo>
                      <a:cubicBezTo>
                        <a:pt x="333" y="82"/>
                        <a:pt x="268" y="29"/>
                        <a:pt x="200" y="7"/>
                      </a:cubicBezTo>
                      <a:lnTo>
                        <a:pt x="200" y="7"/>
                      </a:lnTo>
                      <a:cubicBezTo>
                        <a:pt x="177" y="1"/>
                        <a:pt x="141" y="0"/>
                        <a:pt x="115" y="11"/>
                      </a:cubicBezTo>
                      <a:lnTo>
                        <a:pt x="115" y="11"/>
                      </a:lnTo>
                      <a:cubicBezTo>
                        <a:pt x="76" y="2"/>
                        <a:pt x="48" y="25"/>
                        <a:pt x="32" y="59"/>
                      </a:cubicBezTo>
                      <a:lnTo>
                        <a:pt x="32" y="59"/>
                      </a:lnTo>
                      <a:cubicBezTo>
                        <a:pt x="30" y="61"/>
                        <a:pt x="29" y="63"/>
                        <a:pt x="28" y="66"/>
                      </a:cubicBezTo>
                      <a:lnTo>
                        <a:pt x="28" y="66"/>
                      </a:lnTo>
                      <a:cubicBezTo>
                        <a:pt x="0" y="122"/>
                        <a:pt x="39" y="195"/>
                        <a:pt x="68" y="240"/>
                      </a:cubicBezTo>
                      <a:lnTo>
                        <a:pt x="68" y="240"/>
                      </a:lnTo>
                      <a:cubicBezTo>
                        <a:pt x="71" y="242"/>
                        <a:pt x="72" y="245"/>
                        <a:pt x="74" y="248"/>
                      </a:cubicBezTo>
                      <a:lnTo>
                        <a:pt x="74" y="248"/>
                      </a:lnTo>
                      <a:cubicBezTo>
                        <a:pt x="85" y="263"/>
                        <a:pt x="101" y="280"/>
                        <a:pt x="121" y="291"/>
                      </a:cubicBezTo>
                      <a:lnTo>
                        <a:pt x="121" y="291"/>
                      </a:lnTo>
                      <a:cubicBezTo>
                        <a:pt x="139" y="330"/>
                        <a:pt x="156" y="371"/>
                        <a:pt x="174" y="408"/>
                      </a:cubicBezTo>
                      <a:lnTo>
                        <a:pt x="174" y="408"/>
                      </a:lnTo>
                      <a:cubicBezTo>
                        <a:pt x="200" y="456"/>
                        <a:pt x="224" y="504"/>
                        <a:pt x="249" y="553"/>
                      </a:cubicBezTo>
                      <a:lnTo>
                        <a:pt x="249" y="553"/>
                      </a:lnTo>
                      <a:cubicBezTo>
                        <a:pt x="269" y="608"/>
                        <a:pt x="291" y="664"/>
                        <a:pt x="313" y="719"/>
                      </a:cubicBezTo>
                      <a:lnTo>
                        <a:pt x="313" y="719"/>
                      </a:lnTo>
                      <a:cubicBezTo>
                        <a:pt x="339" y="781"/>
                        <a:pt x="424" y="834"/>
                        <a:pt x="491" y="841"/>
                      </a:cubicBezTo>
                      <a:lnTo>
                        <a:pt x="491" y="841"/>
                      </a:lnTo>
                      <a:cubicBezTo>
                        <a:pt x="558" y="847"/>
                        <a:pt x="581" y="801"/>
                        <a:pt x="558" y="743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7"/>
                <p:cNvSpPr/>
                <p:nvPr/>
              </p:nvSpPr>
              <p:spPr>
                <a:xfrm>
                  <a:off x="7491412" y="3773487"/>
                  <a:ext cx="222250" cy="30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857" extrusionOk="0">
                      <a:moveTo>
                        <a:pt x="588" y="761"/>
                      </a:moveTo>
                      <a:lnTo>
                        <a:pt x="588" y="761"/>
                      </a:lnTo>
                      <a:cubicBezTo>
                        <a:pt x="481" y="553"/>
                        <a:pt x="375" y="345"/>
                        <a:pt x="268" y="137"/>
                      </a:cubicBezTo>
                      <a:lnTo>
                        <a:pt x="268" y="137"/>
                      </a:lnTo>
                      <a:cubicBezTo>
                        <a:pt x="236" y="75"/>
                        <a:pt x="164" y="19"/>
                        <a:pt x="94" y="8"/>
                      </a:cubicBezTo>
                      <a:lnTo>
                        <a:pt x="94" y="8"/>
                      </a:lnTo>
                      <a:cubicBezTo>
                        <a:pt x="34" y="0"/>
                        <a:pt x="0" y="38"/>
                        <a:pt x="31" y="95"/>
                      </a:cubicBezTo>
                      <a:lnTo>
                        <a:pt x="31" y="95"/>
                      </a:lnTo>
                      <a:cubicBezTo>
                        <a:pt x="138" y="303"/>
                        <a:pt x="245" y="511"/>
                        <a:pt x="351" y="719"/>
                      </a:cubicBezTo>
                      <a:lnTo>
                        <a:pt x="351" y="719"/>
                      </a:lnTo>
                      <a:cubicBezTo>
                        <a:pt x="382" y="781"/>
                        <a:pt x="455" y="838"/>
                        <a:pt x="525" y="847"/>
                      </a:cubicBezTo>
                      <a:lnTo>
                        <a:pt x="525" y="847"/>
                      </a:lnTo>
                      <a:cubicBezTo>
                        <a:pt x="584" y="856"/>
                        <a:pt x="617" y="818"/>
                        <a:pt x="588" y="761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7"/>
                <p:cNvSpPr/>
                <p:nvPr/>
              </p:nvSpPr>
              <p:spPr>
                <a:xfrm>
                  <a:off x="7897812" y="4024312"/>
                  <a:ext cx="193675" cy="260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725" extrusionOk="0">
                      <a:moveTo>
                        <a:pt x="458" y="549"/>
                      </a:moveTo>
                      <a:lnTo>
                        <a:pt x="458" y="549"/>
                      </a:lnTo>
                      <a:cubicBezTo>
                        <a:pt x="374" y="410"/>
                        <a:pt x="307" y="264"/>
                        <a:pt x="252" y="112"/>
                      </a:cubicBezTo>
                      <a:lnTo>
                        <a:pt x="252" y="112"/>
                      </a:lnTo>
                      <a:cubicBezTo>
                        <a:pt x="214" y="6"/>
                        <a:pt x="0" y="0"/>
                        <a:pt x="49" y="137"/>
                      </a:cubicBezTo>
                      <a:lnTo>
                        <a:pt x="49" y="137"/>
                      </a:lnTo>
                      <a:cubicBezTo>
                        <a:pt x="109" y="306"/>
                        <a:pt x="188" y="466"/>
                        <a:pt x="281" y="619"/>
                      </a:cubicBezTo>
                      <a:lnTo>
                        <a:pt x="281" y="619"/>
                      </a:lnTo>
                      <a:cubicBezTo>
                        <a:pt x="344" y="724"/>
                        <a:pt x="537" y="678"/>
                        <a:pt x="458" y="549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1" name="Google Shape;311;p27"/>
              <p:cNvSpPr/>
              <p:nvPr/>
            </p:nvSpPr>
            <p:spPr>
              <a:xfrm rot="-5400000">
                <a:off x="7964078" y="-396363"/>
                <a:ext cx="1315071" cy="225547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5309" extrusionOk="0">
                    <a:moveTo>
                      <a:pt x="3075" y="292"/>
                    </a:moveTo>
                    <a:lnTo>
                      <a:pt x="3075" y="292"/>
                    </a:lnTo>
                    <a:cubicBezTo>
                      <a:pt x="2973" y="898"/>
                      <a:pt x="2708" y="1450"/>
                      <a:pt x="2459" y="2005"/>
                    </a:cubicBezTo>
                    <a:lnTo>
                      <a:pt x="2459" y="2005"/>
                    </a:lnTo>
                    <a:cubicBezTo>
                      <a:pt x="2349" y="2252"/>
                      <a:pt x="2242" y="2500"/>
                      <a:pt x="2156" y="2756"/>
                    </a:cubicBezTo>
                    <a:lnTo>
                      <a:pt x="2156" y="2756"/>
                    </a:lnTo>
                    <a:cubicBezTo>
                      <a:pt x="2065" y="3025"/>
                      <a:pt x="2013" y="3295"/>
                      <a:pt x="1974" y="3575"/>
                    </a:cubicBezTo>
                    <a:lnTo>
                      <a:pt x="1974" y="3575"/>
                    </a:lnTo>
                    <a:cubicBezTo>
                      <a:pt x="1931" y="3877"/>
                      <a:pt x="1870" y="4171"/>
                      <a:pt x="1773" y="4461"/>
                    </a:cubicBezTo>
                    <a:lnTo>
                      <a:pt x="1773" y="4461"/>
                    </a:lnTo>
                    <a:cubicBezTo>
                      <a:pt x="1678" y="4743"/>
                      <a:pt x="1562" y="5017"/>
                      <a:pt x="1460" y="5297"/>
                    </a:cubicBezTo>
                    <a:lnTo>
                      <a:pt x="1460" y="5297"/>
                    </a:lnTo>
                    <a:cubicBezTo>
                      <a:pt x="1459" y="5301"/>
                      <a:pt x="1458" y="5304"/>
                      <a:pt x="1455" y="5308"/>
                    </a:cubicBezTo>
                    <a:lnTo>
                      <a:pt x="1086" y="5308"/>
                    </a:lnTo>
                    <a:lnTo>
                      <a:pt x="1086" y="5308"/>
                    </a:lnTo>
                    <a:cubicBezTo>
                      <a:pt x="1128" y="5189"/>
                      <a:pt x="1170" y="5071"/>
                      <a:pt x="1216" y="4953"/>
                    </a:cubicBezTo>
                    <a:lnTo>
                      <a:pt x="1216" y="4953"/>
                    </a:lnTo>
                    <a:cubicBezTo>
                      <a:pt x="1320" y="4675"/>
                      <a:pt x="1434" y="4401"/>
                      <a:pt x="1520" y="4116"/>
                    </a:cubicBezTo>
                    <a:lnTo>
                      <a:pt x="1520" y="4116"/>
                    </a:lnTo>
                    <a:cubicBezTo>
                      <a:pt x="1607" y="3827"/>
                      <a:pt x="1640" y="3532"/>
                      <a:pt x="1688" y="3234"/>
                    </a:cubicBezTo>
                    <a:lnTo>
                      <a:pt x="1688" y="3234"/>
                    </a:lnTo>
                    <a:cubicBezTo>
                      <a:pt x="1776" y="2687"/>
                      <a:pt x="1991" y="2182"/>
                      <a:pt x="2217" y="1680"/>
                    </a:cubicBezTo>
                    <a:lnTo>
                      <a:pt x="2217" y="1680"/>
                    </a:lnTo>
                    <a:cubicBezTo>
                      <a:pt x="2324" y="1445"/>
                      <a:pt x="2433" y="1208"/>
                      <a:pt x="2526" y="966"/>
                    </a:cubicBezTo>
                    <a:lnTo>
                      <a:pt x="2526" y="966"/>
                    </a:lnTo>
                    <a:cubicBezTo>
                      <a:pt x="2338" y="1209"/>
                      <a:pt x="2163" y="1463"/>
                      <a:pt x="2004" y="1726"/>
                    </a:cubicBezTo>
                    <a:lnTo>
                      <a:pt x="2004" y="1726"/>
                    </a:lnTo>
                    <a:cubicBezTo>
                      <a:pt x="1871" y="1944"/>
                      <a:pt x="1749" y="2168"/>
                      <a:pt x="1638" y="2398"/>
                    </a:cubicBezTo>
                    <a:lnTo>
                      <a:pt x="1638" y="2398"/>
                    </a:lnTo>
                    <a:cubicBezTo>
                      <a:pt x="1531" y="2618"/>
                      <a:pt x="1434" y="2844"/>
                      <a:pt x="1321" y="3061"/>
                    </a:cubicBezTo>
                    <a:lnTo>
                      <a:pt x="1321" y="3061"/>
                    </a:lnTo>
                    <a:cubicBezTo>
                      <a:pt x="1210" y="3280"/>
                      <a:pt x="1081" y="3493"/>
                      <a:pt x="915" y="3674"/>
                    </a:cubicBezTo>
                    <a:lnTo>
                      <a:pt x="915" y="3674"/>
                    </a:lnTo>
                    <a:cubicBezTo>
                      <a:pt x="747" y="3858"/>
                      <a:pt x="540" y="4002"/>
                      <a:pt x="338" y="4146"/>
                    </a:cubicBezTo>
                    <a:lnTo>
                      <a:pt x="338" y="4146"/>
                    </a:lnTo>
                    <a:cubicBezTo>
                      <a:pt x="221" y="4228"/>
                      <a:pt x="107" y="4312"/>
                      <a:pt x="0" y="4404"/>
                    </a:cubicBezTo>
                    <a:lnTo>
                      <a:pt x="0" y="3948"/>
                    </a:lnTo>
                    <a:lnTo>
                      <a:pt x="0" y="3948"/>
                    </a:lnTo>
                    <a:cubicBezTo>
                      <a:pt x="83" y="3888"/>
                      <a:pt x="167" y="3830"/>
                      <a:pt x="250" y="3769"/>
                    </a:cubicBezTo>
                    <a:lnTo>
                      <a:pt x="250" y="3769"/>
                    </a:lnTo>
                    <a:cubicBezTo>
                      <a:pt x="446" y="3627"/>
                      <a:pt x="628" y="3470"/>
                      <a:pt x="774" y="3275"/>
                    </a:cubicBezTo>
                    <a:lnTo>
                      <a:pt x="774" y="3275"/>
                    </a:lnTo>
                    <a:cubicBezTo>
                      <a:pt x="917" y="3084"/>
                      <a:pt x="1025" y="2869"/>
                      <a:pt x="1128" y="2652"/>
                    </a:cubicBezTo>
                    <a:lnTo>
                      <a:pt x="1128" y="2652"/>
                    </a:lnTo>
                    <a:cubicBezTo>
                      <a:pt x="1345" y="2191"/>
                      <a:pt x="1566" y="1740"/>
                      <a:pt x="1842" y="1312"/>
                    </a:cubicBezTo>
                    <a:lnTo>
                      <a:pt x="1842" y="1312"/>
                    </a:lnTo>
                    <a:cubicBezTo>
                      <a:pt x="2119" y="883"/>
                      <a:pt x="2435" y="479"/>
                      <a:pt x="2785" y="109"/>
                    </a:cubicBezTo>
                    <a:lnTo>
                      <a:pt x="2785" y="109"/>
                    </a:lnTo>
                    <a:cubicBezTo>
                      <a:pt x="2886" y="0"/>
                      <a:pt x="3096" y="169"/>
                      <a:pt x="3075" y="292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>
            <a:spLocks noGrp="1"/>
          </p:cNvSpPr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2099100" y="36881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1"/>
          <p:cNvGrpSpPr/>
          <p:nvPr/>
        </p:nvGrpSpPr>
        <p:grpSpPr>
          <a:xfrm>
            <a:off x="-2624285" y="-1400777"/>
            <a:ext cx="12421812" cy="7121464"/>
            <a:chOff x="-2624285" y="-1400777"/>
            <a:chExt cx="12421812" cy="7121464"/>
          </a:xfrm>
        </p:grpSpPr>
        <p:grpSp>
          <p:nvGrpSpPr>
            <p:cNvPr id="352" name="Google Shape;352;p31"/>
            <p:cNvGrpSpPr/>
            <p:nvPr/>
          </p:nvGrpSpPr>
          <p:grpSpPr>
            <a:xfrm rot="5400000">
              <a:off x="484680" y="3529915"/>
              <a:ext cx="1706090" cy="2675454"/>
              <a:chOff x="7934902" y="2333136"/>
              <a:chExt cx="1706090" cy="2675454"/>
            </a:xfrm>
          </p:grpSpPr>
          <p:sp>
            <p:nvSpPr>
              <p:cNvPr id="353" name="Google Shape;353;p31"/>
              <p:cNvSpPr/>
              <p:nvPr/>
            </p:nvSpPr>
            <p:spPr>
              <a:xfrm rot="10800000" flipH="1">
                <a:off x="8167754" y="3091568"/>
                <a:ext cx="916848" cy="1917021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5276" extrusionOk="0">
                    <a:moveTo>
                      <a:pt x="2521" y="0"/>
                    </a:moveTo>
                    <a:lnTo>
                      <a:pt x="2521" y="3528"/>
                    </a:lnTo>
                    <a:lnTo>
                      <a:pt x="2301" y="3763"/>
                    </a:lnTo>
                    <a:lnTo>
                      <a:pt x="2301" y="3763"/>
                    </a:lnTo>
                    <a:cubicBezTo>
                      <a:pt x="2144" y="3930"/>
                      <a:pt x="1985" y="4100"/>
                      <a:pt x="1786" y="4214"/>
                    </a:cubicBezTo>
                    <a:lnTo>
                      <a:pt x="1786" y="4214"/>
                    </a:lnTo>
                    <a:cubicBezTo>
                      <a:pt x="1873" y="3877"/>
                      <a:pt x="2082" y="3573"/>
                      <a:pt x="2367" y="3372"/>
                    </a:cubicBezTo>
                    <a:lnTo>
                      <a:pt x="2367" y="3372"/>
                    </a:lnTo>
                    <a:cubicBezTo>
                      <a:pt x="1989" y="3348"/>
                      <a:pt x="1639" y="3596"/>
                      <a:pt x="1413" y="3900"/>
                    </a:cubicBezTo>
                    <a:lnTo>
                      <a:pt x="1413" y="3900"/>
                    </a:lnTo>
                    <a:cubicBezTo>
                      <a:pt x="1186" y="4203"/>
                      <a:pt x="1050" y="4564"/>
                      <a:pt x="870" y="4897"/>
                    </a:cubicBezTo>
                    <a:lnTo>
                      <a:pt x="870" y="4897"/>
                    </a:lnTo>
                    <a:cubicBezTo>
                      <a:pt x="772" y="5077"/>
                      <a:pt x="591" y="5275"/>
                      <a:pt x="400" y="5200"/>
                    </a:cubicBezTo>
                    <a:lnTo>
                      <a:pt x="400" y="5200"/>
                    </a:lnTo>
                    <a:cubicBezTo>
                      <a:pt x="401" y="4838"/>
                      <a:pt x="497" y="4475"/>
                      <a:pt x="676" y="4159"/>
                    </a:cubicBezTo>
                    <a:lnTo>
                      <a:pt x="676" y="4159"/>
                    </a:lnTo>
                    <a:cubicBezTo>
                      <a:pt x="542" y="4389"/>
                      <a:pt x="266" y="4530"/>
                      <a:pt x="0" y="4501"/>
                    </a:cubicBezTo>
                    <a:lnTo>
                      <a:pt x="0" y="4501"/>
                    </a:lnTo>
                    <a:cubicBezTo>
                      <a:pt x="310" y="3873"/>
                      <a:pt x="619" y="3246"/>
                      <a:pt x="928" y="2618"/>
                    </a:cubicBezTo>
                    <a:lnTo>
                      <a:pt x="928" y="2618"/>
                    </a:lnTo>
                    <a:cubicBezTo>
                      <a:pt x="1018" y="2434"/>
                      <a:pt x="1112" y="2245"/>
                      <a:pt x="1121" y="2039"/>
                    </a:cubicBezTo>
                    <a:lnTo>
                      <a:pt x="1121" y="2039"/>
                    </a:lnTo>
                    <a:cubicBezTo>
                      <a:pt x="1133" y="1800"/>
                      <a:pt x="1030" y="1561"/>
                      <a:pt x="1075" y="1324"/>
                    </a:cubicBezTo>
                    <a:lnTo>
                      <a:pt x="1075" y="1324"/>
                    </a:lnTo>
                    <a:cubicBezTo>
                      <a:pt x="1099" y="1204"/>
                      <a:pt x="1160" y="1082"/>
                      <a:pt x="1123" y="964"/>
                    </a:cubicBezTo>
                    <a:lnTo>
                      <a:pt x="1123" y="964"/>
                    </a:lnTo>
                    <a:cubicBezTo>
                      <a:pt x="1089" y="856"/>
                      <a:pt x="984" y="790"/>
                      <a:pt x="909" y="705"/>
                    </a:cubicBezTo>
                    <a:lnTo>
                      <a:pt x="909" y="705"/>
                    </a:lnTo>
                    <a:cubicBezTo>
                      <a:pt x="745" y="516"/>
                      <a:pt x="751" y="251"/>
                      <a:pt x="819" y="0"/>
                    </a:cubicBezTo>
                    <a:lnTo>
                      <a:pt x="2521" y="0"/>
                    </a:lnTo>
                  </a:path>
                </a:pathLst>
              </a:custGeom>
              <a:solidFill>
                <a:srgbClr val="00547F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 rot="-4368410">
                <a:off x="7676742" y="3259080"/>
                <a:ext cx="2455268" cy="782432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2079" extrusionOk="0">
                    <a:moveTo>
                      <a:pt x="4294" y="543"/>
                    </a:moveTo>
                    <a:lnTo>
                      <a:pt x="4294" y="543"/>
                    </a:lnTo>
                    <a:cubicBezTo>
                      <a:pt x="3759" y="253"/>
                      <a:pt x="3130" y="272"/>
                      <a:pt x="2543" y="352"/>
                    </a:cubicBezTo>
                    <a:lnTo>
                      <a:pt x="2543" y="352"/>
                    </a:lnTo>
                    <a:cubicBezTo>
                      <a:pt x="1877" y="443"/>
                      <a:pt x="1200" y="580"/>
                      <a:pt x="582" y="852"/>
                    </a:cubicBezTo>
                    <a:lnTo>
                      <a:pt x="582" y="852"/>
                    </a:lnTo>
                    <a:cubicBezTo>
                      <a:pt x="334" y="962"/>
                      <a:pt x="18" y="1130"/>
                      <a:pt x="5" y="1440"/>
                    </a:cubicBezTo>
                    <a:lnTo>
                      <a:pt x="5" y="1440"/>
                    </a:lnTo>
                    <a:cubicBezTo>
                      <a:pt x="5" y="1444"/>
                      <a:pt x="12" y="1446"/>
                      <a:pt x="15" y="1446"/>
                    </a:cubicBezTo>
                    <a:lnTo>
                      <a:pt x="15" y="1446"/>
                    </a:lnTo>
                    <a:cubicBezTo>
                      <a:pt x="699" y="1373"/>
                      <a:pt x="1375" y="1239"/>
                      <a:pt x="2046" y="1087"/>
                    </a:cubicBezTo>
                    <a:lnTo>
                      <a:pt x="2046" y="1087"/>
                    </a:lnTo>
                    <a:cubicBezTo>
                      <a:pt x="2728" y="932"/>
                      <a:pt x="3406" y="765"/>
                      <a:pt x="4085" y="602"/>
                    </a:cubicBezTo>
                    <a:lnTo>
                      <a:pt x="4085" y="602"/>
                    </a:lnTo>
                    <a:cubicBezTo>
                      <a:pt x="4154" y="586"/>
                      <a:pt x="4222" y="570"/>
                      <a:pt x="4289" y="554"/>
                    </a:cubicBezTo>
                    <a:lnTo>
                      <a:pt x="4289" y="554"/>
                    </a:lnTo>
                    <a:cubicBezTo>
                      <a:pt x="4289" y="556"/>
                      <a:pt x="4288" y="558"/>
                      <a:pt x="4287" y="563"/>
                    </a:cubicBezTo>
                    <a:lnTo>
                      <a:pt x="4287" y="563"/>
                    </a:lnTo>
                    <a:cubicBezTo>
                      <a:pt x="4287" y="566"/>
                      <a:pt x="4249" y="581"/>
                      <a:pt x="4249" y="581"/>
                    </a:cubicBezTo>
                    <a:lnTo>
                      <a:pt x="4249" y="581"/>
                    </a:lnTo>
                    <a:cubicBezTo>
                      <a:pt x="4195" y="607"/>
                      <a:pt x="4143" y="630"/>
                      <a:pt x="4089" y="653"/>
                    </a:cubicBezTo>
                    <a:lnTo>
                      <a:pt x="4089" y="653"/>
                    </a:lnTo>
                    <a:cubicBezTo>
                      <a:pt x="3983" y="700"/>
                      <a:pt x="3874" y="742"/>
                      <a:pt x="3764" y="781"/>
                    </a:cubicBezTo>
                    <a:lnTo>
                      <a:pt x="3764" y="781"/>
                    </a:lnTo>
                    <a:cubicBezTo>
                      <a:pt x="3544" y="859"/>
                      <a:pt x="3320" y="928"/>
                      <a:pt x="3097" y="996"/>
                    </a:cubicBezTo>
                    <a:lnTo>
                      <a:pt x="3097" y="996"/>
                    </a:lnTo>
                    <a:cubicBezTo>
                      <a:pt x="2378" y="1218"/>
                      <a:pt x="1602" y="1480"/>
                      <a:pt x="1107" y="2078"/>
                    </a:cubicBezTo>
                    <a:lnTo>
                      <a:pt x="1127" y="2078"/>
                    </a:lnTo>
                    <a:lnTo>
                      <a:pt x="1127" y="2078"/>
                    </a:lnTo>
                    <a:cubicBezTo>
                      <a:pt x="1300" y="1872"/>
                      <a:pt x="1516" y="1699"/>
                      <a:pt x="1746" y="1558"/>
                    </a:cubicBezTo>
                    <a:lnTo>
                      <a:pt x="1746" y="1558"/>
                    </a:lnTo>
                    <a:cubicBezTo>
                      <a:pt x="2242" y="1253"/>
                      <a:pt x="2808" y="1099"/>
                      <a:pt x="3359" y="927"/>
                    </a:cubicBezTo>
                    <a:lnTo>
                      <a:pt x="3359" y="927"/>
                    </a:lnTo>
                    <a:cubicBezTo>
                      <a:pt x="3685" y="824"/>
                      <a:pt x="4010" y="712"/>
                      <a:pt x="4317" y="560"/>
                    </a:cubicBezTo>
                    <a:lnTo>
                      <a:pt x="4317" y="560"/>
                    </a:lnTo>
                    <a:cubicBezTo>
                      <a:pt x="4321" y="559"/>
                      <a:pt x="4317" y="556"/>
                      <a:pt x="4315" y="554"/>
                    </a:cubicBezTo>
                    <a:lnTo>
                      <a:pt x="4315" y="554"/>
                    </a:lnTo>
                    <a:cubicBezTo>
                      <a:pt x="4313" y="552"/>
                      <a:pt x="4310" y="551"/>
                      <a:pt x="4308" y="550"/>
                    </a:cubicBezTo>
                    <a:lnTo>
                      <a:pt x="4308" y="550"/>
                    </a:lnTo>
                    <a:cubicBezTo>
                      <a:pt x="4921" y="404"/>
                      <a:pt x="5534" y="262"/>
                      <a:pt x="6145" y="110"/>
                    </a:cubicBezTo>
                    <a:lnTo>
                      <a:pt x="6145" y="110"/>
                    </a:lnTo>
                    <a:cubicBezTo>
                      <a:pt x="6270" y="78"/>
                      <a:pt x="6394" y="45"/>
                      <a:pt x="6517" y="11"/>
                    </a:cubicBezTo>
                    <a:lnTo>
                      <a:pt x="6517" y="0"/>
                    </a:lnTo>
                    <a:lnTo>
                      <a:pt x="6517" y="0"/>
                    </a:lnTo>
                    <a:cubicBezTo>
                      <a:pt x="6162" y="101"/>
                      <a:pt x="5802" y="182"/>
                      <a:pt x="5444" y="268"/>
                    </a:cubicBezTo>
                    <a:lnTo>
                      <a:pt x="5444" y="268"/>
                    </a:lnTo>
                    <a:cubicBezTo>
                      <a:pt x="5061" y="359"/>
                      <a:pt x="4677" y="451"/>
                      <a:pt x="4294" y="543"/>
                    </a:cubicBezTo>
                    <a:close/>
                    <a:moveTo>
                      <a:pt x="2448" y="982"/>
                    </a:moveTo>
                    <a:lnTo>
                      <a:pt x="2448" y="982"/>
                    </a:lnTo>
                    <a:cubicBezTo>
                      <a:pt x="1954" y="1099"/>
                      <a:pt x="1457" y="1211"/>
                      <a:pt x="958" y="1299"/>
                    </a:cubicBezTo>
                    <a:lnTo>
                      <a:pt x="958" y="1299"/>
                    </a:lnTo>
                    <a:cubicBezTo>
                      <a:pt x="711" y="1344"/>
                      <a:pt x="464" y="1382"/>
                      <a:pt x="217" y="1414"/>
                    </a:cubicBezTo>
                    <a:lnTo>
                      <a:pt x="217" y="1414"/>
                    </a:lnTo>
                    <a:cubicBezTo>
                      <a:pt x="185" y="1417"/>
                      <a:pt x="155" y="1420"/>
                      <a:pt x="123" y="1424"/>
                    </a:cubicBezTo>
                    <a:lnTo>
                      <a:pt x="123" y="1424"/>
                    </a:lnTo>
                    <a:cubicBezTo>
                      <a:pt x="107" y="1426"/>
                      <a:pt x="44" y="1443"/>
                      <a:pt x="31" y="1434"/>
                    </a:cubicBezTo>
                    <a:lnTo>
                      <a:pt x="31" y="1434"/>
                    </a:lnTo>
                    <a:cubicBezTo>
                      <a:pt x="0" y="1417"/>
                      <a:pt x="36" y="1330"/>
                      <a:pt x="48" y="1300"/>
                    </a:cubicBezTo>
                    <a:lnTo>
                      <a:pt x="48" y="1300"/>
                    </a:lnTo>
                    <a:cubicBezTo>
                      <a:pt x="82" y="1214"/>
                      <a:pt x="146" y="1140"/>
                      <a:pt x="217" y="1080"/>
                    </a:cubicBezTo>
                    <a:lnTo>
                      <a:pt x="217" y="1080"/>
                    </a:lnTo>
                    <a:cubicBezTo>
                      <a:pt x="380" y="940"/>
                      <a:pt x="589" y="858"/>
                      <a:pt x="788" y="780"/>
                    </a:cubicBezTo>
                    <a:lnTo>
                      <a:pt x="788" y="780"/>
                    </a:lnTo>
                    <a:cubicBezTo>
                      <a:pt x="1009" y="694"/>
                      <a:pt x="1236" y="626"/>
                      <a:pt x="1466" y="568"/>
                    </a:cubicBezTo>
                    <a:lnTo>
                      <a:pt x="1466" y="568"/>
                    </a:lnTo>
                    <a:cubicBezTo>
                      <a:pt x="1920" y="452"/>
                      <a:pt x="2391" y="367"/>
                      <a:pt x="2859" y="326"/>
                    </a:cubicBezTo>
                    <a:lnTo>
                      <a:pt x="2859" y="326"/>
                    </a:lnTo>
                    <a:cubicBezTo>
                      <a:pt x="3304" y="288"/>
                      <a:pt x="3772" y="305"/>
                      <a:pt x="4185" y="496"/>
                    </a:cubicBezTo>
                    <a:lnTo>
                      <a:pt x="4185" y="496"/>
                    </a:lnTo>
                    <a:cubicBezTo>
                      <a:pt x="4213" y="508"/>
                      <a:pt x="4250" y="520"/>
                      <a:pt x="4273" y="540"/>
                    </a:cubicBezTo>
                    <a:lnTo>
                      <a:pt x="4273" y="540"/>
                    </a:lnTo>
                    <a:cubicBezTo>
                      <a:pt x="4278" y="543"/>
                      <a:pt x="4282" y="544"/>
                      <a:pt x="4284" y="546"/>
                    </a:cubicBezTo>
                    <a:lnTo>
                      <a:pt x="4284" y="546"/>
                    </a:lnTo>
                    <a:cubicBezTo>
                      <a:pt x="3672" y="692"/>
                      <a:pt x="3060" y="838"/>
                      <a:pt x="2448" y="982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5" name="Google Shape;355;p31"/>
              <p:cNvGrpSpPr/>
              <p:nvPr/>
            </p:nvGrpSpPr>
            <p:grpSpPr>
              <a:xfrm>
                <a:off x="7934902" y="2333136"/>
                <a:ext cx="1076282" cy="807396"/>
                <a:chOff x="8449202" y="1771736"/>
                <a:chExt cx="1076282" cy="807396"/>
              </a:xfrm>
            </p:grpSpPr>
            <p:sp>
              <p:nvSpPr>
                <p:cNvPr id="356" name="Google Shape;356;p31"/>
                <p:cNvSpPr/>
                <p:nvPr/>
              </p:nvSpPr>
              <p:spPr>
                <a:xfrm rot="-5949980">
                  <a:off x="8839650" y="2165612"/>
                  <a:ext cx="230187" cy="30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839" extrusionOk="0">
                      <a:moveTo>
                        <a:pt x="589" y="704"/>
                      </a:moveTo>
                      <a:lnTo>
                        <a:pt x="589" y="704"/>
                      </a:lnTo>
                      <a:cubicBezTo>
                        <a:pt x="528" y="589"/>
                        <a:pt x="468" y="475"/>
                        <a:pt x="407" y="360"/>
                      </a:cubicBezTo>
                      <a:lnTo>
                        <a:pt x="407" y="360"/>
                      </a:lnTo>
                      <a:cubicBezTo>
                        <a:pt x="380" y="310"/>
                        <a:pt x="340" y="261"/>
                        <a:pt x="294" y="226"/>
                      </a:cubicBezTo>
                      <a:lnTo>
                        <a:pt x="294" y="226"/>
                      </a:lnTo>
                      <a:cubicBezTo>
                        <a:pt x="286" y="214"/>
                        <a:pt x="280" y="202"/>
                        <a:pt x="274" y="191"/>
                      </a:cubicBezTo>
                      <a:lnTo>
                        <a:pt x="274" y="191"/>
                      </a:lnTo>
                      <a:cubicBezTo>
                        <a:pt x="238" y="122"/>
                        <a:pt x="163" y="29"/>
                        <a:pt x="82" y="15"/>
                      </a:cubicBezTo>
                      <a:lnTo>
                        <a:pt x="82" y="15"/>
                      </a:lnTo>
                      <a:cubicBezTo>
                        <a:pt x="0" y="0"/>
                        <a:pt x="25" y="91"/>
                        <a:pt x="49" y="135"/>
                      </a:cubicBezTo>
                      <a:lnTo>
                        <a:pt x="49" y="135"/>
                      </a:lnTo>
                      <a:cubicBezTo>
                        <a:pt x="91" y="215"/>
                        <a:pt x="134" y="295"/>
                        <a:pt x="177" y="375"/>
                      </a:cubicBezTo>
                      <a:lnTo>
                        <a:pt x="177" y="375"/>
                      </a:lnTo>
                      <a:cubicBezTo>
                        <a:pt x="202" y="457"/>
                        <a:pt x="250" y="532"/>
                        <a:pt x="311" y="600"/>
                      </a:cubicBezTo>
                      <a:lnTo>
                        <a:pt x="311" y="600"/>
                      </a:lnTo>
                      <a:cubicBezTo>
                        <a:pt x="324" y="613"/>
                        <a:pt x="345" y="636"/>
                        <a:pt x="369" y="656"/>
                      </a:cubicBezTo>
                      <a:lnTo>
                        <a:pt x="369" y="656"/>
                      </a:lnTo>
                      <a:cubicBezTo>
                        <a:pt x="406" y="724"/>
                        <a:pt x="478" y="811"/>
                        <a:pt x="556" y="824"/>
                      </a:cubicBezTo>
                      <a:lnTo>
                        <a:pt x="556" y="824"/>
                      </a:lnTo>
                      <a:cubicBezTo>
                        <a:pt x="637" y="838"/>
                        <a:pt x="613" y="748"/>
                        <a:pt x="589" y="704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 rot="-5949972">
                  <a:off x="8794680" y="1931059"/>
                  <a:ext cx="247651" cy="30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837" extrusionOk="0">
                      <a:moveTo>
                        <a:pt x="635" y="690"/>
                      </a:moveTo>
                      <a:lnTo>
                        <a:pt x="635" y="690"/>
                      </a:lnTo>
                      <a:cubicBezTo>
                        <a:pt x="570" y="608"/>
                        <a:pt x="544" y="508"/>
                        <a:pt x="511" y="411"/>
                      </a:cubicBezTo>
                      <a:lnTo>
                        <a:pt x="511" y="411"/>
                      </a:lnTo>
                      <a:cubicBezTo>
                        <a:pt x="473" y="297"/>
                        <a:pt x="419" y="192"/>
                        <a:pt x="332" y="107"/>
                      </a:cubicBezTo>
                      <a:lnTo>
                        <a:pt x="332" y="107"/>
                      </a:lnTo>
                      <a:cubicBezTo>
                        <a:pt x="274" y="48"/>
                        <a:pt x="166" y="0"/>
                        <a:pt x="82" y="30"/>
                      </a:cubicBezTo>
                      <a:lnTo>
                        <a:pt x="82" y="30"/>
                      </a:lnTo>
                      <a:cubicBezTo>
                        <a:pt x="0" y="60"/>
                        <a:pt x="31" y="147"/>
                        <a:pt x="79" y="194"/>
                      </a:cubicBezTo>
                      <a:lnTo>
                        <a:pt x="79" y="194"/>
                      </a:lnTo>
                      <a:cubicBezTo>
                        <a:pt x="135" y="249"/>
                        <a:pt x="162" y="346"/>
                        <a:pt x="189" y="427"/>
                      </a:cubicBezTo>
                      <a:lnTo>
                        <a:pt x="189" y="427"/>
                      </a:lnTo>
                      <a:cubicBezTo>
                        <a:pt x="223" y="528"/>
                        <a:pt x="261" y="629"/>
                        <a:pt x="328" y="713"/>
                      </a:cubicBezTo>
                      <a:lnTo>
                        <a:pt x="328" y="713"/>
                      </a:lnTo>
                      <a:cubicBezTo>
                        <a:pt x="384" y="783"/>
                        <a:pt x="476" y="836"/>
                        <a:pt x="568" y="828"/>
                      </a:cubicBezTo>
                      <a:lnTo>
                        <a:pt x="568" y="828"/>
                      </a:lnTo>
                      <a:cubicBezTo>
                        <a:pt x="642" y="822"/>
                        <a:pt x="688" y="755"/>
                        <a:pt x="635" y="69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 rot="-5949974">
                  <a:off x="9103878" y="1750344"/>
                  <a:ext cx="127001" cy="2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554" extrusionOk="0">
                      <a:moveTo>
                        <a:pt x="334" y="406"/>
                      </a:moveTo>
                      <a:lnTo>
                        <a:pt x="334" y="406"/>
                      </a:lnTo>
                      <a:cubicBezTo>
                        <a:pt x="333" y="401"/>
                        <a:pt x="332" y="397"/>
                        <a:pt x="331" y="392"/>
                      </a:cubicBezTo>
                      <a:lnTo>
                        <a:pt x="331" y="392"/>
                      </a:lnTo>
                      <a:cubicBezTo>
                        <a:pt x="351" y="307"/>
                        <a:pt x="303" y="200"/>
                        <a:pt x="246" y="136"/>
                      </a:cubicBezTo>
                      <a:lnTo>
                        <a:pt x="246" y="136"/>
                      </a:lnTo>
                      <a:cubicBezTo>
                        <a:pt x="215" y="73"/>
                        <a:pt x="156" y="0"/>
                        <a:pt x="87" y="5"/>
                      </a:cubicBezTo>
                      <a:lnTo>
                        <a:pt x="87" y="5"/>
                      </a:lnTo>
                      <a:cubicBezTo>
                        <a:pt x="0" y="11"/>
                        <a:pt x="18" y="131"/>
                        <a:pt x="37" y="183"/>
                      </a:cubicBezTo>
                      <a:lnTo>
                        <a:pt x="37" y="183"/>
                      </a:lnTo>
                      <a:cubicBezTo>
                        <a:pt x="51" y="219"/>
                        <a:pt x="64" y="256"/>
                        <a:pt x="76" y="292"/>
                      </a:cubicBezTo>
                      <a:lnTo>
                        <a:pt x="76" y="292"/>
                      </a:lnTo>
                      <a:cubicBezTo>
                        <a:pt x="80" y="303"/>
                        <a:pt x="82" y="314"/>
                        <a:pt x="84" y="324"/>
                      </a:cubicBezTo>
                      <a:lnTo>
                        <a:pt x="84" y="324"/>
                      </a:lnTo>
                      <a:cubicBezTo>
                        <a:pt x="98" y="373"/>
                        <a:pt x="115" y="418"/>
                        <a:pt x="145" y="458"/>
                      </a:cubicBezTo>
                      <a:lnTo>
                        <a:pt x="145" y="458"/>
                      </a:lnTo>
                      <a:cubicBezTo>
                        <a:pt x="167" y="486"/>
                        <a:pt x="205" y="524"/>
                        <a:pt x="241" y="533"/>
                      </a:cubicBezTo>
                      <a:lnTo>
                        <a:pt x="241" y="533"/>
                      </a:lnTo>
                      <a:cubicBezTo>
                        <a:pt x="322" y="553"/>
                        <a:pt x="353" y="473"/>
                        <a:pt x="334" y="406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 rot="-5949963">
                  <a:off x="8511571" y="2169583"/>
                  <a:ext cx="209551" cy="3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848" extrusionOk="0">
                      <a:moveTo>
                        <a:pt x="558" y="743"/>
                      </a:moveTo>
                      <a:lnTo>
                        <a:pt x="558" y="743"/>
                      </a:lnTo>
                      <a:cubicBezTo>
                        <a:pt x="477" y="551"/>
                        <a:pt x="420" y="348"/>
                        <a:pt x="354" y="151"/>
                      </a:cubicBezTo>
                      <a:lnTo>
                        <a:pt x="354" y="151"/>
                      </a:lnTo>
                      <a:cubicBezTo>
                        <a:pt x="333" y="82"/>
                        <a:pt x="268" y="29"/>
                        <a:pt x="200" y="7"/>
                      </a:cubicBezTo>
                      <a:lnTo>
                        <a:pt x="200" y="7"/>
                      </a:lnTo>
                      <a:cubicBezTo>
                        <a:pt x="177" y="1"/>
                        <a:pt x="141" y="0"/>
                        <a:pt x="115" y="11"/>
                      </a:cubicBezTo>
                      <a:lnTo>
                        <a:pt x="115" y="11"/>
                      </a:lnTo>
                      <a:cubicBezTo>
                        <a:pt x="76" y="2"/>
                        <a:pt x="48" y="25"/>
                        <a:pt x="32" y="59"/>
                      </a:cubicBezTo>
                      <a:lnTo>
                        <a:pt x="32" y="59"/>
                      </a:lnTo>
                      <a:cubicBezTo>
                        <a:pt x="30" y="61"/>
                        <a:pt x="29" y="63"/>
                        <a:pt x="28" y="66"/>
                      </a:cubicBezTo>
                      <a:lnTo>
                        <a:pt x="28" y="66"/>
                      </a:lnTo>
                      <a:cubicBezTo>
                        <a:pt x="0" y="122"/>
                        <a:pt x="39" y="195"/>
                        <a:pt x="68" y="240"/>
                      </a:cubicBezTo>
                      <a:lnTo>
                        <a:pt x="68" y="240"/>
                      </a:lnTo>
                      <a:cubicBezTo>
                        <a:pt x="71" y="242"/>
                        <a:pt x="72" y="245"/>
                        <a:pt x="74" y="248"/>
                      </a:cubicBezTo>
                      <a:lnTo>
                        <a:pt x="74" y="248"/>
                      </a:lnTo>
                      <a:cubicBezTo>
                        <a:pt x="85" y="263"/>
                        <a:pt x="101" y="280"/>
                        <a:pt x="121" y="291"/>
                      </a:cubicBezTo>
                      <a:lnTo>
                        <a:pt x="121" y="291"/>
                      </a:lnTo>
                      <a:cubicBezTo>
                        <a:pt x="139" y="330"/>
                        <a:pt x="156" y="371"/>
                        <a:pt x="174" y="408"/>
                      </a:cubicBezTo>
                      <a:lnTo>
                        <a:pt x="174" y="408"/>
                      </a:lnTo>
                      <a:cubicBezTo>
                        <a:pt x="200" y="456"/>
                        <a:pt x="224" y="504"/>
                        <a:pt x="249" y="553"/>
                      </a:cubicBezTo>
                      <a:lnTo>
                        <a:pt x="249" y="553"/>
                      </a:lnTo>
                      <a:cubicBezTo>
                        <a:pt x="269" y="608"/>
                        <a:pt x="291" y="664"/>
                        <a:pt x="313" y="719"/>
                      </a:cubicBezTo>
                      <a:lnTo>
                        <a:pt x="313" y="719"/>
                      </a:lnTo>
                      <a:cubicBezTo>
                        <a:pt x="339" y="781"/>
                        <a:pt x="424" y="834"/>
                        <a:pt x="491" y="841"/>
                      </a:cubicBezTo>
                      <a:lnTo>
                        <a:pt x="491" y="841"/>
                      </a:lnTo>
                      <a:cubicBezTo>
                        <a:pt x="558" y="847"/>
                        <a:pt x="581" y="801"/>
                        <a:pt x="558" y="743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 rot="-5949965">
                  <a:off x="9108771" y="2290908"/>
                  <a:ext cx="222250" cy="3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857" extrusionOk="0">
                      <a:moveTo>
                        <a:pt x="588" y="761"/>
                      </a:moveTo>
                      <a:lnTo>
                        <a:pt x="588" y="761"/>
                      </a:lnTo>
                      <a:cubicBezTo>
                        <a:pt x="481" y="553"/>
                        <a:pt x="375" y="345"/>
                        <a:pt x="268" y="137"/>
                      </a:cubicBezTo>
                      <a:lnTo>
                        <a:pt x="268" y="137"/>
                      </a:lnTo>
                      <a:cubicBezTo>
                        <a:pt x="236" y="75"/>
                        <a:pt x="164" y="19"/>
                        <a:pt x="94" y="8"/>
                      </a:cubicBezTo>
                      <a:lnTo>
                        <a:pt x="94" y="8"/>
                      </a:lnTo>
                      <a:cubicBezTo>
                        <a:pt x="34" y="0"/>
                        <a:pt x="0" y="38"/>
                        <a:pt x="31" y="95"/>
                      </a:cubicBezTo>
                      <a:lnTo>
                        <a:pt x="31" y="95"/>
                      </a:lnTo>
                      <a:cubicBezTo>
                        <a:pt x="138" y="303"/>
                        <a:pt x="245" y="511"/>
                        <a:pt x="351" y="719"/>
                      </a:cubicBezTo>
                      <a:lnTo>
                        <a:pt x="351" y="719"/>
                      </a:lnTo>
                      <a:cubicBezTo>
                        <a:pt x="382" y="781"/>
                        <a:pt x="455" y="838"/>
                        <a:pt x="525" y="847"/>
                      </a:cubicBezTo>
                      <a:lnTo>
                        <a:pt x="525" y="847"/>
                      </a:lnTo>
                      <a:cubicBezTo>
                        <a:pt x="584" y="856"/>
                        <a:pt x="617" y="818"/>
                        <a:pt x="588" y="76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 rot="-5949964">
                  <a:off x="9284709" y="1891453"/>
                  <a:ext cx="193674" cy="26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725" extrusionOk="0">
                      <a:moveTo>
                        <a:pt x="458" y="549"/>
                      </a:moveTo>
                      <a:lnTo>
                        <a:pt x="458" y="549"/>
                      </a:lnTo>
                      <a:cubicBezTo>
                        <a:pt x="374" y="410"/>
                        <a:pt x="307" y="264"/>
                        <a:pt x="252" y="112"/>
                      </a:cubicBezTo>
                      <a:lnTo>
                        <a:pt x="252" y="112"/>
                      </a:lnTo>
                      <a:cubicBezTo>
                        <a:pt x="214" y="6"/>
                        <a:pt x="0" y="0"/>
                        <a:pt x="49" y="137"/>
                      </a:cubicBezTo>
                      <a:lnTo>
                        <a:pt x="49" y="137"/>
                      </a:lnTo>
                      <a:cubicBezTo>
                        <a:pt x="109" y="306"/>
                        <a:pt x="188" y="466"/>
                        <a:pt x="281" y="619"/>
                      </a:cubicBezTo>
                      <a:lnTo>
                        <a:pt x="281" y="619"/>
                      </a:lnTo>
                      <a:cubicBezTo>
                        <a:pt x="344" y="724"/>
                        <a:pt x="537" y="678"/>
                        <a:pt x="458" y="549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2" name="Google Shape;362;p31"/>
            <p:cNvGrpSpPr/>
            <p:nvPr/>
          </p:nvGrpSpPr>
          <p:grpSpPr>
            <a:xfrm rot="-2360122">
              <a:off x="6738013" y="-839893"/>
              <a:ext cx="2610050" cy="2351057"/>
              <a:chOff x="7470985" y="-358042"/>
              <a:chExt cx="2609878" cy="2350903"/>
            </a:xfrm>
          </p:grpSpPr>
          <p:grpSp>
            <p:nvGrpSpPr>
              <p:cNvPr id="363" name="Google Shape;363;p31"/>
              <p:cNvGrpSpPr/>
              <p:nvPr/>
            </p:nvGrpSpPr>
            <p:grpSpPr>
              <a:xfrm>
                <a:off x="8576712" y="907012"/>
                <a:ext cx="769938" cy="1085849"/>
                <a:chOff x="7491412" y="3198812"/>
                <a:chExt cx="769938" cy="1085849"/>
              </a:xfrm>
            </p:grpSpPr>
            <p:sp>
              <p:nvSpPr>
                <p:cNvPr id="364" name="Google Shape;364;p31"/>
                <p:cNvSpPr/>
                <p:nvPr/>
              </p:nvSpPr>
              <p:spPr>
                <a:xfrm>
                  <a:off x="7656512" y="3535362"/>
                  <a:ext cx="230187" cy="30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839" extrusionOk="0">
                      <a:moveTo>
                        <a:pt x="589" y="704"/>
                      </a:moveTo>
                      <a:lnTo>
                        <a:pt x="589" y="704"/>
                      </a:lnTo>
                      <a:cubicBezTo>
                        <a:pt x="528" y="589"/>
                        <a:pt x="468" y="475"/>
                        <a:pt x="407" y="360"/>
                      </a:cubicBezTo>
                      <a:lnTo>
                        <a:pt x="407" y="360"/>
                      </a:lnTo>
                      <a:cubicBezTo>
                        <a:pt x="380" y="310"/>
                        <a:pt x="340" y="261"/>
                        <a:pt x="294" y="226"/>
                      </a:cubicBezTo>
                      <a:lnTo>
                        <a:pt x="294" y="226"/>
                      </a:lnTo>
                      <a:cubicBezTo>
                        <a:pt x="286" y="214"/>
                        <a:pt x="280" y="202"/>
                        <a:pt x="274" y="191"/>
                      </a:cubicBezTo>
                      <a:lnTo>
                        <a:pt x="274" y="191"/>
                      </a:lnTo>
                      <a:cubicBezTo>
                        <a:pt x="238" y="122"/>
                        <a:pt x="163" y="29"/>
                        <a:pt x="82" y="15"/>
                      </a:cubicBezTo>
                      <a:lnTo>
                        <a:pt x="82" y="15"/>
                      </a:lnTo>
                      <a:cubicBezTo>
                        <a:pt x="0" y="0"/>
                        <a:pt x="25" y="91"/>
                        <a:pt x="49" y="135"/>
                      </a:cubicBezTo>
                      <a:lnTo>
                        <a:pt x="49" y="135"/>
                      </a:lnTo>
                      <a:cubicBezTo>
                        <a:pt x="91" y="215"/>
                        <a:pt x="134" y="295"/>
                        <a:pt x="177" y="375"/>
                      </a:cubicBezTo>
                      <a:lnTo>
                        <a:pt x="177" y="375"/>
                      </a:lnTo>
                      <a:cubicBezTo>
                        <a:pt x="202" y="457"/>
                        <a:pt x="250" y="532"/>
                        <a:pt x="311" y="600"/>
                      </a:cubicBezTo>
                      <a:lnTo>
                        <a:pt x="311" y="600"/>
                      </a:lnTo>
                      <a:cubicBezTo>
                        <a:pt x="324" y="613"/>
                        <a:pt x="345" y="636"/>
                        <a:pt x="369" y="656"/>
                      </a:cubicBezTo>
                      <a:lnTo>
                        <a:pt x="369" y="656"/>
                      </a:lnTo>
                      <a:cubicBezTo>
                        <a:pt x="406" y="724"/>
                        <a:pt x="478" y="811"/>
                        <a:pt x="556" y="824"/>
                      </a:cubicBezTo>
                      <a:lnTo>
                        <a:pt x="556" y="824"/>
                      </a:lnTo>
                      <a:cubicBezTo>
                        <a:pt x="637" y="838"/>
                        <a:pt x="613" y="748"/>
                        <a:pt x="589" y="704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31"/>
                <p:cNvSpPr/>
                <p:nvPr/>
              </p:nvSpPr>
              <p:spPr>
                <a:xfrm>
                  <a:off x="7885112" y="3536950"/>
                  <a:ext cx="247651" cy="301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837" extrusionOk="0">
                      <a:moveTo>
                        <a:pt x="635" y="690"/>
                      </a:moveTo>
                      <a:lnTo>
                        <a:pt x="635" y="690"/>
                      </a:lnTo>
                      <a:cubicBezTo>
                        <a:pt x="570" y="608"/>
                        <a:pt x="544" y="508"/>
                        <a:pt x="511" y="411"/>
                      </a:cubicBezTo>
                      <a:lnTo>
                        <a:pt x="511" y="411"/>
                      </a:lnTo>
                      <a:cubicBezTo>
                        <a:pt x="473" y="297"/>
                        <a:pt x="419" y="192"/>
                        <a:pt x="332" y="107"/>
                      </a:cubicBezTo>
                      <a:lnTo>
                        <a:pt x="332" y="107"/>
                      </a:lnTo>
                      <a:cubicBezTo>
                        <a:pt x="274" y="48"/>
                        <a:pt x="166" y="0"/>
                        <a:pt x="82" y="30"/>
                      </a:cubicBezTo>
                      <a:lnTo>
                        <a:pt x="82" y="30"/>
                      </a:lnTo>
                      <a:cubicBezTo>
                        <a:pt x="0" y="60"/>
                        <a:pt x="31" y="147"/>
                        <a:pt x="79" y="194"/>
                      </a:cubicBezTo>
                      <a:lnTo>
                        <a:pt x="79" y="194"/>
                      </a:lnTo>
                      <a:cubicBezTo>
                        <a:pt x="135" y="249"/>
                        <a:pt x="162" y="346"/>
                        <a:pt x="189" y="427"/>
                      </a:cubicBezTo>
                      <a:lnTo>
                        <a:pt x="189" y="427"/>
                      </a:lnTo>
                      <a:cubicBezTo>
                        <a:pt x="223" y="528"/>
                        <a:pt x="261" y="629"/>
                        <a:pt x="328" y="713"/>
                      </a:cubicBezTo>
                      <a:lnTo>
                        <a:pt x="328" y="713"/>
                      </a:lnTo>
                      <a:cubicBezTo>
                        <a:pt x="384" y="783"/>
                        <a:pt x="476" y="836"/>
                        <a:pt x="568" y="828"/>
                      </a:cubicBezTo>
                      <a:lnTo>
                        <a:pt x="568" y="828"/>
                      </a:lnTo>
                      <a:cubicBezTo>
                        <a:pt x="642" y="822"/>
                        <a:pt x="688" y="755"/>
                        <a:pt x="635" y="690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31"/>
                <p:cNvSpPr/>
                <p:nvPr/>
              </p:nvSpPr>
              <p:spPr>
                <a:xfrm>
                  <a:off x="8134350" y="3870325"/>
                  <a:ext cx="127000" cy="20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554" extrusionOk="0">
                      <a:moveTo>
                        <a:pt x="334" y="406"/>
                      </a:moveTo>
                      <a:lnTo>
                        <a:pt x="334" y="406"/>
                      </a:lnTo>
                      <a:cubicBezTo>
                        <a:pt x="333" y="401"/>
                        <a:pt x="332" y="397"/>
                        <a:pt x="331" y="392"/>
                      </a:cubicBezTo>
                      <a:lnTo>
                        <a:pt x="331" y="392"/>
                      </a:lnTo>
                      <a:cubicBezTo>
                        <a:pt x="351" y="307"/>
                        <a:pt x="303" y="200"/>
                        <a:pt x="246" y="136"/>
                      </a:cubicBezTo>
                      <a:lnTo>
                        <a:pt x="246" y="136"/>
                      </a:lnTo>
                      <a:cubicBezTo>
                        <a:pt x="215" y="73"/>
                        <a:pt x="156" y="0"/>
                        <a:pt x="87" y="5"/>
                      </a:cubicBezTo>
                      <a:lnTo>
                        <a:pt x="87" y="5"/>
                      </a:lnTo>
                      <a:cubicBezTo>
                        <a:pt x="0" y="11"/>
                        <a:pt x="18" y="131"/>
                        <a:pt x="37" y="183"/>
                      </a:cubicBezTo>
                      <a:lnTo>
                        <a:pt x="37" y="183"/>
                      </a:lnTo>
                      <a:cubicBezTo>
                        <a:pt x="51" y="219"/>
                        <a:pt x="64" y="256"/>
                        <a:pt x="76" y="292"/>
                      </a:cubicBezTo>
                      <a:lnTo>
                        <a:pt x="76" y="292"/>
                      </a:lnTo>
                      <a:cubicBezTo>
                        <a:pt x="80" y="303"/>
                        <a:pt x="82" y="314"/>
                        <a:pt x="84" y="324"/>
                      </a:cubicBezTo>
                      <a:lnTo>
                        <a:pt x="84" y="324"/>
                      </a:lnTo>
                      <a:cubicBezTo>
                        <a:pt x="98" y="373"/>
                        <a:pt x="115" y="418"/>
                        <a:pt x="145" y="458"/>
                      </a:cubicBezTo>
                      <a:lnTo>
                        <a:pt x="145" y="458"/>
                      </a:lnTo>
                      <a:cubicBezTo>
                        <a:pt x="167" y="486"/>
                        <a:pt x="205" y="524"/>
                        <a:pt x="241" y="533"/>
                      </a:cubicBezTo>
                      <a:lnTo>
                        <a:pt x="241" y="533"/>
                      </a:lnTo>
                      <a:cubicBezTo>
                        <a:pt x="322" y="553"/>
                        <a:pt x="353" y="473"/>
                        <a:pt x="334" y="406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31"/>
                <p:cNvSpPr/>
                <p:nvPr/>
              </p:nvSpPr>
              <p:spPr>
                <a:xfrm>
                  <a:off x="7715250" y="3198812"/>
                  <a:ext cx="209551" cy="3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848" extrusionOk="0">
                      <a:moveTo>
                        <a:pt x="558" y="743"/>
                      </a:moveTo>
                      <a:lnTo>
                        <a:pt x="558" y="743"/>
                      </a:lnTo>
                      <a:cubicBezTo>
                        <a:pt x="477" y="551"/>
                        <a:pt x="420" y="348"/>
                        <a:pt x="354" y="151"/>
                      </a:cubicBezTo>
                      <a:lnTo>
                        <a:pt x="354" y="151"/>
                      </a:lnTo>
                      <a:cubicBezTo>
                        <a:pt x="333" y="82"/>
                        <a:pt x="268" y="29"/>
                        <a:pt x="200" y="7"/>
                      </a:cubicBezTo>
                      <a:lnTo>
                        <a:pt x="200" y="7"/>
                      </a:lnTo>
                      <a:cubicBezTo>
                        <a:pt x="177" y="1"/>
                        <a:pt x="141" y="0"/>
                        <a:pt x="115" y="11"/>
                      </a:cubicBezTo>
                      <a:lnTo>
                        <a:pt x="115" y="11"/>
                      </a:lnTo>
                      <a:cubicBezTo>
                        <a:pt x="76" y="2"/>
                        <a:pt x="48" y="25"/>
                        <a:pt x="32" y="59"/>
                      </a:cubicBezTo>
                      <a:lnTo>
                        <a:pt x="32" y="59"/>
                      </a:lnTo>
                      <a:cubicBezTo>
                        <a:pt x="30" y="61"/>
                        <a:pt x="29" y="63"/>
                        <a:pt x="28" y="66"/>
                      </a:cubicBezTo>
                      <a:lnTo>
                        <a:pt x="28" y="66"/>
                      </a:lnTo>
                      <a:cubicBezTo>
                        <a:pt x="0" y="122"/>
                        <a:pt x="39" y="195"/>
                        <a:pt x="68" y="240"/>
                      </a:cubicBezTo>
                      <a:lnTo>
                        <a:pt x="68" y="240"/>
                      </a:lnTo>
                      <a:cubicBezTo>
                        <a:pt x="71" y="242"/>
                        <a:pt x="72" y="245"/>
                        <a:pt x="74" y="248"/>
                      </a:cubicBezTo>
                      <a:lnTo>
                        <a:pt x="74" y="248"/>
                      </a:lnTo>
                      <a:cubicBezTo>
                        <a:pt x="85" y="263"/>
                        <a:pt x="101" y="280"/>
                        <a:pt x="121" y="291"/>
                      </a:cubicBezTo>
                      <a:lnTo>
                        <a:pt x="121" y="291"/>
                      </a:lnTo>
                      <a:cubicBezTo>
                        <a:pt x="139" y="330"/>
                        <a:pt x="156" y="371"/>
                        <a:pt x="174" y="408"/>
                      </a:cubicBezTo>
                      <a:lnTo>
                        <a:pt x="174" y="408"/>
                      </a:lnTo>
                      <a:cubicBezTo>
                        <a:pt x="200" y="456"/>
                        <a:pt x="224" y="504"/>
                        <a:pt x="249" y="553"/>
                      </a:cubicBezTo>
                      <a:lnTo>
                        <a:pt x="249" y="553"/>
                      </a:lnTo>
                      <a:cubicBezTo>
                        <a:pt x="269" y="608"/>
                        <a:pt x="291" y="664"/>
                        <a:pt x="313" y="719"/>
                      </a:cubicBezTo>
                      <a:lnTo>
                        <a:pt x="313" y="719"/>
                      </a:lnTo>
                      <a:cubicBezTo>
                        <a:pt x="339" y="781"/>
                        <a:pt x="424" y="834"/>
                        <a:pt x="491" y="841"/>
                      </a:cubicBezTo>
                      <a:lnTo>
                        <a:pt x="491" y="841"/>
                      </a:lnTo>
                      <a:cubicBezTo>
                        <a:pt x="558" y="847"/>
                        <a:pt x="581" y="801"/>
                        <a:pt x="558" y="743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31"/>
                <p:cNvSpPr/>
                <p:nvPr/>
              </p:nvSpPr>
              <p:spPr>
                <a:xfrm>
                  <a:off x="7491412" y="3773487"/>
                  <a:ext cx="222250" cy="30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857" extrusionOk="0">
                      <a:moveTo>
                        <a:pt x="588" y="761"/>
                      </a:moveTo>
                      <a:lnTo>
                        <a:pt x="588" y="761"/>
                      </a:lnTo>
                      <a:cubicBezTo>
                        <a:pt x="481" y="553"/>
                        <a:pt x="375" y="345"/>
                        <a:pt x="268" y="137"/>
                      </a:cubicBezTo>
                      <a:lnTo>
                        <a:pt x="268" y="137"/>
                      </a:lnTo>
                      <a:cubicBezTo>
                        <a:pt x="236" y="75"/>
                        <a:pt x="164" y="19"/>
                        <a:pt x="94" y="8"/>
                      </a:cubicBezTo>
                      <a:lnTo>
                        <a:pt x="94" y="8"/>
                      </a:lnTo>
                      <a:cubicBezTo>
                        <a:pt x="34" y="0"/>
                        <a:pt x="0" y="38"/>
                        <a:pt x="31" y="95"/>
                      </a:cubicBezTo>
                      <a:lnTo>
                        <a:pt x="31" y="95"/>
                      </a:lnTo>
                      <a:cubicBezTo>
                        <a:pt x="138" y="303"/>
                        <a:pt x="245" y="511"/>
                        <a:pt x="351" y="719"/>
                      </a:cubicBezTo>
                      <a:lnTo>
                        <a:pt x="351" y="719"/>
                      </a:lnTo>
                      <a:cubicBezTo>
                        <a:pt x="382" y="781"/>
                        <a:pt x="455" y="838"/>
                        <a:pt x="525" y="847"/>
                      </a:cubicBezTo>
                      <a:lnTo>
                        <a:pt x="525" y="847"/>
                      </a:lnTo>
                      <a:cubicBezTo>
                        <a:pt x="584" y="856"/>
                        <a:pt x="617" y="818"/>
                        <a:pt x="588" y="761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31"/>
                <p:cNvSpPr/>
                <p:nvPr/>
              </p:nvSpPr>
              <p:spPr>
                <a:xfrm>
                  <a:off x="7897812" y="4024312"/>
                  <a:ext cx="193675" cy="260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725" extrusionOk="0">
                      <a:moveTo>
                        <a:pt x="458" y="549"/>
                      </a:moveTo>
                      <a:lnTo>
                        <a:pt x="458" y="549"/>
                      </a:lnTo>
                      <a:cubicBezTo>
                        <a:pt x="374" y="410"/>
                        <a:pt x="307" y="264"/>
                        <a:pt x="252" y="112"/>
                      </a:cubicBezTo>
                      <a:lnTo>
                        <a:pt x="252" y="112"/>
                      </a:lnTo>
                      <a:cubicBezTo>
                        <a:pt x="214" y="6"/>
                        <a:pt x="0" y="0"/>
                        <a:pt x="49" y="137"/>
                      </a:cubicBezTo>
                      <a:lnTo>
                        <a:pt x="49" y="137"/>
                      </a:lnTo>
                      <a:cubicBezTo>
                        <a:pt x="109" y="306"/>
                        <a:pt x="188" y="466"/>
                        <a:pt x="281" y="619"/>
                      </a:cubicBezTo>
                      <a:lnTo>
                        <a:pt x="281" y="619"/>
                      </a:lnTo>
                      <a:cubicBezTo>
                        <a:pt x="344" y="724"/>
                        <a:pt x="537" y="678"/>
                        <a:pt x="458" y="549"/>
                      </a:cubicBezTo>
                    </a:path>
                  </a:pathLst>
                </a:custGeom>
                <a:solidFill>
                  <a:srgbClr val="FA1F67">
                    <a:alpha val="45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0" name="Google Shape;370;p31"/>
              <p:cNvSpPr/>
              <p:nvPr/>
            </p:nvSpPr>
            <p:spPr>
              <a:xfrm rot="-3679093" flipH="1">
                <a:off x="8118389" y="-367665"/>
                <a:ext cx="1315071" cy="2255475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5309" extrusionOk="0">
                    <a:moveTo>
                      <a:pt x="3075" y="292"/>
                    </a:moveTo>
                    <a:lnTo>
                      <a:pt x="3075" y="292"/>
                    </a:lnTo>
                    <a:cubicBezTo>
                      <a:pt x="2973" y="898"/>
                      <a:pt x="2708" y="1450"/>
                      <a:pt x="2459" y="2005"/>
                    </a:cubicBezTo>
                    <a:lnTo>
                      <a:pt x="2459" y="2005"/>
                    </a:lnTo>
                    <a:cubicBezTo>
                      <a:pt x="2349" y="2252"/>
                      <a:pt x="2242" y="2500"/>
                      <a:pt x="2156" y="2756"/>
                    </a:cubicBezTo>
                    <a:lnTo>
                      <a:pt x="2156" y="2756"/>
                    </a:lnTo>
                    <a:cubicBezTo>
                      <a:pt x="2065" y="3025"/>
                      <a:pt x="2013" y="3295"/>
                      <a:pt x="1974" y="3575"/>
                    </a:cubicBezTo>
                    <a:lnTo>
                      <a:pt x="1974" y="3575"/>
                    </a:lnTo>
                    <a:cubicBezTo>
                      <a:pt x="1931" y="3877"/>
                      <a:pt x="1870" y="4171"/>
                      <a:pt x="1773" y="4461"/>
                    </a:cubicBezTo>
                    <a:lnTo>
                      <a:pt x="1773" y="4461"/>
                    </a:lnTo>
                    <a:cubicBezTo>
                      <a:pt x="1678" y="4743"/>
                      <a:pt x="1562" y="5017"/>
                      <a:pt x="1460" y="5297"/>
                    </a:cubicBezTo>
                    <a:lnTo>
                      <a:pt x="1460" y="5297"/>
                    </a:lnTo>
                    <a:cubicBezTo>
                      <a:pt x="1459" y="5301"/>
                      <a:pt x="1458" y="5304"/>
                      <a:pt x="1455" y="5308"/>
                    </a:cubicBezTo>
                    <a:lnTo>
                      <a:pt x="1086" y="5308"/>
                    </a:lnTo>
                    <a:lnTo>
                      <a:pt x="1086" y="5308"/>
                    </a:lnTo>
                    <a:cubicBezTo>
                      <a:pt x="1128" y="5189"/>
                      <a:pt x="1170" y="5071"/>
                      <a:pt x="1216" y="4953"/>
                    </a:cubicBezTo>
                    <a:lnTo>
                      <a:pt x="1216" y="4953"/>
                    </a:lnTo>
                    <a:cubicBezTo>
                      <a:pt x="1320" y="4675"/>
                      <a:pt x="1434" y="4401"/>
                      <a:pt x="1520" y="4116"/>
                    </a:cubicBezTo>
                    <a:lnTo>
                      <a:pt x="1520" y="4116"/>
                    </a:lnTo>
                    <a:cubicBezTo>
                      <a:pt x="1607" y="3827"/>
                      <a:pt x="1640" y="3532"/>
                      <a:pt x="1688" y="3234"/>
                    </a:cubicBezTo>
                    <a:lnTo>
                      <a:pt x="1688" y="3234"/>
                    </a:lnTo>
                    <a:cubicBezTo>
                      <a:pt x="1776" y="2687"/>
                      <a:pt x="1991" y="2182"/>
                      <a:pt x="2217" y="1680"/>
                    </a:cubicBezTo>
                    <a:lnTo>
                      <a:pt x="2217" y="1680"/>
                    </a:lnTo>
                    <a:cubicBezTo>
                      <a:pt x="2324" y="1445"/>
                      <a:pt x="2433" y="1208"/>
                      <a:pt x="2526" y="966"/>
                    </a:cubicBezTo>
                    <a:lnTo>
                      <a:pt x="2526" y="966"/>
                    </a:lnTo>
                    <a:cubicBezTo>
                      <a:pt x="2338" y="1209"/>
                      <a:pt x="2163" y="1463"/>
                      <a:pt x="2004" y="1726"/>
                    </a:cubicBezTo>
                    <a:lnTo>
                      <a:pt x="2004" y="1726"/>
                    </a:lnTo>
                    <a:cubicBezTo>
                      <a:pt x="1871" y="1944"/>
                      <a:pt x="1749" y="2168"/>
                      <a:pt x="1638" y="2398"/>
                    </a:cubicBezTo>
                    <a:lnTo>
                      <a:pt x="1638" y="2398"/>
                    </a:lnTo>
                    <a:cubicBezTo>
                      <a:pt x="1531" y="2618"/>
                      <a:pt x="1434" y="2844"/>
                      <a:pt x="1321" y="3061"/>
                    </a:cubicBezTo>
                    <a:lnTo>
                      <a:pt x="1321" y="3061"/>
                    </a:lnTo>
                    <a:cubicBezTo>
                      <a:pt x="1210" y="3280"/>
                      <a:pt x="1081" y="3493"/>
                      <a:pt x="915" y="3674"/>
                    </a:cubicBezTo>
                    <a:lnTo>
                      <a:pt x="915" y="3674"/>
                    </a:lnTo>
                    <a:cubicBezTo>
                      <a:pt x="747" y="3858"/>
                      <a:pt x="540" y="4002"/>
                      <a:pt x="338" y="4146"/>
                    </a:cubicBezTo>
                    <a:lnTo>
                      <a:pt x="338" y="4146"/>
                    </a:lnTo>
                    <a:cubicBezTo>
                      <a:pt x="221" y="4228"/>
                      <a:pt x="107" y="4312"/>
                      <a:pt x="0" y="4404"/>
                    </a:cubicBezTo>
                    <a:lnTo>
                      <a:pt x="0" y="3948"/>
                    </a:lnTo>
                    <a:lnTo>
                      <a:pt x="0" y="3948"/>
                    </a:lnTo>
                    <a:cubicBezTo>
                      <a:pt x="83" y="3888"/>
                      <a:pt x="167" y="3830"/>
                      <a:pt x="250" y="3769"/>
                    </a:cubicBezTo>
                    <a:lnTo>
                      <a:pt x="250" y="3769"/>
                    </a:lnTo>
                    <a:cubicBezTo>
                      <a:pt x="446" y="3627"/>
                      <a:pt x="628" y="3470"/>
                      <a:pt x="774" y="3275"/>
                    </a:cubicBezTo>
                    <a:lnTo>
                      <a:pt x="774" y="3275"/>
                    </a:lnTo>
                    <a:cubicBezTo>
                      <a:pt x="917" y="3084"/>
                      <a:pt x="1025" y="2869"/>
                      <a:pt x="1128" y="2652"/>
                    </a:cubicBezTo>
                    <a:lnTo>
                      <a:pt x="1128" y="2652"/>
                    </a:lnTo>
                    <a:cubicBezTo>
                      <a:pt x="1345" y="2191"/>
                      <a:pt x="1566" y="1740"/>
                      <a:pt x="1842" y="1312"/>
                    </a:cubicBezTo>
                    <a:lnTo>
                      <a:pt x="1842" y="1312"/>
                    </a:lnTo>
                    <a:cubicBezTo>
                      <a:pt x="2119" y="883"/>
                      <a:pt x="2435" y="479"/>
                      <a:pt x="2785" y="109"/>
                    </a:cubicBezTo>
                    <a:lnTo>
                      <a:pt x="2785" y="109"/>
                    </a:lnTo>
                    <a:cubicBezTo>
                      <a:pt x="2886" y="0"/>
                      <a:pt x="3096" y="169"/>
                      <a:pt x="3075" y="29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1" name="Google Shape;371;p31"/>
            <p:cNvSpPr/>
            <p:nvPr/>
          </p:nvSpPr>
          <p:spPr>
            <a:xfrm rot="3424806">
              <a:off x="-2422234" y="1929790"/>
              <a:ext cx="3502032" cy="2386018"/>
            </a:xfrm>
            <a:custGeom>
              <a:avLst/>
              <a:gdLst/>
              <a:ahLst/>
              <a:cxnLst/>
              <a:rect l="l" t="t" r="r" b="b"/>
              <a:pathLst>
                <a:path w="9729" h="6628" extrusionOk="0">
                  <a:moveTo>
                    <a:pt x="9233" y="5694"/>
                  </a:moveTo>
                  <a:lnTo>
                    <a:pt x="9233" y="5694"/>
                  </a:lnTo>
                  <a:cubicBezTo>
                    <a:pt x="9067" y="5327"/>
                    <a:pt x="8933" y="4950"/>
                    <a:pt x="8843" y="4567"/>
                  </a:cubicBezTo>
                  <a:lnTo>
                    <a:pt x="8843" y="4567"/>
                  </a:lnTo>
                  <a:cubicBezTo>
                    <a:pt x="8745" y="4153"/>
                    <a:pt x="8706" y="3732"/>
                    <a:pt x="8680" y="3312"/>
                  </a:cubicBezTo>
                  <a:lnTo>
                    <a:pt x="8680" y="3312"/>
                  </a:lnTo>
                  <a:cubicBezTo>
                    <a:pt x="8623" y="2379"/>
                    <a:pt x="8641" y="1433"/>
                    <a:pt x="8318" y="524"/>
                  </a:cubicBezTo>
                  <a:lnTo>
                    <a:pt x="8318" y="524"/>
                  </a:lnTo>
                  <a:cubicBezTo>
                    <a:pt x="8299" y="468"/>
                    <a:pt x="8127" y="437"/>
                    <a:pt x="8069" y="428"/>
                  </a:cubicBezTo>
                  <a:lnTo>
                    <a:pt x="8069" y="428"/>
                  </a:lnTo>
                  <a:cubicBezTo>
                    <a:pt x="8008" y="419"/>
                    <a:pt x="7834" y="389"/>
                    <a:pt x="7789" y="437"/>
                  </a:cubicBezTo>
                  <a:lnTo>
                    <a:pt x="7789" y="437"/>
                  </a:lnTo>
                  <a:cubicBezTo>
                    <a:pt x="7113" y="1139"/>
                    <a:pt x="7072" y="2029"/>
                    <a:pt x="7129" y="2865"/>
                  </a:cubicBezTo>
                  <a:lnTo>
                    <a:pt x="7129" y="2865"/>
                  </a:lnTo>
                  <a:cubicBezTo>
                    <a:pt x="7144" y="3100"/>
                    <a:pt x="7166" y="3334"/>
                    <a:pt x="7180" y="3568"/>
                  </a:cubicBezTo>
                  <a:lnTo>
                    <a:pt x="7180" y="3568"/>
                  </a:lnTo>
                  <a:cubicBezTo>
                    <a:pt x="7191" y="3742"/>
                    <a:pt x="7200" y="3916"/>
                    <a:pt x="7150" y="4087"/>
                  </a:cubicBezTo>
                  <a:lnTo>
                    <a:pt x="7150" y="4087"/>
                  </a:lnTo>
                  <a:cubicBezTo>
                    <a:pt x="7111" y="4220"/>
                    <a:pt x="7038" y="4364"/>
                    <a:pt x="6879" y="4439"/>
                  </a:cubicBezTo>
                  <a:lnTo>
                    <a:pt x="6879" y="4439"/>
                  </a:lnTo>
                  <a:cubicBezTo>
                    <a:pt x="6855" y="4451"/>
                    <a:pt x="6831" y="4456"/>
                    <a:pt x="6805" y="4464"/>
                  </a:cubicBezTo>
                  <a:lnTo>
                    <a:pt x="6805" y="4464"/>
                  </a:lnTo>
                  <a:cubicBezTo>
                    <a:pt x="6803" y="4462"/>
                    <a:pt x="6801" y="4460"/>
                    <a:pt x="6799" y="4459"/>
                  </a:cubicBezTo>
                  <a:lnTo>
                    <a:pt x="6799" y="4459"/>
                  </a:lnTo>
                  <a:cubicBezTo>
                    <a:pt x="6759" y="4434"/>
                    <a:pt x="6724" y="4406"/>
                    <a:pt x="6694" y="4375"/>
                  </a:cubicBezTo>
                  <a:lnTo>
                    <a:pt x="6694" y="4375"/>
                  </a:lnTo>
                  <a:cubicBezTo>
                    <a:pt x="6335" y="4013"/>
                    <a:pt x="6574" y="3527"/>
                    <a:pt x="6328" y="3132"/>
                  </a:cubicBezTo>
                  <a:lnTo>
                    <a:pt x="6328" y="3132"/>
                  </a:lnTo>
                  <a:cubicBezTo>
                    <a:pt x="6300" y="3087"/>
                    <a:pt x="6206" y="3063"/>
                    <a:pt x="6150" y="3050"/>
                  </a:cubicBezTo>
                  <a:lnTo>
                    <a:pt x="6150" y="3050"/>
                  </a:lnTo>
                  <a:cubicBezTo>
                    <a:pt x="6068" y="3030"/>
                    <a:pt x="5965" y="3013"/>
                    <a:pt x="5878" y="3025"/>
                  </a:cubicBezTo>
                  <a:lnTo>
                    <a:pt x="5769" y="3039"/>
                  </a:lnTo>
                  <a:lnTo>
                    <a:pt x="5769" y="3039"/>
                  </a:lnTo>
                  <a:cubicBezTo>
                    <a:pt x="5688" y="2403"/>
                    <a:pt x="5607" y="1767"/>
                    <a:pt x="5527" y="1132"/>
                  </a:cubicBezTo>
                  <a:lnTo>
                    <a:pt x="5527" y="1132"/>
                  </a:lnTo>
                  <a:cubicBezTo>
                    <a:pt x="5505" y="958"/>
                    <a:pt x="5483" y="783"/>
                    <a:pt x="5461" y="609"/>
                  </a:cubicBezTo>
                  <a:lnTo>
                    <a:pt x="5461" y="609"/>
                  </a:lnTo>
                  <a:cubicBezTo>
                    <a:pt x="5444" y="477"/>
                    <a:pt x="5427" y="336"/>
                    <a:pt x="5316" y="228"/>
                  </a:cubicBezTo>
                  <a:lnTo>
                    <a:pt x="5316" y="228"/>
                  </a:lnTo>
                  <a:cubicBezTo>
                    <a:pt x="5176" y="93"/>
                    <a:pt x="4936" y="36"/>
                    <a:pt x="4721" y="17"/>
                  </a:cubicBezTo>
                  <a:lnTo>
                    <a:pt x="4721" y="17"/>
                  </a:lnTo>
                  <a:cubicBezTo>
                    <a:pt x="4518" y="0"/>
                    <a:pt x="4307" y="21"/>
                    <a:pt x="4135" y="111"/>
                  </a:cubicBezTo>
                  <a:lnTo>
                    <a:pt x="4135" y="111"/>
                  </a:lnTo>
                  <a:cubicBezTo>
                    <a:pt x="3831" y="267"/>
                    <a:pt x="3686" y="587"/>
                    <a:pt x="3596" y="843"/>
                  </a:cubicBezTo>
                  <a:lnTo>
                    <a:pt x="3596" y="843"/>
                  </a:lnTo>
                  <a:cubicBezTo>
                    <a:pt x="3493" y="1138"/>
                    <a:pt x="3463" y="1443"/>
                    <a:pt x="3481" y="1747"/>
                  </a:cubicBezTo>
                  <a:lnTo>
                    <a:pt x="3481" y="1747"/>
                  </a:lnTo>
                  <a:cubicBezTo>
                    <a:pt x="3518" y="2372"/>
                    <a:pt x="3742" y="2980"/>
                    <a:pt x="3979" y="3576"/>
                  </a:cubicBezTo>
                  <a:lnTo>
                    <a:pt x="3979" y="3576"/>
                  </a:lnTo>
                  <a:cubicBezTo>
                    <a:pt x="4241" y="4232"/>
                    <a:pt x="4528" y="4882"/>
                    <a:pt x="4842" y="5525"/>
                  </a:cubicBezTo>
                  <a:lnTo>
                    <a:pt x="4842" y="5525"/>
                  </a:lnTo>
                  <a:cubicBezTo>
                    <a:pt x="4994" y="5837"/>
                    <a:pt x="5163" y="6144"/>
                    <a:pt x="5302" y="6459"/>
                  </a:cubicBezTo>
                  <a:lnTo>
                    <a:pt x="5302" y="6459"/>
                  </a:lnTo>
                  <a:cubicBezTo>
                    <a:pt x="5326" y="6515"/>
                    <a:pt x="5350" y="6572"/>
                    <a:pt x="5373" y="6627"/>
                  </a:cubicBezTo>
                  <a:lnTo>
                    <a:pt x="5893" y="6627"/>
                  </a:lnTo>
                  <a:lnTo>
                    <a:pt x="5893" y="6627"/>
                  </a:lnTo>
                  <a:cubicBezTo>
                    <a:pt x="5769" y="6324"/>
                    <a:pt x="5607" y="6029"/>
                    <a:pt x="5460" y="5731"/>
                  </a:cubicBezTo>
                  <a:lnTo>
                    <a:pt x="5460" y="5731"/>
                  </a:lnTo>
                  <a:cubicBezTo>
                    <a:pt x="5303" y="5415"/>
                    <a:pt x="5152" y="5097"/>
                    <a:pt x="5008" y="4776"/>
                  </a:cubicBezTo>
                  <a:lnTo>
                    <a:pt x="5008" y="4776"/>
                  </a:lnTo>
                  <a:cubicBezTo>
                    <a:pt x="4726" y="4151"/>
                    <a:pt x="4450" y="3519"/>
                    <a:pt x="4244" y="2877"/>
                  </a:cubicBezTo>
                  <a:lnTo>
                    <a:pt x="4244" y="2877"/>
                  </a:lnTo>
                  <a:cubicBezTo>
                    <a:pt x="4053" y="2281"/>
                    <a:pt x="3935" y="1649"/>
                    <a:pt x="4112" y="1041"/>
                  </a:cubicBezTo>
                  <a:lnTo>
                    <a:pt x="4112" y="1041"/>
                  </a:lnTo>
                  <a:cubicBezTo>
                    <a:pt x="4154" y="897"/>
                    <a:pt x="4212" y="756"/>
                    <a:pt x="4289" y="619"/>
                  </a:cubicBezTo>
                  <a:lnTo>
                    <a:pt x="4289" y="619"/>
                  </a:lnTo>
                  <a:cubicBezTo>
                    <a:pt x="4361" y="489"/>
                    <a:pt x="4450" y="361"/>
                    <a:pt x="4594" y="270"/>
                  </a:cubicBezTo>
                  <a:lnTo>
                    <a:pt x="4594" y="270"/>
                  </a:lnTo>
                  <a:cubicBezTo>
                    <a:pt x="4650" y="234"/>
                    <a:pt x="4710" y="204"/>
                    <a:pt x="4780" y="190"/>
                  </a:cubicBezTo>
                  <a:lnTo>
                    <a:pt x="4780" y="190"/>
                  </a:lnTo>
                  <a:cubicBezTo>
                    <a:pt x="4880" y="290"/>
                    <a:pt x="4898" y="408"/>
                    <a:pt x="4912" y="532"/>
                  </a:cubicBezTo>
                  <a:lnTo>
                    <a:pt x="4912" y="532"/>
                  </a:lnTo>
                  <a:cubicBezTo>
                    <a:pt x="5002" y="1229"/>
                    <a:pt x="5089" y="1926"/>
                    <a:pt x="5178" y="2623"/>
                  </a:cubicBezTo>
                  <a:lnTo>
                    <a:pt x="5178" y="2623"/>
                  </a:lnTo>
                  <a:cubicBezTo>
                    <a:pt x="5200" y="2791"/>
                    <a:pt x="5220" y="2961"/>
                    <a:pt x="5243" y="3131"/>
                  </a:cubicBezTo>
                  <a:lnTo>
                    <a:pt x="5243" y="3131"/>
                  </a:lnTo>
                  <a:cubicBezTo>
                    <a:pt x="5249" y="3183"/>
                    <a:pt x="5338" y="3207"/>
                    <a:pt x="5393" y="3223"/>
                  </a:cubicBezTo>
                  <a:lnTo>
                    <a:pt x="5393" y="3223"/>
                  </a:lnTo>
                  <a:cubicBezTo>
                    <a:pt x="5483" y="3249"/>
                    <a:pt x="5599" y="3271"/>
                    <a:pt x="5697" y="3258"/>
                  </a:cubicBezTo>
                  <a:lnTo>
                    <a:pt x="5859" y="3238"/>
                  </a:lnTo>
                  <a:lnTo>
                    <a:pt x="5859" y="3238"/>
                  </a:lnTo>
                  <a:cubicBezTo>
                    <a:pt x="5975" y="3580"/>
                    <a:pt x="5851" y="3961"/>
                    <a:pt x="6110" y="4277"/>
                  </a:cubicBezTo>
                  <a:lnTo>
                    <a:pt x="6110" y="4277"/>
                  </a:lnTo>
                  <a:cubicBezTo>
                    <a:pt x="6262" y="4462"/>
                    <a:pt x="6499" y="4578"/>
                    <a:pt x="6779" y="4623"/>
                  </a:cubicBezTo>
                  <a:lnTo>
                    <a:pt x="6779" y="4623"/>
                  </a:lnTo>
                  <a:cubicBezTo>
                    <a:pt x="7027" y="4661"/>
                    <a:pt x="7321" y="4650"/>
                    <a:pt x="7500" y="4497"/>
                  </a:cubicBezTo>
                  <a:lnTo>
                    <a:pt x="7500" y="4497"/>
                  </a:lnTo>
                  <a:cubicBezTo>
                    <a:pt x="7827" y="4219"/>
                    <a:pt x="7740" y="3771"/>
                    <a:pt x="7715" y="3434"/>
                  </a:cubicBezTo>
                  <a:lnTo>
                    <a:pt x="7715" y="3434"/>
                  </a:lnTo>
                  <a:cubicBezTo>
                    <a:pt x="7676" y="2935"/>
                    <a:pt x="7623" y="2434"/>
                    <a:pt x="7688" y="1937"/>
                  </a:cubicBezTo>
                  <a:lnTo>
                    <a:pt x="7688" y="1937"/>
                  </a:lnTo>
                  <a:cubicBezTo>
                    <a:pt x="7726" y="1644"/>
                    <a:pt x="7804" y="1350"/>
                    <a:pt x="7944" y="1076"/>
                  </a:cubicBezTo>
                  <a:lnTo>
                    <a:pt x="7944" y="1076"/>
                  </a:lnTo>
                  <a:cubicBezTo>
                    <a:pt x="8080" y="1738"/>
                    <a:pt x="8087" y="2416"/>
                    <a:pt x="8124" y="3087"/>
                  </a:cubicBezTo>
                  <a:lnTo>
                    <a:pt x="8124" y="3087"/>
                  </a:lnTo>
                  <a:cubicBezTo>
                    <a:pt x="8147" y="3526"/>
                    <a:pt x="8183" y="3964"/>
                    <a:pt x="8276" y="4397"/>
                  </a:cubicBezTo>
                  <a:lnTo>
                    <a:pt x="8276" y="4397"/>
                  </a:lnTo>
                  <a:cubicBezTo>
                    <a:pt x="8362" y="4805"/>
                    <a:pt x="8497" y="5205"/>
                    <a:pt x="8671" y="5597"/>
                  </a:cubicBezTo>
                  <a:lnTo>
                    <a:pt x="8671" y="5597"/>
                  </a:lnTo>
                  <a:cubicBezTo>
                    <a:pt x="8826" y="5949"/>
                    <a:pt x="9011" y="6291"/>
                    <a:pt x="9218" y="6627"/>
                  </a:cubicBezTo>
                  <a:lnTo>
                    <a:pt x="9728" y="6627"/>
                  </a:lnTo>
                  <a:lnTo>
                    <a:pt x="9728" y="6627"/>
                  </a:lnTo>
                  <a:cubicBezTo>
                    <a:pt x="9543" y="6323"/>
                    <a:pt x="9376" y="6012"/>
                    <a:pt x="9233" y="5694"/>
                  </a:cubicBezTo>
                  <a:close/>
                  <a:moveTo>
                    <a:pt x="4743" y="160"/>
                  </a:moveTo>
                  <a:lnTo>
                    <a:pt x="4743" y="160"/>
                  </a:lnTo>
                  <a:cubicBezTo>
                    <a:pt x="4744" y="160"/>
                    <a:pt x="4745" y="162"/>
                    <a:pt x="4747" y="163"/>
                  </a:cubicBezTo>
                  <a:lnTo>
                    <a:pt x="4747" y="163"/>
                  </a:lnTo>
                  <a:cubicBezTo>
                    <a:pt x="4753" y="164"/>
                    <a:pt x="4757" y="166"/>
                    <a:pt x="4759" y="170"/>
                  </a:cubicBezTo>
                  <a:lnTo>
                    <a:pt x="4759" y="170"/>
                  </a:lnTo>
                  <a:cubicBezTo>
                    <a:pt x="4760" y="171"/>
                    <a:pt x="4761" y="172"/>
                    <a:pt x="4762" y="173"/>
                  </a:cubicBezTo>
                  <a:lnTo>
                    <a:pt x="4762" y="173"/>
                  </a:lnTo>
                  <a:cubicBezTo>
                    <a:pt x="4745" y="171"/>
                    <a:pt x="4733" y="169"/>
                    <a:pt x="4743" y="160"/>
                  </a:cubicBezTo>
                  <a:close/>
                  <a:moveTo>
                    <a:pt x="2599" y="5310"/>
                  </a:moveTo>
                  <a:lnTo>
                    <a:pt x="2599" y="5310"/>
                  </a:lnTo>
                  <a:cubicBezTo>
                    <a:pt x="1702" y="4392"/>
                    <a:pt x="846" y="3451"/>
                    <a:pt x="0" y="2504"/>
                  </a:cubicBezTo>
                  <a:lnTo>
                    <a:pt x="0" y="3058"/>
                  </a:lnTo>
                  <a:lnTo>
                    <a:pt x="0" y="3058"/>
                  </a:lnTo>
                  <a:cubicBezTo>
                    <a:pt x="541" y="3656"/>
                    <a:pt x="1088" y="4251"/>
                    <a:pt x="1649" y="4837"/>
                  </a:cubicBezTo>
                  <a:lnTo>
                    <a:pt x="1649" y="4837"/>
                  </a:lnTo>
                  <a:cubicBezTo>
                    <a:pt x="2155" y="5365"/>
                    <a:pt x="2665" y="5894"/>
                    <a:pt x="3213" y="6397"/>
                  </a:cubicBezTo>
                  <a:lnTo>
                    <a:pt x="3213" y="6397"/>
                  </a:lnTo>
                  <a:cubicBezTo>
                    <a:pt x="3296" y="6475"/>
                    <a:pt x="3383" y="6552"/>
                    <a:pt x="3472" y="6627"/>
                  </a:cubicBezTo>
                  <a:lnTo>
                    <a:pt x="3959" y="6627"/>
                  </a:lnTo>
                  <a:lnTo>
                    <a:pt x="3959" y="6627"/>
                  </a:lnTo>
                  <a:cubicBezTo>
                    <a:pt x="3469" y="6212"/>
                    <a:pt x="3036" y="5757"/>
                    <a:pt x="2599" y="5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2"/>
          <p:cNvGrpSpPr/>
          <p:nvPr/>
        </p:nvGrpSpPr>
        <p:grpSpPr>
          <a:xfrm>
            <a:off x="-540016" y="-239655"/>
            <a:ext cx="12141153" cy="5989447"/>
            <a:chOff x="-540016" y="-239655"/>
            <a:chExt cx="12141153" cy="5989447"/>
          </a:xfrm>
        </p:grpSpPr>
        <p:grpSp>
          <p:nvGrpSpPr>
            <p:cNvPr id="374" name="Google Shape;374;p32"/>
            <p:cNvGrpSpPr/>
            <p:nvPr/>
          </p:nvGrpSpPr>
          <p:grpSpPr>
            <a:xfrm rot="5400000" flipH="1">
              <a:off x="-174047" y="-605624"/>
              <a:ext cx="1955077" cy="2687015"/>
              <a:chOff x="7377292" y="3031439"/>
              <a:chExt cx="1955077" cy="2687015"/>
            </a:xfrm>
          </p:grpSpPr>
          <p:sp>
            <p:nvSpPr>
              <p:cNvPr id="375" name="Google Shape;375;p32"/>
              <p:cNvSpPr/>
              <p:nvPr/>
            </p:nvSpPr>
            <p:spPr>
              <a:xfrm rot="-10443105">
                <a:off x="7487090" y="3112558"/>
                <a:ext cx="1680170" cy="2206448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4901" extrusionOk="0">
                    <a:moveTo>
                      <a:pt x="2159" y="1233"/>
                    </a:moveTo>
                    <a:lnTo>
                      <a:pt x="2159" y="1233"/>
                    </a:lnTo>
                    <a:cubicBezTo>
                      <a:pt x="2193" y="1274"/>
                      <a:pt x="2245" y="1294"/>
                      <a:pt x="2281" y="1331"/>
                    </a:cubicBezTo>
                    <a:lnTo>
                      <a:pt x="2281" y="1331"/>
                    </a:lnTo>
                    <a:cubicBezTo>
                      <a:pt x="2412" y="1469"/>
                      <a:pt x="2250" y="1679"/>
                      <a:pt x="2137" y="1834"/>
                    </a:cubicBezTo>
                    <a:lnTo>
                      <a:pt x="2137" y="1834"/>
                    </a:lnTo>
                    <a:cubicBezTo>
                      <a:pt x="1871" y="2202"/>
                      <a:pt x="1898" y="2724"/>
                      <a:pt x="1626" y="3087"/>
                    </a:cubicBezTo>
                    <a:lnTo>
                      <a:pt x="1626" y="3087"/>
                    </a:lnTo>
                    <a:cubicBezTo>
                      <a:pt x="1341" y="3468"/>
                      <a:pt x="771" y="3617"/>
                      <a:pt x="616" y="4065"/>
                    </a:cubicBezTo>
                    <a:lnTo>
                      <a:pt x="616" y="4065"/>
                    </a:lnTo>
                    <a:cubicBezTo>
                      <a:pt x="562" y="4220"/>
                      <a:pt x="569" y="4389"/>
                      <a:pt x="531" y="4548"/>
                    </a:cubicBezTo>
                    <a:lnTo>
                      <a:pt x="531" y="4548"/>
                    </a:lnTo>
                    <a:cubicBezTo>
                      <a:pt x="491" y="4708"/>
                      <a:pt x="383" y="4873"/>
                      <a:pt x="221" y="4891"/>
                    </a:cubicBezTo>
                    <a:lnTo>
                      <a:pt x="221" y="4891"/>
                    </a:lnTo>
                    <a:cubicBezTo>
                      <a:pt x="141" y="4900"/>
                      <a:pt x="64" y="4870"/>
                      <a:pt x="0" y="4818"/>
                    </a:cubicBezTo>
                    <a:lnTo>
                      <a:pt x="0" y="2312"/>
                    </a:lnTo>
                    <a:lnTo>
                      <a:pt x="0" y="2312"/>
                    </a:lnTo>
                    <a:cubicBezTo>
                      <a:pt x="559" y="1470"/>
                      <a:pt x="1197" y="645"/>
                      <a:pt x="1929" y="0"/>
                    </a:cubicBezTo>
                    <a:lnTo>
                      <a:pt x="3730" y="0"/>
                    </a:lnTo>
                    <a:lnTo>
                      <a:pt x="3730" y="0"/>
                    </a:lnTo>
                    <a:cubicBezTo>
                      <a:pt x="3279" y="292"/>
                      <a:pt x="2823" y="575"/>
                      <a:pt x="2360" y="850"/>
                    </a:cubicBezTo>
                    <a:lnTo>
                      <a:pt x="2360" y="850"/>
                    </a:lnTo>
                    <a:cubicBezTo>
                      <a:pt x="2218" y="933"/>
                      <a:pt x="2056" y="1105"/>
                      <a:pt x="2159" y="1233"/>
                    </a:cubicBezTo>
                  </a:path>
                </a:pathLst>
              </a:custGeom>
              <a:solidFill>
                <a:srgbClr val="FFDE75">
                  <a:alpha val="595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6" name="Google Shape;376;p32"/>
              <p:cNvGrpSpPr/>
              <p:nvPr/>
            </p:nvGrpSpPr>
            <p:grpSpPr>
              <a:xfrm rot="10800000" flipH="1">
                <a:off x="8494712" y="3744907"/>
                <a:ext cx="649287" cy="1398587"/>
                <a:chOff x="4314412" y="2648100"/>
                <a:chExt cx="649287" cy="1398587"/>
              </a:xfrm>
            </p:grpSpPr>
            <p:sp>
              <p:nvSpPr>
                <p:cNvPr id="377" name="Google Shape;377;p32"/>
                <p:cNvSpPr/>
                <p:nvPr/>
              </p:nvSpPr>
              <p:spPr>
                <a:xfrm>
                  <a:off x="4498562" y="2767162"/>
                  <a:ext cx="220662" cy="293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816" extrusionOk="0">
                      <a:moveTo>
                        <a:pt x="202" y="173"/>
                      </a:moveTo>
                      <a:lnTo>
                        <a:pt x="202" y="173"/>
                      </a:lnTo>
                      <a:cubicBezTo>
                        <a:pt x="198" y="179"/>
                        <a:pt x="195" y="187"/>
                        <a:pt x="191" y="192"/>
                      </a:cubicBezTo>
                      <a:lnTo>
                        <a:pt x="191" y="192"/>
                      </a:lnTo>
                      <a:cubicBezTo>
                        <a:pt x="162" y="202"/>
                        <a:pt x="138" y="223"/>
                        <a:pt x="121" y="257"/>
                      </a:cubicBezTo>
                      <a:lnTo>
                        <a:pt x="121" y="257"/>
                      </a:lnTo>
                      <a:cubicBezTo>
                        <a:pt x="68" y="366"/>
                        <a:pt x="30" y="480"/>
                        <a:pt x="12" y="600"/>
                      </a:cubicBezTo>
                      <a:lnTo>
                        <a:pt x="12" y="600"/>
                      </a:lnTo>
                      <a:cubicBezTo>
                        <a:pt x="0" y="684"/>
                        <a:pt x="62" y="759"/>
                        <a:pt x="137" y="788"/>
                      </a:cubicBezTo>
                      <a:lnTo>
                        <a:pt x="137" y="788"/>
                      </a:lnTo>
                      <a:cubicBezTo>
                        <a:pt x="199" y="813"/>
                        <a:pt x="315" y="815"/>
                        <a:pt x="345" y="735"/>
                      </a:cubicBezTo>
                      <a:lnTo>
                        <a:pt x="345" y="735"/>
                      </a:lnTo>
                      <a:cubicBezTo>
                        <a:pt x="395" y="601"/>
                        <a:pt x="454" y="472"/>
                        <a:pt x="521" y="347"/>
                      </a:cubicBezTo>
                      <a:lnTo>
                        <a:pt x="521" y="347"/>
                      </a:lnTo>
                      <a:cubicBezTo>
                        <a:pt x="613" y="173"/>
                        <a:pt x="294" y="0"/>
                        <a:pt x="202" y="173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32"/>
                <p:cNvSpPr/>
                <p:nvPr/>
              </p:nvSpPr>
              <p:spPr>
                <a:xfrm>
                  <a:off x="4554125" y="3176737"/>
                  <a:ext cx="230186" cy="344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956" extrusionOk="0">
                      <a:moveTo>
                        <a:pt x="376" y="85"/>
                      </a:moveTo>
                      <a:lnTo>
                        <a:pt x="376" y="85"/>
                      </a:lnTo>
                      <a:cubicBezTo>
                        <a:pt x="241" y="244"/>
                        <a:pt x="126" y="417"/>
                        <a:pt x="32" y="603"/>
                      </a:cubicBezTo>
                      <a:lnTo>
                        <a:pt x="32" y="603"/>
                      </a:lnTo>
                      <a:cubicBezTo>
                        <a:pt x="0" y="667"/>
                        <a:pt x="61" y="772"/>
                        <a:pt x="97" y="822"/>
                      </a:cubicBezTo>
                      <a:lnTo>
                        <a:pt x="97" y="822"/>
                      </a:lnTo>
                      <a:cubicBezTo>
                        <a:pt x="114" y="847"/>
                        <a:pt x="203" y="955"/>
                        <a:pt x="234" y="892"/>
                      </a:cubicBezTo>
                      <a:lnTo>
                        <a:pt x="234" y="892"/>
                      </a:lnTo>
                      <a:cubicBezTo>
                        <a:pt x="327" y="705"/>
                        <a:pt x="442" y="532"/>
                        <a:pt x="578" y="374"/>
                      </a:cubicBezTo>
                      <a:lnTo>
                        <a:pt x="578" y="374"/>
                      </a:lnTo>
                      <a:cubicBezTo>
                        <a:pt x="640" y="302"/>
                        <a:pt x="449" y="0"/>
                        <a:pt x="376" y="85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32"/>
                <p:cNvSpPr/>
                <p:nvPr/>
              </p:nvSpPr>
              <p:spPr>
                <a:xfrm>
                  <a:off x="4673187" y="3632350"/>
                  <a:ext cx="153987" cy="115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23" extrusionOk="0">
                      <a:moveTo>
                        <a:pt x="266" y="11"/>
                      </a:moveTo>
                      <a:lnTo>
                        <a:pt x="266" y="11"/>
                      </a:lnTo>
                      <a:cubicBezTo>
                        <a:pt x="221" y="20"/>
                        <a:pt x="173" y="36"/>
                        <a:pt x="136" y="64"/>
                      </a:cubicBezTo>
                      <a:lnTo>
                        <a:pt x="136" y="64"/>
                      </a:lnTo>
                      <a:cubicBezTo>
                        <a:pt x="112" y="82"/>
                        <a:pt x="77" y="110"/>
                        <a:pt x="74" y="143"/>
                      </a:cubicBezTo>
                      <a:lnTo>
                        <a:pt x="74" y="143"/>
                      </a:lnTo>
                      <a:cubicBezTo>
                        <a:pt x="74" y="151"/>
                        <a:pt x="73" y="158"/>
                        <a:pt x="72" y="165"/>
                      </a:cubicBezTo>
                      <a:lnTo>
                        <a:pt x="72" y="165"/>
                      </a:lnTo>
                      <a:cubicBezTo>
                        <a:pt x="50" y="179"/>
                        <a:pt x="28" y="197"/>
                        <a:pt x="16" y="220"/>
                      </a:cubicBezTo>
                      <a:lnTo>
                        <a:pt x="16" y="220"/>
                      </a:lnTo>
                      <a:cubicBezTo>
                        <a:pt x="5" y="243"/>
                        <a:pt x="0" y="274"/>
                        <a:pt x="22" y="294"/>
                      </a:cubicBezTo>
                      <a:lnTo>
                        <a:pt x="22" y="294"/>
                      </a:lnTo>
                      <a:cubicBezTo>
                        <a:pt x="48" y="316"/>
                        <a:pt x="86" y="322"/>
                        <a:pt x="120" y="320"/>
                      </a:cubicBezTo>
                      <a:lnTo>
                        <a:pt x="120" y="320"/>
                      </a:lnTo>
                      <a:cubicBezTo>
                        <a:pt x="166" y="317"/>
                        <a:pt x="213" y="305"/>
                        <a:pt x="254" y="285"/>
                      </a:cubicBezTo>
                      <a:lnTo>
                        <a:pt x="254" y="285"/>
                      </a:lnTo>
                      <a:cubicBezTo>
                        <a:pt x="334" y="245"/>
                        <a:pt x="416" y="173"/>
                        <a:pt x="423" y="79"/>
                      </a:cubicBezTo>
                      <a:lnTo>
                        <a:pt x="423" y="79"/>
                      </a:lnTo>
                      <a:cubicBezTo>
                        <a:pt x="427" y="1"/>
                        <a:pt x="320" y="0"/>
                        <a:pt x="266" y="11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32"/>
                <p:cNvSpPr/>
                <p:nvPr/>
              </p:nvSpPr>
              <p:spPr>
                <a:xfrm>
                  <a:off x="4314412" y="3906987"/>
                  <a:ext cx="166687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386" extrusionOk="0">
                      <a:moveTo>
                        <a:pt x="449" y="138"/>
                      </a:moveTo>
                      <a:lnTo>
                        <a:pt x="449" y="138"/>
                      </a:lnTo>
                      <a:cubicBezTo>
                        <a:pt x="416" y="51"/>
                        <a:pt x="322" y="8"/>
                        <a:pt x="235" y="3"/>
                      </a:cubicBezTo>
                      <a:lnTo>
                        <a:pt x="235" y="3"/>
                      </a:lnTo>
                      <a:cubicBezTo>
                        <a:pt x="171" y="0"/>
                        <a:pt x="104" y="26"/>
                        <a:pt x="59" y="71"/>
                      </a:cubicBezTo>
                      <a:lnTo>
                        <a:pt x="59" y="71"/>
                      </a:lnTo>
                      <a:cubicBezTo>
                        <a:pt x="24" y="106"/>
                        <a:pt x="0" y="162"/>
                        <a:pt x="6" y="210"/>
                      </a:cubicBezTo>
                      <a:lnTo>
                        <a:pt x="6" y="210"/>
                      </a:lnTo>
                      <a:cubicBezTo>
                        <a:pt x="11" y="251"/>
                        <a:pt x="25" y="282"/>
                        <a:pt x="55" y="313"/>
                      </a:cubicBezTo>
                      <a:lnTo>
                        <a:pt x="55" y="313"/>
                      </a:lnTo>
                      <a:cubicBezTo>
                        <a:pt x="86" y="343"/>
                        <a:pt x="136" y="370"/>
                        <a:pt x="179" y="377"/>
                      </a:cubicBezTo>
                      <a:lnTo>
                        <a:pt x="179" y="377"/>
                      </a:lnTo>
                      <a:cubicBezTo>
                        <a:pt x="219" y="382"/>
                        <a:pt x="266" y="385"/>
                        <a:pt x="302" y="363"/>
                      </a:cubicBezTo>
                      <a:lnTo>
                        <a:pt x="302" y="363"/>
                      </a:lnTo>
                      <a:cubicBezTo>
                        <a:pt x="330" y="345"/>
                        <a:pt x="360" y="315"/>
                        <a:pt x="356" y="279"/>
                      </a:cubicBezTo>
                      <a:lnTo>
                        <a:pt x="356" y="279"/>
                      </a:lnTo>
                      <a:cubicBezTo>
                        <a:pt x="356" y="277"/>
                        <a:pt x="356" y="276"/>
                        <a:pt x="356" y="274"/>
                      </a:cubicBezTo>
                      <a:lnTo>
                        <a:pt x="356" y="274"/>
                      </a:lnTo>
                      <a:cubicBezTo>
                        <a:pt x="383" y="268"/>
                        <a:pt x="412" y="255"/>
                        <a:pt x="429" y="236"/>
                      </a:cubicBezTo>
                      <a:lnTo>
                        <a:pt x="429" y="236"/>
                      </a:lnTo>
                      <a:cubicBezTo>
                        <a:pt x="452" y="212"/>
                        <a:pt x="461" y="171"/>
                        <a:pt x="449" y="138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32"/>
                <p:cNvSpPr/>
                <p:nvPr/>
              </p:nvSpPr>
              <p:spPr>
                <a:xfrm>
                  <a:off x="4831937" y="2883050"/>
                  <a:ext cx="131762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476" extrusionOk="0">
                      <a:moveTo>
                        <a:pt x="367" y="16"/>
                      </a:moveTo>
                      <a:lnTo>
                        <a:pt x="367" y="400"/>
                      </a:lnTo>
                      <a:lnTo>
                        <a:pt x="367" y="400"/>
                      </a:lnTo>
                      <a:cubicBezTo>
                        <a:pt x="343" y="415"/>
                        <a:pt x="315" y="431"/>
                        <a:pt x="287" y="441"/>
                      </a:cubicBezTo>
                      <a:lnTo>
                        <a:pt x="287" y="441"/>
                      </a:lnTo>
                      <a:cubicBezTo>
                        <a:pt x="204" y="475"/>
                        <a:pt x="114" y="415"/>
                        <a:pt x="65" y="351"/>
                      </a:cubicBezTo>
                      <a:lnTo>
                        <a:pt x="65" y="351"/>
                      </a:lnTo>
                      <a:cubicBezTo>
                        <a:pt x="25" y="297"/>
                        <a:pt x="0" y="183"/>
                        <a:pt x="81" y="151"/>
                      </a:cubicBezTo>
                      <a:lnTo>
                        <a:pt x="81" y="151"/>
                      </a:lnTo>
                      <a:cubicBezTo>
                        <a:pt x="99" y="144"/>
                        <a:pt x="116" y="136"/>
                        <a:pt x="134" y="125"/>
                      </a:cubicBezTo>
                      <a:lnTo>
                        <a:pt x="134" y="125"/>
                      </a:lnTo>
                      <a:cubicBezTo>
                        <a:pt x="137" y="123"/>
                        <a:pt x="145" y="117"/>
                        <a:pt x="147" y="116"/>
                      </a:cubicBezTo>
                      <a:lnTo>
                        <a:pt x="147" y="116"/>
                      </a:lnTo>
                      <a:cubicBezTo>
                        <a:pt x="147" y="116"/>
                        <a:pt x="147" y="116"/>
                        <a:pt x="147" y="117"/>
                      </a:cubicBezTo>
                      <a:lnTo>
                        <a:pt x="147" y="117"/>
                      </a:lnTo>
                      <a:cubicBezTo>
                        <a:pt x="149" y="115"/>
                        <a:pt x="151" y="112"/>
                        <a:pt x="154" y="111"/>
                      </a:cubicBezTo>
                      <a:lnTo>
                        <a:pt x="154" y="111"/>
                      </a:lnTo>
                      <a:cubicBezTo>
                        <a:pt x="180" y="88"/>
                        <a:pt x="204" y="61"/>
                        <a:pt x="223" y="31"/>
                      </a:cubicBezTo>
                      <a:lnTo>
                        <a:pt x="223" y="31"/>
                      </a:lnTo>
                      <a:cubicBezTo>
                        <a:pt x="243" y="1"/>
                        <a:pt x="292" y="0"/>
                        <a:pt x="323" y="3"/>
                      </a:cubicBezTo>
                      <a:lnTo>
                        <a:pt x="323" y="3"/>
                      </a:lnTo>
                      <a:cubicBezTo>
                        <a:pt x="339" y="5"/>
                        <a:pt x="354" y="9"/>
                        <a:pt x="367" y="16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32"/>
                <p:cNvSpPr/>
                <p:nvPr/>
              </p:nvSpPr>
              <p:spPr>
                <a:xfrm>
                  <a:off x="4662075" y="2648100"/>
                  <a:ext cx="153987" cy="103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288" extrusionOk="0">
                      <a:moveTo>
                        <a:pt x="424" y="66"/>
                      </a:moveTo>
                      <a:lnTo>
                        <a:pt x="424" y="66"/>
                      </a:lnTo>
                      <a:cubicBezTo>
                        <a:pt x="416" y="142"/>
                        <a:pt x="387" y="211"/>
                        <a:pt x="336" y="269"/>
                      </a:cubicBezTo>
                      <a:lnTo>
                        <a:pt x="336" y="269"/>
                      </a:lnTo>
                      <a:cubicBezTo>
                        <a:pt x="321" y="287"/>
                        <a:pt x="293" y="281"/>
                        <a:pt x="273" y="277"/>
                      </a:cubicBezTo>
                      <a:lnTo>
                        <a:pt x="273" y="277"/>
                      </a:lnTo>
                      <a:cubicBezTo>
                        <a:pt x="230" y="269"/>
                        <a:pt x="191" y="251"/>
                        <a:pt x="151" y="232"/>
                      </a:cubicBezTo>
                      <a:lnTo>
                        <a:pt x="151" y="232"/>
                      </a:lnTo>
                      <a:cubicBezTo>
                        <a:pt x="115" y="214"/>
                        <a:pt x="74" y="189"/>
                        <a:pt x="44" y="161"/>
                      </a:cubicBezTo>
                      <a:lnTo>
                        <a:pt x="44" y="161"/>
                      </a:lnTo>
                      <a:cubicBezTo>
                        <a:pt x="39" y="157"/>
                        <a:pt x="0" y="120"/>
                        <a:pt x="13" y="106"/>
                      </a:cubicBezTo>
                      <a:lnTo>
                        <a:pt x="13" y="106"/>
                      </a:lnTo>
                      <a:cubicBezTo>
                        <a:pt x="41" y="73"/>
                        <a:pt x="62" y="38"/>
                        <a:pt x="76" y="0"/>
                      </a:cubicBezTo>
                      <a:lnTo>
                        <a:pt x="386" y="0"/>
                      </a:lnTo>
                      <a:lnTo>
                        <a:pt x="386" y="0"/>
                      </a:lnTo>
                      <a:cubicBezTo>
                        <a:pt x="409" y="19"/>
                        <a:pt x="426" y="41"/>
                        <a:pt x="424" y="66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3" name="Google Shape;383;p32"/>
              <p:cNvSpPr/>
              <p:nvPr/>
            </p:nvSpPr>
            <p:spPr>
              <a:xfrm rot="6674163">
                <a:off x="7836994" y="4359892"/>
                <a:ext cx="1562013" cy="925827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2299" extrusionOk="0">
                    <a:moveTo>
                      <a:pt x="3873" y="1863"/>
                    </a:moveTo>
                    <a:lnTo>
                      <a:pt x="3873" y="2298"/>
                    </a:lnTo>
                    <a:lnTo>
                      <a:pt x="3873" y="2298"/>
                    </a:lnTo>
                    <a:cubicBezTo>
                      <a:pt x="3664" y="2288"/>
                      <a:pt x="3455" y="2275"/>
                      <a:pt x="3247" y="2260"/>
                    </a:cubicBezTo>
                    <a:lnTo>
                      <a:pt x="3247" y="2260"/>
                    </a:lnTo>
                    <a:cubicBezTo>
                      <a:pt x="2968" y="2240"/>
                      <a:pt x="2689" y="2210"/>
                      <a:pt x="2415" y="2153"/>
                    </a:cubicBezTo>
                    <a:lnTo>
                      <a:pt x="2415" y="2153"/>
                    </a:lnTo>
                    <a:cubicBezTo>
                      <a:pt x="1881" y="2043"/>
                      <a:pt x="1349" y="1816"/>
                      <a:pt x="1033" y="1348"/>
                    </a:cubicBezTo>
                    <a:lnTo>
                      <a:pt x="1033" y="1348"/>
                    </a:lnTo>
                    <a:cubicBezTo>
                      <a:pt x="938" y="1205"/>
                      <a:pt x="867" y="1048"/>
                      <a:pt x="787" y="898"/>
                    </a:cubicBezTo>
                    <a:lnTo>
                      <a:pt x="787" y="898"/>
                    </a:lnTo>
                    <a:cubicBezTo>
                      <a:pt x="707" y="748"/>
                      <a:pt x="612" y="610"/>
                      <a:pt x="500" y="483"/>
                    </a:cubicBezTo>
                    <a:lnTo>
                      <a:pt x="500" y="483"/>
                    </a:lnTo>
                    <a:cubicBezTo>
                      <a:pt x="349" y="309"/>
                      <a:pt x="175" y="152"/>
                      <a:pt x="0" y="0"/>
                    </a:cubicBezTo>
                    <a:lnTo>
                      <a:pt x="490" y="0"/>
                    </a:lnTo>
                    <a:lnTo>
                      <a:pt x="490" y="0"/>
                    </a:lnTo>
                    <a:cubicBezTo>
                      <a:pt x="563" y="77"/>
                      <a:pt x="633" y="158"/>
                      <a:pt x="696" y="242"/>
                    </a:cubicBezTo>
                    <a:lnTo>
                      <a:pt x="696" y="242"/>
                    </a:lnTo>
                    <a:cubicBezTo>
                      <a:pt x="896" y="508"/>
                      <a:pt x="996" y="834"/>
                      <a:pt x="1208" y="1090"/>
                    </a:cubicBezTo>
                    <a:lnTo>
                      <a:pt x="1208" y="1090"/>
                    </a:lnTo>
                    <a:cubicBezTo>
                      <a:pt x="1555" y="1509"/>
                      <a:pt x="2118" y="1676"/>
                      <a:pt x="2636" y="1758"/>
                    </a:cubicBezTo>
                    <a:lnTo>
                      <a:pt x="2636" y="1758"/>
                    </a:lnTo>
                    <a:cubicBezTo>
                      <a:pt x="2937" y="1805"/>
                      <a:pt x="3243" y="1825"/>
                      <a:pt x="3548" y="1844"/>
                    </a:cubicBezTo>
                    <a:lnTo>
                      <a:pt x="3548" y="1844"/>
                    </a:lnTo>
                    <a:cubicBezTo>
                      <a:pt x="3656" y="1850"/>
                      <a:pt x="3765" y="1857"/>
                      <a:pt x="3873" y="1863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32"/>
            <p:cNvGrpSpPr/>
            <p:nvPr/>
          </p:nvGrpSpPr>
          <p:grpSpPr>
            <a:xfrm rot="10800000">
              <a:off x="7535816" y="2404105"/>
              <a:ext cx="4065321" cy="3345688"/>
              <a:chOff x="5304691" y="3224617"/>
              <a:chExt cx="4065321" cy="3345688"/>
            </a:xfrm>
          </p:grpSpPr>
          <p:sp>
            <p:nvSpPr>
              <p:cNvPr id="385" name="Google Shape;385;p32"/>
              <p:cNvSpPr/>
              <p:nvPr/>
            </p:nvSpPr>
            <p:spPr>
              <a:xfrm rot="-1072415">
                <a:off x="5586335" y="3704455"/>
                <a:ext cx="3502031" cy="2386011"/>
              </a:xfrm>
              <a:custGeom>
                <a:avLst/>
                <a:gdLst/>
                <a:ahLst/>
                <a:cxnLst/>
                <a:rect l="l" t="t" r="r" b="b"/>
                <a:pathLst>
                  <a:path w="9729" h="6628" extrusionOk="0">
                    <a:moveTo>
                      <a:pt x="9233" y="5694"/>
                    </a:moveTo>
                    <a:lnTo>
                      <a:pt x="9233" y="5694"/>
                    </a:lnTo>
                    <a:cubicBezTo>
                      <a:pt x="9067" y="5327"/>
                      <a:pt x="8933" y="4950"/>
                      <a:pt x="8843" y="4567"/>
                    </a:cubicBezTo>
                    <a:lnTo>
                      <a:pt x="8843" y="4567"/>
                    </a:lnTo>
                    <a:cubicBezTo>
                      <a:pt x="8745" y="4153"/>
                      <a:pt x="8706" y="3732"/>
                      <a:pt x="8680" y="3312"/>
                    </a:cubicBezTo>
                    <a:lnTo>
                      <a:pt x="8680" y="3312"/>
                    </a:lnTo>
                    <a:cubicBezTo>
                      <a:pt x="8623" y="2379"/>
                      <a:pt x="8641" y="1433"/>
                      <a:pt x="8318" y="524"/>
                    </a:cubicBezTo>
                    <a:lnTo>
                      <a:pt x="8318" y="524"/>
                    </a:lnTo>
                    <a:cubicBezTo>
                      <a:pt x="8299" y="468"/>
                      <a:pt x="8127" y="437"/>
                      <a:pt x="8069" y="428"/>
                    </a:cubicBezTo>
                    <a:lnTo>
                      <a:pt x="8069" y="428"/>
                    </a:lnTo>
                    <a:cubicBezTo>
                      <a:pt x="8008" y="419"/>
                      <a:pt x="7834" y="389"/>
                      <a:pt x="7789" y="437"/>
                    </a:cubicBezTo>
                    <a:lnTo>
                      <a:pt x="7789" y="437"/>
                    </a:lnTo>
                    <a:cubicBezTo>
                      <a:pt x="7113" y="1139"/>
                      <a:pt x="7072" y="2029"/>
                      <a:pt x="7129" y="2865"/>
                    </a:cubicBezTo>
                    <a:lnTo>
                      <a:pt x="7129" y="2865"/>
                    </a:lnTo>
                    <a:cubicBezTo>
                      <a:pt x="7144" y="3100"/>
                      <a:pt x="7166" y="3334"/>
                      <a:pt x="7180" y="3568"/>
                    </a:cubicBezTo>
                    <a:lnTo>
                      <a:pt x="7180" y="3568"/>
                    </a:lnTo>
                    <a:cubicBezTo>
                      <a:pt x="7191" y="3742"/>
                      <a:pt x="7200" y="3916"/>
                      <a:pt x="7150" y="4087"/>
                    </a:cubicBezTo>
                    <a:lnTo>
                      <a:pt x="7150" y="4087"/>
                    </a:lnTo>
                    <a:cubicBezTo>
                      <a:pt x="7111" y="4220"/>
                      <a:pt x="7038" y="4364"/>
                      <a:pt x="6879" y="4439"/>
                    </a:cubicBezTo>
                    <a:lnTo>
                      <a:pt x="6879" y="4439"/>
                    </a:lnTo>
                    <a:cubicBezTo>
                      <a:pt x="6855" y="4451"/>
                      <a:pt x="6831" y="4456"/>
                      <a:pt x="6805" y="4464"/>
                    </a:cubicBezTo>
                    <a:lnTo>
                      <a:pt x="6805" y="4464"/>
                    </a:lnTo>
                    <a:cubicBezTo>
                      <a:pt x="6803" y="4462"/>
                      <a:pt x="6801" y="4460"/>
                      <a:pt x="6799" y="4459"/>
                    </a:cubicBezTo>
                    <a:lnTo>
                      <a:pt x="6799" y="4459"/>
                    </a:lnTo>
                    <a:cubicBezTo>
                      <a:pt x="6759" y="4434"/>
                      <a:pt x="6724" y="4406"/>
                      <a:pt x="6694" y="4375"/>
                    </a:cubicBezTo>
                    <a:lnTo>
                      <a:pt x="6694" y="4375"/>
                    </a:lnTo>
                    <a:cubicBezTo>
                      <a:pt x="6335" y="4013"/>
                      <a:pt x="6574" y="3527"/>
                      <a:pt x="6328" y="3132"/>
                    </a:cubicBezTo>
                    <a:lnTo>
                      <a:pt x="6328" y="3132"/>
                    </a:lnTo>
                    <a:cubicBezTo>
                      <a:pt x="6300" y="3087"/>
                      <a:pt x="6206" y="3063"/>
                      <a:pt x="6150" y="3050"/>
                    </a:cubicBezTo>
                    <a:lnTo>
                      <a:pt x="6150" y="3050"/>
                    </a:lnTo>
                    <a:cubicBezTo>
                      <a:pt x="6068" y="3030"/>
                      <a:pt x="5965" y="3013"/>
                      <a:pt x="5878" y="3025"/>
                    </a:cubicBezTo>
                    <a:lnTo>
                      <a:pt x="5769" y="3039"/>
                    </a:lnTo>
                    <a:lnTo>
                      <a:pt x="5769" y="3039"/>
                    </a:lnTo>
                    <a:cubicBezTo>
                      <a:pt x="5688" y="2403"/>
                      <a:pt x="5607" y="1767"/>
                      <a:pt x="5527" y="1132"/>
                    </a:cubicBezTo>
                    <a:lnTo>
                      <a:pt x="5527" y="1132"/>
                    </a:lnTo>
                    <a:cubicBezTo>
                      <a:pt x="5505" y="958"/>
                      <a:pt x="5483" y="783"/>
                      <a:pt x="5461" y="609"/>
                    </a:cubicBezTo>
                    <a:lnTo>
                      <a:pt x="5461" y="609"/>
                    </a:lnTo>
                    <a:cubicBezTo>
                      <a:pt x="5444" y="477"/>
                      <a:pt x="5427" y="336"/>
                      <a:pt x="5316" y="228"/>
                    </a:cubicBezTo>
                    <a:lnTo>
                      <a:pt x="5316" y="228"/>
                    </a:lnTo>
                    <a:cubicBezTo>
                      <a:pt x="5176" y="93"/>
                      <a:pt x="4936" y="36"/>
                      <a:pt x="4721" y="17"/>
                    </a:cubicBezTo>
                    <a:lnTo>
                      <a:pt x="4721" y="17"/>
                    </a:lnTo>
                    <a:cubicBezTo>
                      <a:pt x="4518" y="0"/>
                      <a:pt x="4307" y="21"/>
                      <a:pt x="4135" y="111"/>
                    </a:cubicBezTo>
                    <a:lnTo>
                      <a:pt x="4135" y="111"/>
                    </a:lnTo>
                    <a:cubicBezTo>
                      <a:pt x="3831" y="267"/>
                      <a:pt x="3686" y="587"/>
                      <a:pt x="3596" y="843"/>
                    </a:cubicBezTo>
                    <a:lnTo>
                      <a:pt x="3596" y="843"/>
                    </a:lnTo>
                    <a:cubicBezTo>
                      <a:pt x="3493" y="1138"/>
                      <a:pt x="3463" y="1443"/>
                      <a:pt x="3481" y="1747"/>
                    </a:cubicBezTo>
                    <a:lnTo>
                      <a:pt x="3481" y="1747"/>
                    </a:lnTo>
                    <a:cubicBezTo>
                      <a:pt x="3518" y="2372"/>
                      <a:pt x="3742" y="2980"/>
                      <a:pt x="3979" y="3576"/>
                    </a:cubicBezTo>
                    <a:lnTo>
                      <a:pt x="3979" y="3576"/>
                    </a:lnTo>
                    <a:cubicBezTo>
                      <a:pt x="4241" y="4232"/>
                      <a:pt x="4528" y="4882"/>
                      <a:pt x="4842" y="5525"/>
                    </a:cubicBezTo>
                    <a:lnTo>
                      <a:pt x="4842" y="5525"/>
                    </a:lnTo>
                    <a:cubicBezTo>
                      <a:pt x="4994" y="5837"/>
                      <a:pt x="5163" y="6144"/>
                      <a:pt x="5302" y="6459"/>
                    </a:cubicBezTo>
                    <a:lnTo>
                      <a:pt x="5302" y="6459"/>
                    </a:lnTo>
                    <a:cubicBezTo>
                      <a:pt x="5326" y="6515"/>
                      <a:pt x="5350" y="6572"/>
                      <a:pt x="5373" y="6627"/>
                    </a:cubicBezTo>
                    <a:lnTo>
                      <a:pt x="5893" y="6627"/>
                    </a:lnTo>
                    <a:lnTo>
                      <a:pt x="5893" y="6627"/>
                    </a:lnTo>
                    <a:cubicBezTo>
                      <a:pt x="5769" y="6324"/>
                      <a:pt x="5607" y="6029"/>
                      <a:pt x="5460" y="5731"/>
                    </a:cubicBezTo>
                    <a:lnTo>
                      <a:pt x="5460" y="5731"/>
                    </a:lnTo>
                    <a:cubicBezTo>
                      <a:pt x="5303" y="5415"/>
                      <a:pt x="5152" y="5097"/>
                      <a:pt x="5008" y="4776"/>
                    </a:cubicBezTo>
                    <a:lnTo>
                      <a:pt x="5008" y="4776"/>
                    </a:lnTo>
                    <a:cubicBezTo>
                      <a:pt x="4726" y="4151"/>
                      <a:pt x="4450" y="3519"/>
                      <a:pt x="4244" y="2877"/>
                    </a:cubicBezTo>
                    <a:lnTo>
                      <a:pt x="4244" y="2877"/>
                    </a:lnTo>
                    <a:cubicBezTo>
                      <a:pt x="4053" y="2281"/>
                      <a:pt x="3935" y="1649"/>
                      <a:pt x="4112" y="1041"/>
                    </a:cubicBezTo>
                    <a:lnTo>
                      <a:pt x="4112" y="1041"/>
                    </a:lnTo>
                    <a:cubicBezTo>
                      <a:pt x="4154" y="897"/>
                      <a:pt x="4212" y="756"/>
                      <a:pt x="4289" y="619"/>
                    </a:cubicBezTo>
                    <a:lnTo>
                      <a:pt x="4289" y="619"/>
                    </a:lnTo>
                    <a:cubicBezTo>
                      <a:pt x="4361" y="489"/>
                      <a:pt x="4450" y="361"/>
                      <a:pt x="4594" y="270"/>
                    </a:cubicBezTo>
                    <a:lnTo>
                      <a:pt x="4594" y="270"/>
                    </a:lnTo>
                    <a:cubicBezTo>
                      <a:pt x="4650" y="234"/>
                      <a:pt x="4710" y="204"/>
                      <a:pt x="4780" y="190"/>
                    </a:cubicBezTo>
                    <a:lnTo>
                      <a:pt x="4780" y="190"/>
                    </a:lnTo>
                    <a:cubicBezTo>
                      <a:pt x="4880" y="290"/>
                      <a:pt x="4898" y="408"/>
                      <a:pt x="4912" y="532"/>
                    </a:cubicBezTo>
                    <a:lnTo>
                      <a:pt x="4912" y="532"/>
                    </a:lnTo>
                    <a:cubicBezTo>
                      <a:pt x="5002" y="1229"/>
                      <a:pt x="5089" y="1926"/>
                      <a:pt x="5178" y="2623"/>
                    </a:cubicBezTo>
                    <a:lnTo>
                      <a:pt x="5178" y="2623"/>
                    </a:lnTo>
                    <a:cubicBezTo>
                      <a:pt x="5200" y="2791"/>
                      <a:pt x="5220" y="2961"/>
                      <a:pt x="5243" y="3131"/>
                    </a:cubicBezTo>
                    <a:lnTo>
                      <a:pt x="5243" y="3131"/>
                    </a:lnTo>
                    <a:cubicBezTo>
                      <a:pt x="5249" y="3183"/>
                      <a:pt x="5338" y="3207"/>
                      <a:pt x="5393" y="3223"/>
                    </a:cubicBezTo>
                    <a:lnTo>
                      <a:pt x="5393" y="3223"/>
                    </a:lnTo>
                    <a:cubicBezTo>
                      <a:pt x="5483" y="3249"/>
                      <a:pt x="5599" y="3271"/>
                      <a:pt x="5697" y="3258"/>
                    </a:cubicBezTo>
                    <a:lnTo>
                      <a:pt x="5859" y="3238"/>
                    </a:lnTo>
                    <a:lnTo>
                      <a:pt x="5859" y="3238"/>
                    </a:lnTo>
                    <a:cubicBezTo>
                      <a:pt x="5975" y="3580"/>
                      <a:pt x="5851" y="3961"/>
                      <a:pt x="6110" y="4277"/>
                    </a:cubicBezTo>
                    <a:lnTo>
                      <a:pt x="6110" y="4277"/>
                    </a:lnTo>
                    <a:cubicBezTo>
                      <a:pt x="6262" y="4462"/>
                      <a:pt x="6499" y="4578"/>
                      <a:pt x="6779" y="4623"/>
                    </a:cubicBezTo>
                    <a:lnTo>
                      <a:pt x="6779" y="4623"/>
                    </a:lnTo>
                    <a:cubicBezTo>
                      <a:pt x="7027" y="4661"/>
                      <a:pt x="7321" y="4650"/>
                      <a:pt x="7500" y="4497"/>
                    </a:cubicBezTo>
                    <a:lnTo>
                      <a:pt x="7500" y="4497"/>
                    </a:lnTo>
                    <a:cubicBezTo>
                      <a:pt x="7827" y="4219"/>
                      <a:pt x="7740" y="3771"/>
                      <a:pt x="7715" y="3434"/>
                    </a:cubicBezTo>
                    <a:lnTo>
                      <a:pt x="7715" y="3434"/>
                    </a:lnTo>
                    <a:cubicBezTo>
                      <a:pt x="7676" y="2935"/>
                      <a:pt x="7623" y="2434"/>
                      <a:pt x="7688" y="1937"/>
                    </a:cubicBezTo>
                    <a:lnTo>
                      <a:pt x="7688" y="1937"/>
                    </a:lnTo>
                    <a:cubicBezTo>
                      <a:pt x="7726" y="1644"/>
                      <a:pt x="7804" y="1350"/>
                      <a:pt x="7944" y="1076"/>
                    </a:cubicBezTo>
                    <a:lnTo>
                      <a:pt x="7944" y="1076"/>
                    </a:lnTo>
                    <a:cubicBezTo>
                      <a:pt x="8080" y="1738"/>
                      <a:pt x="8087" y="2416"/>
                      <a:pt x="8124" y="3087"/>
                    </a:cubicBezTo>
                    <a:lnTo>
                      <a:pt x="8124" y="3087"/>
                    </a:lnTo>
                    <a:cubicBezTo>
                      <a:pt x="8147" y="3526"/>
                      <a:pt x="8183" y="3964"/>
                      <a:pt x="8276" y="4397"/>
                    </a:cubicBezTo>
                    <a:lnTo>
                      <a:pt x="8276" y="4397"/>
                    </a:lnTo>
                    <a:cubicBezTo>
                      <a:pt x="8362" y="4805"/>
                      <a:pt x="8497" y="5205"/>
                      <a:pt x="8671" y="5597"/>
                    </a:cubicBezTo>
                    <a:lnTo>
                      <a:pt x="8671" y="5597"/>
                    </a:lnTo>
                    <a:cubicBezTo>
                      <a:pt x="8826" y="5949"/>
                      <a:pt x="9011" y="6291"/>
                      <a:pt x="9218" y="6627"/>
                    </a:cubicBezTo>
                    <a:lnTo>
                      <a:pt x="9728" y="6627"/>
                    </a:lnTo>
                    <a:lnTo>
                      <a:pt x="9728" y="6627"/>
                    </a:lnTo>
                    <a:cubicBezTo>
                      <a:pt x="9543" y="6323"/>
                      <a:pt x="9376" y="6012"/>
                      <a:pt x="9233" y="5694"/>
                    </a:cubicBezTo>
                    <a:close/>
                    <a:moveTo>
                      <a:pt x="4743" y="160"/>
                    </a:moveTo>
                    <a:lnTo>
                      <a:pt x="4743" y="160"/>
                    </a:lnTo>
                    <a:cubicBezTo>
                      <a:pt x="4744" y="160"/>
                      <a:pt x="4745" y="162"/>
                      <a:pt x="4747" y="163"/>
                    </a:cubicBezTo>
                    <a:lnTo>
                      <a:pt x="4747" y="163"/>
                    </a:lnTo>
                    <a:cubicBezTo>
                      <a:pt x="4753" y="164"/>
                      <a:pt x="4757" y="166"/>
                      <a:pt x="4759" y="170"/>
                    </a:cubicBezTo>
                    <a:lnTo>
                      <a:pt x="4759" y="170"/>
                    </a:lnTo>
                    <a:cubicBezTo>
                      <a:pt x="4760" y="171"/>
                      <a:pt x="4761" y="172"/>
                      <a:pt x="4762" y="173"/>
                    </a:cubicBezTo>
                    <a:lnTo>
                      <a:pt x="4762" y="173"/>
                    </a:lnTo>
                    <a:cubicBezTo>
                      <a:pt x="4745" y="171"/>
                      <a:pt x="4733" y="169"/>
                      <a:pt x="4743" y="160"/>
                    </a:cubicBezTo>
                    <a:close/>
                    <a:moveTo>
                      <a:pt x="2599" y="5310"/>
                    </a:moveTo>
                    <a:lnTo>
                      <a:pt x="2599" y="5310"/>
                    </a:lnTo>
                    <a:cubicBezTo>
                      <a:pt x="1702" y="4392"/>
                      <a:pt x="846" y="3451"/>
                      <a:pt x="0" y="2504"/>
                    </a:cubicBezTo>
                    <a:lnTo>
                      <a:pt x="0" y="3058"/>
                    </a:lnTo>
                    <a:lnTo>
                      <a:pt x="0" y="3058"/>
                    </a:lnTo>
                    <a:cubicBezTo>
                      <a:pt x="541" y="3656"/>
                      <a:pt x="1088" y="4251"/>
                      <a:pt x="1649" y="4837"/>
                    </a:cubicBezTo>
                    <a:lnTo>
                      <a:pt x="1649" y="4837"/>
                    </a:lnTo>
                    <a:cubicBezTo>
                      <a:pt x="2155" y="5365"/>
                      <a:pt x="2665" y="5894"/>
                      <a:pt x="3213" y="6397"/>
                    </a:cubicBezTo>
                    <a:lnTo>
                      <a:pt x="3213" y="6397"/>
                    </a:lnTo>
                    <a:cubicBezTo>
                      <a:pt x="3296" y="6475"/>
                      <a:pt x="3383" y="6552"/>
                      <a:pt x="3472" y="6627"/>
                    </a:cubicBezTo>
                    <a:lnTo>
                      <a:pt x="3959" y="6627"/>
                    </a:lnTo>
                    <a:lnTo>
                      <a:pt x="3959" y="6627"/>
                    </a:lnTo>
                    <a:cubicBezTo>
                      <a:pt x="3469" y="6212"/>
                      <a:pt x="3036" y="5757"/>
                      <a:pt x="2599" y="53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8425393" y="4134585"/>
                <a:ext cx="869422" cy="562563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825" extrusionOk="0">
                    <a:moveTo>
                      <a:pt x="21" y="824"/>
                    </a:moveTo>
                    <a:lnTo>
                      <a:pt x="21" y="824"/>
                    </a:lnTo>
                    <a:cubicBezTo>
                      <a:pt x="110" y="756"/>
                      <a:pt x="199" y="689"/>
                      <a:pt x="290" y="624"/>
                    </a:cubicBezTo>
                    <a:lnTo>
                      <a:pt x="290" y="624"/>
                    </a:lnTo>
                    <a:cubicBezTo>
                      <a:pt x="605" y="399"/>
                      <a:pt x="935" y="195"/>
                      <a:pt x="1275" y="13"/>
                    </a:cubicBezTo>
                    <a:lnTo>
                      <a:pt x="1275" y="0"/>
                    </a:lnTo>
                    <a:lnTo>
                      <a:pt x="1275" y="0"/>
                    </a:lnTo>
                    <a:cubicBezTo>
                      <a:pt x="828" y="237"/>
                      <a:pt x="401" y="513"/>
                      <a:pt x="0" y="824"/>
                    </a:cubicBezTo>
                    <a:lnTo>
                      <a:pt x="21" y="82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8034302" y="3896925"/>
                <a:ext cx="1263527" cy="800224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172" extrusionOk="0">
                    <a:moveTo>
                      <a:pt x="293" y="940"/>
                    </a:moveTo>
                    <a:lnTo>
                      <a:pt x="293" y="940"/>
                    </a:lnTo>
                    <a:cubicBezTo>
                      <a:pt x="194" y="1014"/>
                      <a:pt x="96" y="1091"/>
                      <a:pt x="0" y="1171"/>
                    </a:cubicBezTo>
                    <a:lnTo>
                      <a:pt x="23" y="1171"/>
                    </a:lnTo>
                    <a:lnTo>
                      <a:pt x="23" y="1171"/>
                    </a:lnTo>
                    <a:cubicBezTo>
                      <a:pt x="450" y="811"/>
                      <a:pt x="925" y="508"/>
                      <a:pt x="1415" y="240"/>
                    </a:cubicBezTo>
                    <a:lnTo>
                      <a:pt x="1415" y="240"/>
                    </a:lnTo>
                    <a:cubicBezTo>
                      <a:pt x="1559" y="161"/>
                      <a:pt x="1704" y="87"/>
                      <a:pt x="1849" y="14"/>
                    </a:cubicBezTo>
                    <a:lnTo>
                      <a:pt x="1849" y="0"/>
                    </a:lnTo>
                    <a:lnTo>
                      <a:pt x="1849" y="0"/>
                    </a:lnTo>
                    <a:cubicBezTo>
                      <a:pt x="1665" y="93"/>
                      <a:pt x="1482" y="188"/>
                      <a:pt x="1302" y="289"/>
                    </a:cubicBezTo>
                    <a:lnTo>
                      <a:pt x="1302" y="289"/>
                    </a:lnTo>
                    <a:cubicBezTo>
                      <a:pt x="953" y="485"/>
                      <a:pt x="613" y="699"/>
                      <a:pt x="293" y="94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1854613"/>
            <a:ext cx="5160900" cy="16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04350" y="809275"/>
            <a:ext cx="1036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3398963"/>
            <a:ext cx="5160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7001174" y="-1567754"/>
            <a:ext cx="3588258" cy="4090953"/>
            <a:chOff x="7001174" y="-1567754"/>
            <a:chExt cx="3588258" cy="4090953"/>
          </a:xfrm>
        </p:grpSpPr>
        <p:sp>
          <p:nvSpPr>
            <p:cNvPr id="46" name="Google Shape;46;p6"/>
            <p:cNvSpPr/>
            <p:nvPr/>
          </p:nvSpPr>
          <p:spPr>
            <a:xfrm rot="5756902">
              <a:off x="7347420" y="-535926"/>
              <a:ext cx="1689858" cy="2219174"/>
            </a:xfrm>
            <a:custGeom>
              <a:avLst/>
              <a:gdLst/>
              <a:ahLst/>
              <a:cxnLst/>
              <a:rect l="l" t="t" r="r" b="b"/>
              <a:pathLst>
                <a:path w="3731" h="4901" extrusionOk="0">
                  <a:moveTo>
                    <a:pt x="2159" y="1233"/>
                  </a:moveTo>
                  <a:lnTo>
                    <a:pt x="2159" y="1233"/>
                  </a:lnTo>
                  <a:cubicBezTo>
                    <a:pt x="2193" y="1274"/>
                    <a:pt x="2245" y="1294"/>
                    <a:pt x="2281" y="1331"/>
                  </a:cubicBezTo>
                  <a:lnTo>
                    <a:pt x="2281" y="1331"/>
                  </a:lnTo>
                  <a:cubicBezTo>
                    <a:pt x="2412" y="1469"/>
                    <a:pt x="2250" y="1679"/>
                    <a:pt x="2137" y="1834"/>
                  </a:cubicBezTo>
                  <a:lnTo>
                    <a:pt x="2137" y="1834"/>
                  </a:lnTo>
                  <a:cubicBezTo>
                    <a:pt x="1871" y="2202"/>
                    <a:pt x="1898" y="2724"/>
                    <a:pt x="1626" y="3087"/>
                  </a:cubicBezTo>
                  <a:lnTo>
                    <a:pt x="1626" y="3087"/>
                  </a:lnTo>
                  <a:cubicBezTo>
                    <a:pt x="1341" y="3468"/>
                    <a:pt x="771" y="3617"/>
                    <a:pt x="616" y="4065"/>
                  </a:cubicBezTo>
                  <a:lnTo>
                    <a:pt x="616" y="4065"/>
                  </a:lnTo>
                  <a:cubicBezTo>
                    <a:pt x="562" y="4220"/>
                    <a:pt x="569" y="4389"/>
                    <a:pt x="531" y="4548"/>
                  </a:cubicBezTo>
                  <a:lnTo>
                    <a:pt x="531" y="4548"/>
                  </a:lnTo>
                  <a:cubicBezTo>
                    <a:pt x="491" y="4708"/>
                    <a:pt x="383" y="4873"/>
                    <a:pt x="221" y="4891"/>
                  </a:cubicBezTo>
                  <a:lnTo>
                    <a:pt x="221" y="4891"/>
                  </a:lnTo>
                  <a:cubicBezTo>
                    <a:pt x="141" y="4900"/>
                    <a:pt x="64" y="4870"/>
                    <a:pt x="0" y="4818"/>
                  </a:cubicBezTo>
                  <a:lnTo>
                    <a:pt x="0" y="2312"/>
                  </a:lnTo>
                  <a:lnTo>
                    <a:pt x="0" y="2312"/>
                  </a:lnTo>
                  <a:cubicBezTo>
                    <a:pt x="559" y="1470"/>
                    <a:pt x="1197" y="645"/>
                    <a:pt x="1929" y="0"/>
                  </a:cubicBezTo>
                  <a:lnTo>
                    <a:pt x="3730" y="0"/>
                  </a:lnTo>
                  <a:lnTo>
                    <a:pt x="3730" y="0"/>
                  </a:lnTo>
                  <a:cubicBezTo>
                    <a:pt x="3279" y="292"/>
                    <a:pt x="2823" y="575"/>
                    <a:pt x="2360" y="850"/>
                  </a:cubicBezTo>
                  <a:lnTo>
                    <a:pt x="2360" y="850"/>
                  </a:lnTo>
                  <a:cubicBezTo>
                    <a:pt x="2218" y="933"/>
                    <a:pt x="2056" y="1105"/>
                    <a:pt x="2159" y="1233"/>
                  </a:cubicBezTo>
                </a:path>
              </a:pathLst>
            </a:custGeom>
            <a:solidFill>
              <a:srgbClr val="FFDE75">
                <a:alpha val="59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6"/>
            <p:cNvGrpSpPr/>
            <p:nvPr/>
          </p:nvGrpSpPr>
          <p:grpSpPr>
            <a:xfrm rot="-6262602">
              <a:off x="7170950" y="-728623"/>
              <a:ext cx="3604778" cy="2412689"/>
              <a:chOff x="3027053" y="4038254"/>
              <a:chExt cx="3604719" cy="2412650"/>
            </a:xfrm>
          </p:grpSpPr>
          <p:sp>
            <p:nvSpPr>
              <p:cNvPr id="48" name="Google Shape;48;p6"/>
              <p:cNvSpPr/>
              <p:nvPr/>
            </p:nvSpPr>
            <p:spPr>
              <a:xfrm rot="1397710">
                <a:off x="3090961" y="4765873"/>
                <a:ext cx="3476902" cy="1039916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2762" extrusionOk="0">
                    <a:moveTo>
                      <a:pt x="8891" y="10"/>
                    </a:moveTo>
                    <a:lnTo>
                      <a:pt x="8891" y="10"/>
                    </a:lnTo>
                    <a:cubicBezTo>
                      <a:pt x="8562" y="30"/>
                      <a:pt x="8235" y="78"/>
                      <a:pt x="7910" y="126"/>
                    </a:cubicBezTo>
                    <a:lnTo>
                      <a:pt x="7910" y="126"/>
                    </a:lnTo>
                    <a:cubicBezTo>
                      <a:pt x="7279" y="218"/>
                      <a:pt x="6651" y="336"/>
                      <a:pt x="6031" y="479"/>
                    </a:cubicBezTo>
                    <a:lnTo>
                      <a:pt x="6031" y="479"/>
                    </a:lnTo>
                    <a:cubicBezTo>
                      <a:pt x="4785" y="766"/>
                      <a:pt x="3564" y="1153"/>
                      <a:pt x="2380" y="1634"/>
                    </a:cubicBezTo>
                    <a:lnTo>
                      <a:pt x="2380" y="1634"/>
                    </a:lnTo>
                    <a:cubicBezTo>
                      <a:pt x="1788" y="1876"/>
                      <a:pt x="1204" y="2140"/>
                      <a:pt x="632" y="2430"/>
                    </a:cubicBezTo>
                    <a:lnTo>
                      <a:pt x="632" y="2430"/>
                    </a:lnTo>
                    <a:cubicBezTo>
                      <a:pt x="420" y="2537"/>
                      <a:pt x="209" y="2647"/>
                      <a:pt x="0" y="2761"/>
                    </a:cubicBezTo>
                    <a:lnTo>
                      <a:pt x="25" y="2761"/>
                    </a:lnTo>
                    <a:lnTo>
                      <a:pt x="25" y="2761"/>
                    </a:lnTo>
                    <a:cubicBezTo>
                      <a:pt x="373" y="2573"/>
                      <a:pt x="725" y="2392"/>
                      <a:pt x="1081" y="2222"/>
                    </a:cubicBezTo>
                    <a:lnTo>
                      <a:pt x="1081" y="2222"/>
                    </a:lnTo>
                    <a:cubicBezTo>
                      <a:pt x="1919" y="1821"/>
                      <a:pt x="2782" y="1468"/>
                      <a:pt x="3661" y="1167"/>
                    </a:cubicBezTo>
                    <a:lnTo>
                      <a:pt x="3661" y="1167"/>
                    </a:lnTo>
                    <a:cubicBezTo>
                      <a:pt x="4541" y="866"/>
                      <a:pt x="5440" y="616"/>
                      <a:pt x="6348" y="418"/>
                    </a:cubicBezTo>
                    <a:lnTo>
                      <a:pt x="6348" y="418"/>
                    </a:lnTo>
                    <a:cubicBezTo>
                      <a:pt x="6811" y="318"/>
                      <a:pt x="7277" y="233"/>
                      <a:pt x="7745" y="160"/>
                    </a:cubicBezTo>
                    <a:lnTo>
                      <a:pt x="7745" y="160"/>
                    </a:lnTo>
                    <a:cubicBezTo>
                      <a:pt x="8217" y="87"/>
                      <a:pt x="8698" y="6"/>
                      <a:pt x="9175" y="11"/>
                    </a:cubicBezTo>
                    <a:lnTo>
                      <a:pt x="9175" y="11"/>
                    </a:lnTo>
                    <a:cubicBezTo>
                      <a:pt x="9194" y="11"/>
                      <a:pt x="9211" y="11"/>
                      <a:pt x="9230" y="11"/>
                    </a:cubicBezTo>
                    <a:lnTo>
                      <a:pt x="9230" y="4"/>
                    </a:lnTo>
                    <a:lnTo>
                      <a:pt x="9230" y="4"/>
                    </a:lnTo>
                    <a:cubicBezTo>
                      <a:pt x="9118" y="0"/>
                      <a:pt x="9003" y="4"/>
                      <a:pt x="8891" y="1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 rot="1397718">
                <a:off x="3161386" y="4491854"/>
                <a:ext cx="2455271" cy="782428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2079" extrusionOk="0">
                    <a:moveTo>
                      <a:pt x="4294" y="543"/>
                    </a:moveTo>
                    <a:lnTo>
                      <a:pt x="4294" y="543"/>
                    </a:lnTo>
                    <a:cubicBezTo>
                      <a:pt x="3759" y="253"/>
                      <a:pt x="3130" y="272"/>
                      <a:pt x="2543" y="352"/>
                    </a:cubicBezTo>
                    <a:lnTo>
                      <a:pt x="2543" y="352"/>
                    </a:lnTo>
                    <a:cubicBezTo>
                      <a:pt x="1877" y="443"/>
                      <a:pt x="1200" y="580"/>
                      <a:pt x="582" y="852"/>
                    </a:cubicBezTo>
                    <a:lnTo>
                      <a:pt x="582" y="852"/>
                    </a:lnTo>
                    <a:cubicBezTo>
                      <a:pt x="334" y="962"/>
                      <a:pt x="18" y="1130"/>
                      <a:pt x="5" y="1440"/>
                    </a:cubicBezTo>
                    <a:lnTo>
                      <a:pt x="5" y="1440"/>
                    </a:lnTo>
                    <a:cubicBezTo>
                      <a:pt x="5" y="1444"/>
                      <a:pt x="12" y="1446"/>
                      <a:pt x="15" y="1446"/>
                    </a:cubicBezTo>
                    <a:lnTo>
                      <a:pt x="15" y="1446"/>
                    </a:lnTo>
                    <a:cubicBezTo>
                      <a:pt x="699" y="1373"/>
                      <a:pt x="1375" y="1239"/>
                      <a:pt x="2046" y="1087"/>
                    </a:cubicBezTo>
                    <a:lnTo>
                      <a:pt x="2046" y="1087"/>
                    </a:lnTo>
                    <a:cubicBezTo>
                      <a:pt x="2728" y="932"/>
                      <a:pt x="3406" y="765"/>
                      <a:pt x="4085" y="602"/>
                    </a:cubicBezTo>
                    <a:lnTo>
                      <a:pt x="4085" y="602"/>
                    </a:lnTo>
                    <a:cubicBezTo>
                      <a:pt x="4154" y="586"/>
                      <a:pt x="4222" y="570"/>
                      <a:pt x="4289" y="554"/>
                    </a:cubicBezTo>
                    <a:lnTo>
                      <a:pt x="4289" y="554"/>
                    </a:lnTo>
                    <a:cubicBezTo>
                      <a:pt x="4289" y="556"/>
                      <a:pt x="4288" y="558"/>
                      <a:pt x="4287" y="563"/>
                    </a:cubicBezTo>
                    <a:lnTo>
                      <a:pt x="4287" y="563"/>
                    </a:lnTo>
                    <a:cubicBezTo>
                      <a:pt x="4287" y="566"/>
                      <a:pt x="4249" y="581"/>
                      <a:pt x="4249" y="581"/>
                    </a:cubicBezTo>
                    <a:lnTo>
                      <a:pt x="4249" y="581"/>
                    </a:lnTo>
                    <a:cubicBezTo>
                      <a:pt x="4195" y="607"/>
                      <a:pt x="4143" y="630"/>
                      <a:pt x="4089" y="653"/>
                    </a:cubicBezTo>
                    <a:lnTo>
                      <a:pt x="4089" y="653"/>
                    </a:lnTo>
                    <a:cubicBezTo>
                      <a:pt x="3983" y="700"/>
                      <a:pt x="3874" y="742"/>
                      <a:pt x="3764" y="781"/>
                    </a:cubicBezTo>
                    <a:lnTo>
                      <a:pt x="3764" y="781"/>
                    </a:lnTo>
                    <a:cubicBezTo>
                      <a:pt x="3544" y="859"/>
                      <a:pt x="3320" y="928"/>
                      <a:pt x="3097" y="996"/>
                    </a:cubicBezTo>
                    <a:lnTo>
                      <a:pt x="3097" y="996"/>
                    </a:lnTo>
                    <a:cubicBezTo>
                      <a:pt x="2378" y="1218"/>
                      <a:pt x="1602" y="1480"/>
                      <a:pt x="1107" y="2078"/>
                    </a:cubicBezTo>
                    <a:lnTo>
                      <a:pt x="1127" y="2078"/>
                    </a:lnTo>
                    <a:lnTo>
                      <a:pt x="1127" y="2078"/>
                    </a:lnTo>
                    <a:cubicBezTo>
                      <a:pt x="1300" y="1872"/>
                      <a:pt x="1516" y="1699"/>
                      <a:pt x="1746" y="1558"/>
                    </a:cubicBezTo>
                    <a:lnTo>
                      <a:pt x="1746" y="1558"/>
                    </a:lnTo>
                    <a:cubicBezTo>
                      <a:pt x="2242" y="1253"/>
                      <a:pt x="2808" y="1099"/>
                      <a:pt x="3359" y="927"/>
                    </a:cubicBezTo>
                    <a:lnTo>
                      <a:pt x="3359" y="927"/>
                    </a:lnTo>
                    <a:cubicBezTo>
                      <a:pt x="3685" y="824"/>
                      <a:pt x="4010" y="712"/>
                      <a:pt x="4317" y="560"/>
                    </a:cubicBezTo>
                    <a:lnTo>
                      <a:pt x="4317" y="560"/>
                    </a:lnTo>
                    <a:cubicBezTo>
                      <a:pt x="4321" y="559"/>
                      <a:pt x="4317" y="556"/>
                      <a:pt x="4315" y="554"/>
                    </a:cubicBezTo>
                    <a:lnTo>
                      <a:pt x="4315" y="554"/>
                    </a:lnTo>
                    <a:cubicBezTo>
                      <a:pt x="4313" y="552"/>
                      <a:pt x="4310" y="551"/>
                      <a:pt x="4308" y="550"/>
                    </a:cubicBezTo>
                    <a:lnTo>
                      <a:pt x="4308" y="550"/>
                    </a:lnTo>
                    <a:cubicBezTo>
                      <a:pt x="4921" y="404"/>
                      <a:pt x="5534" y="262"/>
                      <a:pt x="6145" y="110"/>
                    </a:cubicBezTo>
                    <a:lnTo>
                      <a:pt x="6145" y="110"/>
                    </a:lnTo>
                    <a:cubicBezTo>
                      <a:pt x="6270" y="78"/>
                      <a:pt x="6394" y="45"/>
                      <a:pt x="6517" y="11"/>
                    </a:cubicBezTo>
                    <a:lnTo>
                      <a:pt x="6517" y="0"/>
                    </a:lnTo>
                    <a:lnTo>
                      <a:pt x="6517" y="0"/>
                    </a:lnTo>
                    <a:cubicBezTo>
                      <a:pt x="6162" y="101"/>
                      <a:pt x="5802" y="182"/>
                      <a:pt x="5444" y="268"/>
                    </a:cubicBezTo>
                    <a:lnTo>
                      <a:pt x="5444" y="268"/>
                    </a:lnTo>
                    <a:cubicBezTo>
                      <a:pt x="5061" y="359"/>
                      <a:pt x="4677" y="451"/>
                      <a:pt x="4294" y="543"/>
                    </a:cubicBezTo>
                    <a:close/>
                    <a:moveTo>
                      <a:pt x="2448" y="982"/>
                    </a:moveTo>
                    <a:lnTo>
                      <a:pt x="2448" y="982"/>
                    </a:lnTo>
                    <a:cubicBezTo>
                      <a:pt x="1954" y="1099"/>
                      <a:pt x="1457" y="1211"/>
                      <a:pt x="958" y="1299"/>
                    </a:cubicBezTo>
                    <a:lnTo>
                      <a:pt x="958" y="1299"/>
                    </a:lnTo>
                    <a:cubicBezTo>
                      <a:pt x="711" y="1344"/>
                      <a:pt x="464" y="1382"/>
                      <a:pt x="217" y="1414"/>
                    </a:cubicBezTo>
                    <a:lnTo>
                      <a:pt x="217" y="1414"/>
                    </a:lnTo>
                    <a:cubicBezTo>
                      <a:pt x="185" y="1417"/>
                      <a:pt x="155" y="1420"/>
                      <a:pt x="123" y="1424"/>
                    </a:cubicBezTo>
                    <a:lnTo>
                      <a:pt x="123" y="1424"/>
                    </a:lnTo>
                    <a:cubicBezTo>
                      <a:pt x="107" y="1426"/>
                      <a:pt x="44" y="1443"/>
                      <a:pt x="31" y="1434"/>
                    </a:cubicBezTo>
                    <a:lnTo>
                      <a:pt x="31" y="1434"/>
                    </a:lnTo>
                    <a:cubicBezTo>
                      <a:pt x="0" y="1417"/>
                      <a:pt x="36" y="1330"/>
                      <a:pt x="48" y="1300"/>
                    </a:cubicBezTo>
                    <a:lnTo>
                      <a:pt x="48" y="1300"/>
                    </a:lnTo>
                    <a:cubicBezTo>
                      <a:pt x="82" y="1214"/>
                      <a:pt x="146" y="1140"/>
                      <a:pt x="217" y="1080"/>
                    </a:cubicBezTo>
                    <a:lnTo>
                      <a:pt x="217" y="1080"/>
                    </a:lnTo>
                    <a:cubicBezTo>
                      <a:pt x="380" y="940"/>
                      <a:pt x="589" y="858"/>
                      <a:pt x="788" y="780"/>
                    </a:cubicBezTo>
                    <a:lnTo>
                      <a:pt x="788" y="780"/>
                    </a:lnTo>
                    <a:cubicBezTo>
                      <a:pt x="1009" y="694"/>
                      <a:pt x="1236" y="626"/>
                      <a:pt x="1466" y="568"/>
                    </a:cubicBezTo>
                    <a:lnTo>
                      <a:pt x="1466" y="568"/>
                    </a:lnTo>
                    <a:cubicBezTo>
                      <a:pt x="1920" y="452"/>
                      <a:pt x="2391" y="367"/>
                      <a:pt x="2859" y="326"/>
                    </a:cubicBezTo>
                    <a:lnTo>
                      <a:pt x="2859" y="326"/>
                    </a:lnTo>
                    <a:cubicBezTo>
                      <a:pt x="3304" y="288"/>
                      <a:pt x="3772" y="305"/>
                      <a:pt x="4185" y="496"/>
                    </a:cubicBezTo>
                    <a:lnTo>
                      <a:pt x="4185" y="496"/>
                    </a:lnTo>
                    <a:cubicBezTo>
                      <a:pt x="4213" y="508"/>
                      <a:pt x="4250" y="520"/>
                      <a:pt x="4273" y="540"/>
                    </a:cubicBezTo>
                    <a:lnTo>
                      <a:pt x="4273" y="540"/>
                    </a:lnTo>
                    <a:cubicBezTo>
                      <a:pt x="4278" y="543"/>
                      <a:pt x="4282" y="544"/>
                      <a:pt x="4284" y="546"/>
                    </a:cubicBezTo>
                    <a:lnTo>
                      <a:pt x="4284" y="546"/>
                    </a:lnTo>
                    <a:cubicBezTo>
                      <a:pt x="3672" y="692"/>
                      <a:pt x="3060" y="838"/>
                      <a:pt x="2448" y="9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0" name="Google Shape;50;p6"/>
          <p:cNvGrpSpPr/>
          <p:nvPr/>
        </p:nvGrpSpPr>
        <p:grpSpPr>
          <a:xfrm flipH="1">
            <a:off x="-359697" y="2921976"/>
            <a:ext cx="1955077" cy="2687015"/>
            <a:chOff x="7377292" y="3031439"/>
            <a:chExt cx="1955077" cy="2687015"/>
          </a:xfrm>
        </p:grpSpPr>
        <p:sp>
          <p:nvSpPr>
            <p:cNvPr id="51" name="Google Shape;51;p6"/>
            <p:cNvSpPr/>
            <p:nvPr/>
          </p:nvSpPr>
          <p:spPr>
            <a:xfrm rot="-10443105">
              <a:off x="7487090" y="3112558"/>
              <a:ext cx="1680170" cy="2206448"/>
            </a:xfrm>
            <a:custGeom>
              <a:avLst/>
              <a:gdLst/>
              <a:ahLst/>
              <a:cxnLst/>
              <a:rect l="l" t="t" r="r" b="b"/>
              <a:pathLst>
                <a:path w="3731" h="4901" extrusionOk="0">
                  <a:moveTo>
                    <a:pt x="2159" y="1233"/>
                  </a:moveTo>
                  <a:lnTo>
                    <a:pt x="2159" y="1233"/>
                  </a:lnTo>
                  <a:cubicBezTo>
                    <a:pt x="2193" y="1274"/>
                    <a:pt x="2245" y="1294"/>
                    <a:pt x="2281" y="1331"/>
                  </a:cubicBezTo>
                  <a:lnTo>
                    <a:pt x="2281" y="1331"/>
                  </a:lnTo>
                  <a:cubicBezTo>
                    <a:pt x="2412" y="1469"/>
                    <a:pt x="2250" y="1679"/>
                    <a:pt x="2137" y="1834"/>
                  </a:cubicBezTo>
                  <a:lnTo>
                    <a:pt x="2137" y="1834"/>
                  </a:lnTo>
                  <a:cubicBezTo>
                    <a:pt x="1871" y="2202"/>
                    <a:pt x="1898" y="2724"/>
                    <a:pt x="1626" y="3087"/>
                  </a:cubicBezTo>
                  <a:lnTo>
                    <a:pt x="1626" y="3087"/>
                  </a:lnTo>
                  <a:cubicBezTo>
                    <a:pt x="1341" y="3468"/>
                    <a:pt x="771" y="3617"/>
                    <a:pt x="616" y="4065"/>
                  </a:cubicBezTo>
                  <a:lnTo>
                    <a:pt x="616" y="4065"/>
                  </a:lnTo>
                  <a:cubicBezTo>
                    <a:pt x="562" y="4220"/>
                    <a:pt x="569" y="4389"/>
                    <a:pt x="531" y="4548"/>
                  </a:cubicBezTo>
                  <a:lnTo>
                    <a:pt x="531" y="4548"/>
                  </a:lnTo>
                  <a:cubicBezTo>
                    <a:pt x="491" y="4708"/>
                    <a:pt x="383" y="4873"/>
                    <a:pt x="221" y="4891"/>
                  </a:cubicBezTo>
                  <a:lnTo>
                    <a:pt x="221" y="4891"/>
                  </a:lnTo>
                  <a:cubicBezTo>
                    <a:pt x="141" y="4900"/>
                    <a:pt x="64" y="4870"/>
                    <a:pt x="0" y="4818"/>
                  </a:cubicBezTo>
                  <a:lnTo>
                    <a:pt x="0" y="2312"/>
                  </a:lnTo>
                  <a:lnTo>
                    <a:pt x="0" y="2312"/>
                  </a:lnTo>
                  <a:cubicBezTo>
                    <a:pt x="559" y="1470"/>
                    <a:pt x="1197" y="645"/>
                    <a:pt x="1929" y="0"/>
                  </a:cubicBezTo>
                  <a:lnTo>
                    <a:pt x="3730" y="0"/>
                  </a:lnTo>
                  <a:lnTo>
                    <a:pt x="3730" y="0"/>
                  </a:lnTo>
                  <a:cubicBezTo>
                    <a:pt x="3279" y="292"/>
                    <a:pt x="2823" y="575"/>
                    <a:pt x="2360" y="850"/>
                  </a:cubicBezTo>
                  <a:lnTo>
                    <a:pt x="2360" y="850"/>
                  </a:lnTo>
                  <a:cubicBezTo>
                    <a:pt x="2218" y="933"/>
                    <a:pt x="2056" y="1105"/>
                    <a:pt x="2159" y="1233"/>
                  </a:cubicBezTo>
                </a:path>
              </a:pathLst>
            </a:custGeom>
            <a:solidFill>
              <a:srgbClr val="00547F">
                <a:alpha val="30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6"/>
            <p:cNvGrpSpPr/>
            <p:nvPr/>
          </p:nvGrpSpPr>
          <p:grpSpPr>
            <a:xfrm rot="10800000" flipH="1">
              <a:off x="8494712" y="3744907"/>
              <a:ext cx="649287" cy="1398587"/>
              <a:chOff x="4314412" y="2648100"/>
              <a:chExt cx="649287" cy="1398587"/>
            </a:xfrm>
          </p:grpSpPr>
          <p:sp>
            <p:nvSpPr>
              <p:cNvPr id="53" name="Google Shape;53;p6"/>
              <p:cNvSpPr/>
              <p:nvPr/>
            </p:nvSpPr>
            <p:spPr>
              <a:xfrm>
                <a:off x="4498562" y="2767162"/>
                <a:ext cx="2206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816" extrusionOk="0">
                    <a:moveTo>
                      <a:pt x="202" y="173"/>
                    </a:moveTo>
                    <a:lnTo>
                      <a:pt x="202" y="173"/>
                    </a:lnTo>
                    <a:cubicBezTo>
                      <a:pt x="198" y="179"/>
                      <a:pt x="195" y="187"/>
                      <a:pt x="191" y="192"/>
                    </a:cubicBezTo>
                    <a:lnTo>
                      <a:pt x="191" y="192"/>
                    </a:lnTo>
                    <a:cubicBezTo>
                      <a:pt x="162" y="202"/>
                      <a:pt x="138" y="223"/>
                      <a:pt x="121" y="257"/>
                    </a:cubicBezTo>
                    <a:lnTo>
                      <a:pt x="121" y="257"/>
                    </a:lnTo>
                    <a:cubicBezTo>
                      <a:pt x="68" y="366"/>
                      <a:pt x="30" y="480"/>
                      <a:pt x="12" y="600"/>
                    </a:cubicBezTo>
                    <a:lnTo>
                      <a:pt x="12" y="600"/>
                    </a:lnTo>
                    <a:cubicBezTo>
                      <a:pt x="0" y="684"/>
                      <a:pt x="62" y="759"/>
                      <a:pt x="137" y="788"/>
                    </a:cubicBezTo>
                    <a:lnTo>
                      <a:pt x="137" y="788"/>
                    </a:lnTo>
                    <a:cubicBezTo>
                      <a:pt x="199" y="813"/>
                      <a:pt x="315" y="815"/>
                      <a:pt x="345" y="735"/>
                    </a:cubicBezTo>
                    <a:lnTo>
                      <a:pt x="345" y="735"/>
                    </a:lnTo>
                    <a:cubicBezTo>
                      <a:pt x="395" y="601"/>
                      <a:pt x="454" y="472"/>
                      <a:pt x="521" y="347"/>
                    </a:cubicBezTo>
                    <a:lnTo>
                      <a:pt x="521" y="347"/>
                    </a:lnTo>
                    <a:cubicBezTo>
                      <a:pt x="613" y="173"/>
                      <a:pt x="294" y="0"/>
                      <a:pt x="202" y="173"/>
                    </a:cubicBezTo>
                  </a:path>
                </a:pathLst>
              </a:custGeom>
              <a:solidFill>
                <a:srgbClr val="FFDE75">
                  <a:alpha val="595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4554125" y="3176737"/>
                <a:ext cx="230186" cy="34448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56" extrusionOk="0">
                    <a:moveTo>
                      <a:pt x="376" y="85"/>
                    </a:moveTo>
                    <a:lnTo>
                      <a:pt x="376" y="85"/>
                    </a:lnTo>
                    <a:cubicBezTo>
                      <a:pt x="241" y="244"/>
                      <a:pt x="126" y="417"/>
                      <a:pt x="32" y="603"/>
                    </a:cubicBezTo>
                    <a:lnTo>
                      <a:pt x="32" y="603"/>
                    </a:lnTo>
                    <a:cubicBezTo>
                      <a:pt x="0" y="667"/>
                      <a:pt x="61" y="772"/>
                      <a:pt x="97" y="822"/>
                    </a:cubicBezTo>
                    <a:lnTo>
                      <a:pt x="97" y="822"/>
                    </a:lnTo>
                    <a:cubicBezTo>
                      <a:pt x="114" y="847"/>
                      <a:pt x="203" y="955"/>
                      <a:pt x="234" y="892"/>
                    </a:cubicBezTo>
                    <a:lnTo>
                      <a:pt x="234" y="892"/>
                    </a:lnTo>
                    <a:cubicBezTo>
                      <a:pt x="327" y="705"/>
                      <a:pt x="442" y="532"/>
                      <a:pt x="578" y="374"/>
                    </a:cubicBezTo>
                    <a:lnTo>
                      <a:pt x="578" y="374"/>
                    </a:lnTo>
                    <a:cubicBezTo>
                      <a:pt x="640" y="302"/>
                      <a:pt x="449" y="0"/>
                      <a:pt x="376" y="85"/>
                    </a:cubicBezTo>
                  </a:path>
                </a:pathLst>
              </a:custGeom>
              <a:solidFill>
                <a:srgbClr val="FFDE75">
                  <a:alpha val="595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4673187" y="3632350"/>
                <a:ext cx="1539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23" extrusionOk="0">
                    <a:moveTo>
                      <a:pt x="266" y="11"/>
                    </a:moveTo>
                    <a:lnTo>
                      <a:pt x="266" y="11"/>
                    </a:lnTo>
                    <a:cubicBezTo>
                      <a:pt x="221" y="20"/>
                      <a:pt x="173" y="36"/>
                      <a:pt x="136" y="64"/>
                    </a:cubicBezTo>
                    <a:lnTo>
                      <a:pt x="136" y="64"/>
                    </a:lnTo>
                    <a:cubicBezTo>
                      <a:pt x="112" y="82"/>
                      <a:pt x="77" y="110"/>
                      <a:pt x="74" y="143"/>
                    </a:cubicBezTo>
                    <a:lnTo>
                      <a:pt x="74" y="143"/>
                    </a:lnTo>
                    <a:cubicBezTo>
                      <a:pt x="74" y="151"/>
                      <a:pt x="73" y="158"/>
                      <a:pt x="72" y="165"/>
                    </a:cubicBezTo>
                    <a:lnTo>
                      <a:pt x="72" y="165"/>
                    </a:lnTo>
                    <a:cubicBezTo>
                      <a:pt x="50" y="179"/>
                      <a:pt x="28" y="197"/>
                      <a:pt x="16" y="220"/>
                    </a:cubicBezTo>
                    <a:lnTo>
                      <a:pt x="16" y="220"/>
                    </a:lnTo>
                    <a:cubicBezTo>
                      <a:pt x="5" y="243"/>
                      <a:pt x="0" y="274"/>
                      <a:pt x="22" y="294"/>
                    </a:cubicBezTo>
                    <a:lnTo>
                      <a:pt x="22" y="294"/>
                    </a:lnTo>
                    <a:cubicBezTo>
                      <a:pt x="48" y="316"/>
                      <a:pt x="86" y="322"/>
                      <a:pt x="120" y="320"/>
                    </a:cubicBezTo>
                    <a:lnTo>
                      <a:pt x="120" y="320"/>
                    </a:lnTo>
                    <a:cubicBezTo>
                      <a:pt x="166" y="317"/>
                      <a:pt x="213" y="305"/>
                      <a:pt x="254" y="285"/>
                    </a:cubicBezTo>
                    <a:lnTo>
                      <a:pt x="254" y="285"/>
                    </a:lnTo>
                    <a:cubicBezTo>
                      <a:pt x="334" y="245"/>
                      <a:pt x="416" y="173"/>
                      <a:pt x="423" y="79"/>
                    </a:cubicBezTo>
                    <a:lnTo>
                      <a:pt x="423" y="79"/>
                    </a:lnTo>
                    <a:cubicBezTo>
                      <a:pt x="427" y="1"/>
                      <a:pt x="320" y="0"/>
                      <a:pt x="266" y="11"/>
                    </a:cubicBezTo>
                  </a:path>
                </a:pathLst>
              </a:custGeom>
              <a:solidFill>
                <a:srgbClr val="FFDE75">
                  <a:alpha val="595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4314412" y="3906987"/>
                <a:ext cx="166687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86" extrusionOk="0">
                    <a:moveTo>
                      <a:pt x="449" y="138"/>
                    </a:moveTo>
                    <a:lnTo>
                      <a:pt x="449" y="138"/>
                    </a:lnTo>
                    <a:cubicBezTo>
                      <a:pt x="416" y="51"/>
                      <a:pt x="322" y="8"/>
                      <a:pt x="235" y="3"/>
                    </a:cubicBezTo>
                    <a:lnTo>
                      <a:pt x="235" y="3"/>
                    </a:lnTo>
                    <a:cubicBezTo>
                      <a:pt x="171" y="0"/>
                      <a:pt x="104" y="26"/>
                      <a:pt x="59" y="71"/>
                    </a:cubicBezTo>
                    <a:lnTo>
                      <a:pt x="59" y="71"/>
                    </a:lnTo>
                    <a:cubicBezTo>
                      <a:pt x="24" y="106"/>
                      <a:pt x="0" y="162"/>
                      <a:pt x="6" y="210"/>
                    </a:cubicBezTo>
                    <a:lnTo>
                      <a:pt x="6" y="210"/>
                    </a:lnTo>
                    <a:cubicBezTo>
                      <a:pt x="11" y="251"/>
                      <a:pt x="25" y="282"/>
                      <a:pt x="55" y="313"/>
                    </a:cubicBezTo>
                    <a:lnTo>
                      <a:pt x="55" y="313"/>
                    </a:lnTo>
                    <a:cubicBezTo>
                      <a:pt x="86" y="343"/>
                      <a:pt x="136" y="370"/>
                      <a:pt x="179" y="377"/>
                    </a:cubicBezTo>
                    <a:lnTo>
                      <a:pt x="179" y="377"/>
                    </a:lnTo>
                    <a:cubicBezTo>
                      <a:pt x="219" y="382"/>
                      <a:pt x="266" y="385"/>
                      <a:pt x="302" y="363"/>
                    </a:cubicBezTo>
                    <a:lnTo>
                      <a:pt x="302" y="363"/>
                    </a:lnTo>
                    <a:cubicBezTo>
                      <a:pt x="330" y="345"/>
                      <a:pt x="360" y="315"/>
                      <a:pt x="356" y="279"/>
                    </a:cubicBezTo>
                    <a:lnTo>
                      <a:pt x="356" y="279"/>
                    </a:lnTo>
                    <a:cubicBezTo>
                      <a:pt x="356" y="277"/>
                      <a:pt x="356" y="276"/>
                      <a:pt x="356" y="274"/>
                    </a:cubicBezTo>
                    <a:lnTo>
                      <a:pt x="356" y="274"/>
                    </a:lnTo>
                    <a:cubicBezTo>
                      <a:pt x="383" y="268"/>
                      <a:pt x="412" y="255"/>
                      <a:pt x="429" y="236"/>
                    </a:cubicBezTo>
                    <a:lnTo>
                      <a:pt x="429" y="236"/>
                    </a:lnTo>
                    <a:cubicBezTo>
                      <a:pt x="452" y="212"/>
                      <a:pt x="461" y="171"/>
                      <a:pt x="449" y="138"/>
                    </a:cubicBezTo>
                  </a:path>
                </a:pathLst>
              </a:custGeom>
              <a:solidFill>
                <a:srgbClr val="FFDE75">
                  <a:alpha val="595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4831937" y="2883050"/>
                <a:ext cx="131762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6" extrusionOk="0">
                    <a:moveTo>
                      <a:pt x="367" y="16"/>
                    </a:moveTo>
                    <a:lnTo>
                      <a:pt x="367" y="400"/>
                    </a:lnTo>
                    <a:lnTo>
                      <a:pt x="367" y="400"/>
                    </a:lnTo>
                    <a:cubicBezTo>
                      <a:pt x="343" y="415"/>
                      <a:pt x="315" y="431"/>
                      <a:pt x="287" y="441"/>
                    </a:cubicBezTo>
                    <a:lnTo>
                      <a:pt x="287" y="441"/>
                    </a:lnTo>
                    <a:cubicBezTo>
                      <a:pt x="204" y="475"/>
                      <a:pt x="114" y="415"/>
                      <a:pt x="65" y="351"/>
                    </a:cubicBezTo>
                    <a:lnTo>
                      <a:pt x="65" y="351"/>
                    </a:lnTo>
                    <a:cubicBezTo>
                      <a:pt x="25" y="297"/>
                      <a:pt x="0" y="183"/>
                      <a:pt x="81" y="151"/>
                    </a:cubicBezTo>
                    <a:lnTo>
                      <a:pt x="81" y="151"/>
                    </a:lnTo>
                    <a:cubicBezTo>
                      <a:pt x="99" y="144"/>
                      <a:pt x="116" y="136"/>
                      <a:pt x="134" y="125"/>
                    </a:cubicBezTo>
                    <a:lnTo>
                      <a:pt x="134" y="125"/>
                    </a:lnTo>
                    <a:cubicBezTo>
                      <a:pt x="137" y="123"/>
                      <a:pt x="145" y="117"/>
                      <a:pt x="147" y="116"/>
                    </a:cubicBezTo>
                    <a:lnTo>
                      <a:pt x="147" y="116"/>
                    </a:lnTo>
                    <a:cubicBezTo>
                      <a:pt x="147" y="116"/>
                      <a:pt x="147" y="116"/>
                      <a:pt x="147" y="117"/>
                    </a:cubicBezTo>
                    <a:lnTo>
                      <a:pt x="147" y="117"/>
                    </a:lnTo>
                    <a:cubicBezTo>
                      <a:pt x="149" y="115"/>
                      <a:pt x="151" y="112"/>
                      <a:pt x="154" y="111"/>
                    </a:cubicBezTo>
                    <a:lnTo>
                      <a:pt x="154" y="111"/>
                    </a:lnTo>
                    <a:cubicBezTo>
                      <a:pt x="180" y="88"/>
                      <a:pt x="204" y="61"/>
                      <a:pt x="223" y="31"/>
                    </a:cubicBezTo>
                    <a:lnTo>
                      <a:pt x="223" y="31"/>
                    </a:lnTo>
                    <a:cubicBezTo>
                      <a:pt x="243" y="1"/>
                      <a:pt x="292" y="0"/>
                      <a:pt x="323" y="3"/>
                    </a:cubicBezTo>
                    <a:lnTo>
                      <a:pt x="323" y="3"/>
                    </a:lnTo>
                    <a:cubicBezTo>
                      <a:pt x="339" y="5"/>
                      <a:pt x="354" y="9"/>
                      <a:pt x="367" y="16"/>
                    </a:cubicBezTo>
                  </a:path>
                </a:pathLst>
              </a:custGeom>
              <a:solidFill>
                <a:srgbClr val="FFDE75">
                  <a:alpha val="595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4662075" y="2648100"/>
                <a:ext cx="153987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88" extrusionOk="0">
                    <a:moveTo>
                      <a:pt x="424" y="66"/>
                    </a:moveTo>
                    <a:lnTo>
                      <a:pt x="424" y="66"/>
                    </a:lnTo>
                    <a:cubicBezTo>
                      <a:pt x="416" y="142"/>
                      <a:pt x="387" y="211"/>
                      <a:pt x="336" y="269"/>
                    </a:cubicBezTo>
                    <a:lnTo>
                      <a:pt x="336" y="269"/>
                    </a:lnTo>
                    <a:cubicBezTo>
                      <a:pt x="321" y="287"/>
                      <a:pt x="293" y="281"/>
                      <a:pt x="273" y="277"/>
                    </a:cubicBezTo>
                    <a:lnTo>
                      <a:pt x="273" y="277"/>
                    </a:lnTo>
                    <a:cubicBezTo>
                      <a:pt x="230" y="269"/>
                      <a:pt x="191" y="251"/>
                      <a:pt x="151" y="232"/>
                    </a:cubicBezTo>
                    <a:lnTo>
                      <a:pt x="151" y="232"/>
                    </a:lnTo>
                    <a:cubicBezTo>
                      <a:pt x="115" y="214"/>
                      <a:pt x="74" y="189"/>
                      <a:pt x="44" y="161"/>
                    </a:cubicBezTo>
                    <a:lnTo>
                      <a:pt x="44" y="161"/>
                    </a:lnTo>
                    <a:cubicBezTo>
                      <a:pt x="39" y="157"/>
                      <a:pt x="0" y="120"/>
                      <a:pt x="13" y="106"/>
                    </a:cubicBezTo>
                    <a:lnTo>
                      <a:pt x="13" y="106"/>
                    </a:lnTo>
                    <a:cubicBezTo>
                      <a:pt x="41" y="73"/>
                      <a:pt x="62" y="38"/>
                      <a:pt x="76" y="0"/>
                    </a:cubicBezTo>
                    <a:lnTo>
                      <a:pt x="386" y="0"/>
                    </a:lnTo>
                    <a:lnTo>
                      <a:pt x="386" y="0"/>
                    </a:lnTo>
                    <a:cubicBezTo>
                      <a:pt x="409" y="19"/>
                      <a:pt x="426" y="41"/>
                      <a:pt x="424" y="66"/>
                    </a:cubicBezTo>
                  </a:path>
                </a:pathLst>
              </a:custGeom>
              <a:solidFill>
                <a:srgbClr val="FFDE75">
                  <a:alpha val="595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" name="Google Shape;59;p6"/>
            <p:cNvSpPr/>
            <p:nvPr/>
          </p:nvSpPr>
          <p:spPr>
            <a:xfrm rot="6674163">
              <a:off x="7836994" y="4359892"/>
              <a:ext cx="1562013" cy="925827"/>
            </a:xfrm>
            <a:custGeom>
              <a:avLst/>
              <a:gdLst/>
              <a:ahLst/>
              <a:cxnLst/>
              <a:rect l="l" t="t" r="r" b="b"/>
              <a:pathLst>
                <a:path w="3874" h="2299" extrusionOk="0">
                  <a:moveTo>
                    <a:pt x="3873" y="1863"/>
                  </a:moveTo>
                  <a:lnTo>
                    <a:pt x="3873" y="2298"/>
                  </a:lnTo>
                  <a:lnTo>
                    <a:pt x="3873" y="2298"/>
                  </a:lnTo>
                  <a:cubicBezTo>
                    <a:pt x="3664" y="2288"/>
                    <a:pt x="3455" y="2275"/>
                    <a:pt x="3247" y="2260"/>
                  </a:cubicBezTo>
                  <a:lnTo>
                    <a:pt x="3247" y="2260"/>
                  </a:lnTo>
                  <a:cubicBezTo>
                    <a:pt x="2968" y="2240"/>
                    <a:pt x="2689" y="2210"/>
                    <a:pt x="2415" y="2153"/>
                  </a:cubicBezTo>
                  <a:lnTo>
                    <a:pt x="2415" y="2153"/>
                  </a:lnTo>
                  <a:cubicBezTo>
                    <a:pt x="1881" y="2043"/>
                    <a:pt x="1349" y="1816"/>
                    <a:pt x="1033" y="1348"/>
                  </a:cubicBezTo>
                  <a:lnTo>
                    <a:pt x="1033" y="1348"/>
                  </a:lnTo>
                  <a:cubicBezTo>
                    <a:pt x="938" y="1205"/>
                    <a:pt x="867" y="1048"/>
                    <a:pt x="787" y="898"/>
                  </a:cubicBezTo>
                  <a:lnTo>
                    <a:pt x="787" y="898"/>
                  </a:lnTo>
                  <a:cubicBezTo>
                    <a:pt x="707" y="748"/>
                    <a:pt x="612" y="610"/>
                    <a:pt x="500" y="483"/>
                  </a:cubicBezTo>
                  <a:lnTo>
                    <a:pt x="500" y="483"/>
                  </a:lnTo>
                  <a:cubicBezTo>
                    <a:pt x="349" y="309"/>
                    <a:pt x="175" y="152"/>
                    <a:pt x="0" y="0"/>
                  </a:cubicBezTo>
                  <a:lnTo>
                    <a:pt x="490" y="0"/>
                  </a:lnTo>
                  <a:lnTo>
                    <a:pt x="490" y="0"/>
                  </a:lnTo>
                  <a:cubicBezTo>
                    <a:pt x="563" y="77"/>
                    <a:pt x="633" y="158"/>
                    <a:pt x="696" y="242"/>
                  </a:cubicBezTo>
                  <a:lnTo>
                    <a:pt x="696" y="242"/>
                  </a:lnTo>
                  <a:cubicBezTo>
                    <a:pt x="896" y="508"/>
                    <a:pt x="996" y="834"/>
                    <a:pt x="1208" y="1090"/>
                  </a:cubicBezTo>
                  <a:lnTo>
                    <a:pt x="1208" y="1090"/>
                  </a:lnTo>
                  <a:cubicBezTo>
                    <a:pt x="1555" y="1509"/>
                    <a:pt x="2118" y="1676"/>
                    <a:pt x="2636" y="1758"/>
                  </a:cubicBezTo>
                  <a:lnTo>
                    <a:pt x="2636" y="1758"/>
                  </a:lnTo>
                  <a:cubicBezTo>
                    <a:pt x="2937" y="1805"/>
                    <a:pt x="3243" y="1825"/>
                    <a:pt x="3548" y="1844"/>
                  </a:cubicBezTo>
                  <a:lnTo>
                    <a:pt x="3548" y="1844"/>
                  </a:lnTo>
                  <a:cubicBezTo>
                    <a:pt x="3656" y="1850"/>
                    <a:pt x="3765" y="1857"/>
                    <a:pt x="3873" y="18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3814500" cy="18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912500" y="1544000"/>
            <a:ext cx="53190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912500" y="2928400"/>
            <a:ext cx="53190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544925" y="2052675"/>
            <a:ext cx="26541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5364775" y="2052675"/>
            <a:ext cx="26541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5364775" y="3432475"/>
            <a:ext cx="26541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1544925" y="3432561"/>
            <a:ext cx="26541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909925" y="1725850"/>
            <a:ext cx="64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4675922" y="3134075"/>
            <a:ext cx="64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4631475" y="1754200"/>
            <a:ext cx="64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856075" y="3080338"/>
            <a:ext cx="64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1544925" y="1780750"/>
            <a:ext cx="265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3"/>
          </p:nvPr>
        </p:nvSpPr>
        <p:spPr>
          <a:xfrm>
            <a:off x="5364782" y="1780750"/>
            <a:ext cx="265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4"/>
          </p:nvPr>
        </p:nvSpPr>
        <p:spPr>
          <a:xfrm>
            <a:off x="1544930" y="3160625"/>
            <a:ext cx="265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364775" y="3160625"/>
            <a:ext cx="265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-466575" y="7"/>
            <a:ext cx="11999620" cy="6535109"/>
            <a:chOff x="-466575" y="7"/>
            <a:chExt cx="11999620" cy="6535109"/>
          </a:xfrm>
        </p:grpSpPr>
        <p:grpSp>
          <p:nvGrpSpPr>
            <p:cNvPr id="90" name="Google Shape;90;p13"/>
            <p:cNvGrpSpPr/>
            <p:nvPr/>
          </p:nvGrpSpPr>
          <p:grpSpPr>
            <a:xfrm>
              <a:off x="7380490" y="2298683"/>
              <a:ext cx="4152554" cy="4236433"/>
              <a:chOff x="-1594310" y="7150908"/>
              <a:chExt cx="4152554" cy="4236433"/>
            </a:xfrm>
          </p:grpSpPr>
          <p:sp>
            <p:nvSpPr>
              <p:cNvPr id="91" name="Google Shape;91;p13"/>
              <p:cNvSpPr/>
              <p:nvPr/>
            </p:nvSpPr>
            <p:spPr>
              <a:xfrm rot="-3424806" flipH="1">
                <a:off x="-1145838" y="8076115"/>
                <a:ext cx="3502032" cy="2386018"/>
              </a:xfrm>
              <a:custGeom>
                <a:avLst/>
                <a:gdLst/>
                <a:ahLst/>
                <a:cxnLst/>
                <a:rect l="l" t="t" r="r" b="b"/>
                <a:pathLst>
                  <a:path w="9729" h="6628" extrusionOk="0">
                    <a:moveTo>
                      <a:pt x="9233" y="5694"/>
                    </a:moveTo>
                    <a:lnTo>
                      <a:pt x="9233" y="5694"/>
                    </a:lnTo>
                    <a:cubicBezTo>
                      <a:pt x="9067" y="5327"/>
                      <a:pt x="8933" y="4950"/>
                      <a:pt x="8843" y="4567"/>
                    </a:cubicBezTo>
                    <a:lnTo>
                      <a:pt x="8843" y="4567"/>
                    </a:lnTo>
                    <a:cubicBezTo>
                      <a:pt x="8745" y="4153"/>
                      <a:pt x="8706" y="3732"/>
                      <a:pt x="8680" y="3312"/>
                    </a:cubicBezTo>
                    <a:lnTo>
                      <a:pt x="8680" y="3312"/>
                    </a:lnTo>
                    <a:cubicBezTo>
                      <a:pt x="8623" y="2379"/>
                      <a:pt x="8641" y="1433"/>
                      <a:pt x="8318" y="524"/>
                    </a:cubicBezTo>
                    <a:lnTo>
                      <a:pt x="8318" y="524"/>
                    </a:lnTo>
                    <a:cubicBezTo>
                      <a:pt x="8299" y="468"/>
                      <a:pt x="8127" y="437"/>
                      <a:pt x="8069" y="428"/>
                    </a:cubicBezTo>
                    <a:lnTo>
                      <a:pt x="8069" y="428"/>
                    </a:lnTo>
                    <a:cubicBezTo>
                      <a:pt x="8008" y="419"/>
                      <a:pt x="7834" y="389"/>
                      <a:pt x="7789" y="437"/>
                    </a:cubicBezTo>
                    <a:lnTo>
                      <a:pt x="7789" y="437"/>
                    </a:lnTo>
                    <a:cubicBezTo>
                      <a:pt x="7113" y="1139"/>
                      <a:pt x="7072" y="2029"/>
                      <a:pt x="7129" y="2865"/>
                    </a:cubicBezTo>
                    <a:lnTo>
                      <a:pt x="7129" y="2865"/>
                    </a:lnTo>
                    <a:cubicBezTo>
                      <a:pt x="7144" y="3100"/>
                      <a:pt x="7166" y="3334"/>
                      <a:pt x="7180" y="3568"/>
                    </a:cubicBezTo>
                    <a:lnTo>
                      <a:pt x="7180" y="3568"/>
                    </a:lnTo>
                    <a:cubicBezTo>
                      <a:pt x="7191" y="3742"/>
                      <a:pt x="7200" y="3916"/>
                      <a:pt x="7150" y="4087"/>
                    </a:cubicBezTo>
                    <a:lnTo>
                      <a:pt x="7150" y="4087"/>
                    </a:lnTo>
                    <a:cubicBezTo>
                      <a:pt x="7111" y="4220"/>
                      <a:pt x="7038" y="4364"/>
                      <a:pt x="6879" y="4439"/>
                    </a:cubicBezTo>
                    <a:lnTo>
                      <a:pt x="6879" y="4439"/>
                    </a:lnTo>
                    <a:cubicBezTo>
                      <a:pt x="6855" y="4451"/>
                      <a:pt x="6831" y="4456"/>
                      <a:pt x="6805" y="4464"/>
                    </a:cubicBezTo>
                    <a:lnTo>
                      <a:pt x="6805" y="4464"/>
                    </a:lnTo>
                    <a:cubicBezTo>
                      <a:pt x="6803" y="4462"/>
                      <a:pt x="6801" y="4460"/>
                      <a:pt x="6799" y="4459"/>
                    </a:cubicBezTo>
                    <a:lnTo>
                      <a:pt x="6799" y="4459"/>
                    </a:lnTo>
                    <a:cubicBezTo>
                      <a:pt x="6759" y="4434"/>
                      <a:pt x="6724" y="4406"/>
                      <a:pt x="6694" y="4375"/>
                    </a:cubicBezTo>
                    <a:lnTo>
                      <a:pt x="6694" y="4375"/>
                    </a:lnTo>
                    <a:cubicBezTo>
                      <a:pt x="6335" y="4013"/>
                      <a:pt x="6574" y="3527"/>
                      <a:pt x="6328" y="3132"/>
                    </a:cubicBezTo>
                    <a:lnTo>
                      <a:pt x="6328" y="3132"/>
                    </a:lnTo>
                    <a:cubicBezTo>
                      <a:pt x="6300" y="3087"/>
                      <a:pt x="6206" y="3063"/>
                      <a:pt x="6150" y="3050"/>
                    </a:cubicBezTo>
                    <a:lnTo>
                      <a:pt x="6150" y="3050"/>
                    </a:lnTo>
                    <a:cubicBezTo>
                      <a:pt x="6068" y="3030"/>
                      <a:pt x="5965" y="3013"/>
                      <a:pt x="5878" y="3025"/>
                    </a:cubicBezTo>
                    <a:lnTo>
                      <a:pt x="5769" y="3039"/>
                    </a:lnTo>
                    <a:lnTo>
                      <a:pt x="5769" y="3039"/>
                    </a:lnTo>
                    <a:cubicBezTo>
                      <a:pt x="5688" y="2403"/>
                      <a:pt x="5607" y="1767"/>
                      <a:pt x="5527" y="1132"/>
                    </a:cubicBezTo>
                    <a:lnTo>
                      <a:pt x="5527" y="1132"/>
                    </a:lnTo>
                    <a:cubicBezTo>
                      <a:pt x="5505" y="958"/>
                      <a:pt x="5483" y="783"/>
                      <a:pt x="5461" y="609"/>
                    </a:cubicBezTo>
                    <a:lnTo>
                      <a:pt x="5461" y="609"/>
                    </a:lnTo>
                    <a:cubicBezTo>
                      <a:pt x="5444" y="477"/>
                      <a:pt x="5427" y="336"/>
                      <a:pt x="5316" y="228"/>
                    </a:cubicBezTo>
                    <a:lnTo>
                      <a:pt x="5316" y="228"/>
                    </a:lnTo>
                    <a:cubicBezTo>
                      <a:pt x="5176" y="93"/>
                      <a:pt x="4936" y="36"/>
                      <a:pt x="4721" y="17"/>
                    </a:cubicBezTo>
                    <a:lnTo>
                      <a:pt x="4721" y="17"/>
                    </a:lnTo>
                    <a:cubicBezTo>
                      <a:pt x="4518" y="0"/>
                      <a:pt x="4307" y="21"/>
                      <a:pt x="4135" y="111"/>
                    </a:cubicBezTo>
                    <a:lnTo>
                      <a:pt x="4135" y="111"/>
                    </a:lnTo>
                    <a:cubicBezTo>
                      <a:pt x="3831" y="267"/>
                      <a:pt x="3686" y="587"/>
                      <a:pt x="3596" y="843"/>
                    </a:cubicBezTo>
                    <a:lnTo>
                      <a:pt x="3596" y="843"/>
                    </a:lnTo>
                    <a:cubicBezTo>
                      <a:pt x="3493" y="1138"/>
                      <a:pt x="3463" y="1443"/>
                      <a:pt x="3481" y="1747"/>
                    </a:cubicBezTo>
                    <a:lnTo>
                      <a:pt x="3481" y="1747"/>
                    </a:lnTo>
                    <a:cubicBezTo>
                      <a:pt x="3518" y="2372"/>
                      <a:pt x="3742" y="2980"/>
                      <a:pt x="3979" y="3576"/>
                    </a:cubicBezTo>
                    <a:lnTo>
                      <a:pt x="3979" y="3576"/>
                    </a:lnTo>
                    <a:cubicBezTo>
                      <a:pt x="4241" y="4232"/>
                      <a:pt x="4528" y="4882"/>
                      <a:pt x="4842" y="5525"/>
                    </a:cubicBezTo>
                    <a:lnTo>
                      <a:pt x="4842" y="5525"/>
                    </a:lnTo>
                    <a:cubicBezTo>
                      <a:pt x="4994" y="5837"/>
                      <a:pt x="5163" y="6144"/>
                      <a:pt x="5302" y="6459"/>
                    </a:cubicBezTo>
                    <a:lnTo>
                      <a:pt x="5302" y="6459"/>
                    </a:lnTo>
                    <a:cubicBezTo>
                      <a:pt x="5326" y="6515"/>
                      <a:pt x="5350" y="6572"/>
                      <a:pt x="5373" y="6627"/>
                    </a:cubicBezTo>
                    <a:lnTo>
                      <a:pt x="5893" y="6627"/>
                    </a:lnTo>
                    <a:lnTo>
                      <a:pt x="5893" y="6627"/>
                    </a:lnTo>
                    <a:cubicBezTo>
                      <a:pt x="5769" y="6324"/>
                      <a:pt x="5607" y="6029"/>
                      <a:pt x="5460" y="5731"/>
                    </a:cubicBezTo>
                    <a:lnTo>
                      <a:pt x="5460" y="5731"/>
                    </a:lnTo>
                    <a:cubicBezTo>
                      <a:pt x="5303" y="5415"/>
                      <a:pt x="5152" y="5097"/>
                      <a:pt x="5008" y="4776"/>
                    </a:cubicBezTo>
                    <a:lnTo>
                      <a:pt x="5008" y="4776"/>
                    </a:lnTo>
                    <a:cubicBezTo>
                      <a:pt x="4726" y="4151"/>
                      <a:pt x="4450" y="3519"/>
                      <a:pt x="4244" y="2877"/>
                    </a:cubicBezTo>
                    <a:lnTo>
                      <a:pt x="4244" y="2877"/>
                    </a:lnTo>
                    <a:cubicBezTo>
                      <a:pt x="4053" y="2281"/>
                      <a:pt x="3935" y="1649"/>
                      <a:pt x="4112" y="1041"/>
                    </a:cubicBezTo>
                    <a:lnTo>
                      <a:pt x="4112" y="1041"/>
                    </a:lnTo>
                    <a:cubicBezTo>
                      <a:pt x="4154" y="897"/>
                      <a:pt x="4212" y="756"/>
                      <a:pt x="4289" y="619"/>
                    </a:cubicBezTo>
                    <a:lnTo>
                      <a:pt x="4289" y="619"/>
                    </a:lnTo>
                    <a:cubicBezTo>
                      <a:pt x="4361" y="489"/>
                      <a:pt x="4450" y="361"/>
                      <a:pt x="4594" y="270"/>
                    </a:cubicBezTo>
                    <a:lnTo>
                      <a:pt x="4594" y="270"/>
                    </a:lnTo>
                    <a:cubicBezTo>
                      <a:pt x="4650" y="234"/>
                      <a:pt x="4710" y="204"/>
                      <a:pt x="4780" y="190"/>
                    </a:cubicBezTo>
                    <a:lnTo>
                      <a:pt x="4780" y="190"/>
                    </a:lnTo>
                    <a:cubicBezTo>
                      <a:pt x="4880" y="290"/>
                      <a:pt x="4898" y="408"/>
                      <a:pt x="4912" y="532"/>
                    </a:cubicBezTo>
                    <a:lnTo>
                      <a:pt x="4912" y="532"/>
                    </a:lnTo>
                    <a:cubicBezTo>
                      <a:pt x="5002" y="1229"/>
                      <a:pt x="5089" y="1926"/>
                      <a:pt x="5178" y="2623"/>
                    </a:cubicBezTo>
                    <a:lnTo>
                      <a:pt x="5178" y="2623"/>
                    </a:lnTo>
                    <a:cubicBezTo>
                      <a:pt x="5200" y="2791"/>
                      <a:pt x="5220" y="2961"/>
                      <a:pt x="5243" y="3131"/>
                    </a:cubicBezTo>
                    <a:lnTo>
                      <a:pt x="5243" y="3131"/>
                    </a:lnTo>
                    <a:cubicBezTo>
                      <a:pt x="5249" y="3183"/>
                      <a:pt x="5338" y="3207"/>
                      <a:pt x="5393" y="3223"/>
                    </a:cubicBezTo>
                    <a:lnTo>
                      <a:pt x="5393" y="3223"/>
                    </a:lnTo>
                    <a:cubicBezTo>
                      <a:pt x="5483" y="3249"/>
                      <a:pt x="5599" y="3271"/>
                      <a:pt x="5697" y="3258"/>
                    </a:cubicBezTo>
                    <a:lnTo>
                      <a:pt x="5859" y="3238"/>
                    </a:lnTo>
                    <a:lnTo>
                      <a:pt x="5859" y="3238"/>
                    </a:lnTo>
                    <a:cubicBezTo>
                      <a:pt x="5975" y="3580"/>
                      <a:pt x="5851" y="3961"/>
                      <a:pt x="6110" y="4277"/>
                    </a:cubicBezTo>
                    <a:lnTo>
                      <a:pt x="6110" y="4277"/>
                    </a:lnTo>
                    <a:cubicBezTo>
                      <a:pt x="6262" y="4462"/>
                      <a:pt x="6499" y="4578"/>
                      <a:pt x="6779" y="4623"/>
                    </a:cubicBezTo>
                    <a:lnTo>
                      <a:pt x="6779" y="4623"/>
                    </a:lnTo>
                    <a:cubicBezTo>
                      <a:pt x="7027" y="4661"/>
                      <a:pt x="7321" y="4650"/>
                      <a:pt x="7500" y="4497"/>
                    </a:cubicBezTo>
                    <a:lnTo>
                      <a:pt x="7500" y="4497"/>
                    </a:lnTo>
                    <a:cubicBezTo>
                      <a:pt x="7827" y="4219"/>
                      <a:pt x="7740" y="3771"/>
                      <a:pt x="7715" y="3434"/>
                    </a:cubicBezTo>
                    <a:lnTo>
                      <a:pt x="7715" y="3434"/>
                    </a:lnTo>
                    <a:cubicBezTo>
                      <a:pt x="7676" y="2935"/>
                      <a:pt x="7623" y="2434"/>
                      <a:pt x="7688" y="1937"/>
                    </a:cubicBezTo>
                    <a:lnTo>
                      <a:pt x="7688" y="1937"/>
                    </a:lnTo>
                    <a:cubicBezTo>
                      <a:pt x="7726" y="1644"/>
                      <a:pt x="7804" y="1350"/>
                      <a:pt x="7944" y="1076"/>
                    </a:cubicBezTo>
                    <a:lnTo>
                      <a:pt x="7944" y="1076"/>
                    </a:lnTo>
                    <a:cubicBezTo>
                      <a:pt x="8080" y="1738"/>
                      <a:pt x="8087" y="2416"/>
                      <a:pt x="8124" y="3087"/>
                    </a:cubicBezTo>
                    <a:lnTo>
                      <a:pt x="8124" y="3087"/>
                    </a:lnTo>
                    <a:cubicBezTo>
                      <a:pt x="8147" y="3526"/>
                      <a:pt x="8183" y="3964"/>
                      <a:pt x="8276" y="4397"/>
                    </a:cubicBezTo>
                    <a:lnTo>
                      <a:pt x="8276" y="4397"/>
                    </a:lnTo>
                    <a:cubicBezTo>
                      <a:pt x="8362" y="4805"/>
                      <a:pt x="8497" y="5205"/>
                      <a:pt x="8671" y="5597"/>
                    </a:cubicBezTo>
                    <a:lnTo>
                      <a:pt x="8671" y="5597"/>
                    </a:lnTo>
                    <a:cubicBezTo>
                      <a:pt x="8826" y="5949"/>
                      <a:pt x="9011" y="6291"/>
                      <a:pt x="9218" y="6627"/>
                    </a:cubicBezTo>
                    <a:lnTo>
                      <a:pt x="9728" y="6627"/>
                    </a:lnTo>
                    <a:lnTo>
                      <a:pt x="9728" y="6627"/>
                    </a:lnTo>
                    <a:cubicBezTo>
                      <a:pt x="9543" y="6323"/>
                      <a:pt x="9376" y="6012"/>
                      <a:pt x="9233" y="5694"/>
                    </a:cubicBezTo>
                    <a:close/>
                    <a:moveTo>
                      <a:pt x="4743" y="160"/>
                    </a:moveTo>
                    <a:lnTo>
                      <a:pt x="4743" y="160"/>
                    </a:lnTo>
                    <a:cubicBezTo>
                      <a:pt x="4744" y="160"/>
                      <a:pt x="4745" y="162"/>
                      <a:pt x="4747" y="163"/>
                    </a:cubicBezTo>
                    <a:lnTo>
                      <a:pt x="4747" y="163"/>
                    </a:lnTo>
                    <a:cubicBezTo>
                      <a:pt x="4753" y="164"/>
                      <a:pt x="4757" y="166"/>
                      <a:pt x="4759" y="170"/>
                    </a:cubicBezTo>
                    <a:lnTo>
                      <a:pt x="4759" y="170"/>
                    </a:lnTo>
                    <a:cubicBezTo>
                      <a:pt x="4760" y="171"/>
                      <a:pt x="4761" y="172"/>
                      <a:pt x="4762" y="173"/>
                    </a:cubicBezTo>
                    <a:lnTo>
                      <a:pt x="4762" y="173"/>
                    </a:lnTo>
                    <a:cubicBezTo>
                      <a:pt x="4745" y="171"/>
                      <a:pt x="4733" y="169"/>
                      <a:pt x="4743" y="160"/>
                    </a:cubicBezTo>
                    <a:close/>
                    <a:moveTo>
                      <a:pt x="2599" y="5310"/>
                    </a:moveTo>
                    <a:lnTo>
                      <a:pt x="2599" y="5310"/>
                    </a:lnTo>
                    <a:cubicBezTo>
                      <a:pt x="1702" y="4392"/>
                      <a:pt x="846" y="3451"/>
                      <a:pt x="0" y="2504"/>
                    </a:cubicBezTo>
                    <a:lnTo>
                      <a:pt x="0" y="3058"/>
                    </a:lnTo>
                    <a:lnTo>
                      <a:pt x="0" y="3058"/>
                    </a:lnTo>
                    <a:cubicBezTo>
                      <a:pt x="541" y="3656"/>
                      <a:pt x="1088" y="4251"/>
                      <a:pt x="1649" y="4837"/>
                    </a:cubicBezTo>
                    <a:lnTo>
                      <a:pt x="1649" y="4837"/>
                    </a:lnTo>
                    <a:cubicBezTo>
                      <a:pt x="2155" y="5365"/>
                      <a:pt x="2665" y="5894"/>
                      <a:pt x="3213" y="6397"/>
                    </a:cubicBezTo>
                    <a:lnTo>
                      <a:pt x="3213" y="6397"/>
                    </a:lnTo>
                    <a:cubicBezTo>
                      <a:pt x="3296" y="6475"/>
                      <a:pt x="3383" y="6552"/>
                      <a:pt x="3472" y="6627"/>
                    </a:cubicBezTo>
                    <a:lnTo>
                      <a:pt x="3959" y="6627"/>
                    </a:lnTo>
                    <a:lnTo>
                      <a:pt x="3959" y="6627"/>
                    </a:lnTo>
                    <a:cubicBezTo>
                      <a:pt x="3469" y="6212"/>
                      <a:pt x="3036" y="5757"/>
                      <a:pt x="2599" y="53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 rot="-2560108">
                <a:off x="-1702096" y="8548419"/>
                <a:ext cx="3476905" cy="1039911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2762" extrusionOk="0">
                    <a:moveTo>
                      <a:pt x="8891" y="10"/>
                    </a:moveTo>
                    <a:lnTo>
                      <a:pt x="8891" y="10"/>
                    </a:lnTo>
                    <a:cubicBezTo>
                      <a:pt x="8562" y="30"/>
                      <a:pt x="8235" y="78"/>
                      <a:pt x="7910" y="126"/>
                    </a:cubicBezTo>
                    <a:lnTo>
                      <a:pt x="7910" y="126"/>
                    </a:lnTo>
                    <a:cubicBezTo>
                      <a:pt x="7279" y="218"/>
                      <a:pt x="6651" y="336"/>
                      <a:pt x="6031" y="479"/>
                    </a:cubicBezTo>
                    <a:lnTo>
                      <a:pt x="6031" y="479"/>
                    </a:lnTo>
                    <a:cubicBezTo>
                      <a:pt x="4785" y="766"/>
                      <a:pt x="3564" y="1153"/>
                      <a:pt x="2380" y="1634"/>
                    </a:cubicBezTo>
                    <a:lnTo>
                      <a:pt x="2380" y="1634"/>
                    </a:lnTo>
                    <a:cubicBezTo>
                      <a:pt x="1788" y="1876"/>
                      <a:pt x="1204" y="2140"/>
                      <a:pt x="632" y="2430"/>
                    </a:cubicBezTo>
                    <a:lnTo>
                      <a:pt x="632" y="2430"/>
                    </a:lnTo>
                    <a:cubicBezTo>
                      <a:pt x="420" y="2537"/>
                      <a:pt x="209" y="2647"/>
                      <a:pt x="0" y="2761"/>
                    </a:cubicBezTo>
                    <a:lnTo>
                      <a:pt x="25" y="2761"/>
                    </a:lnTo>
                    <a:lnTo>
                      <a:pt x="25" y="2761"/>
                    </a:lnTo>
                    <a:cubicBezTo>
                      <a:pt x="373" y="2573"/>
                      <a:pt x="725" y="2392"/>
                      <a:pt x="1081" y="2222"/>
                    </a:cubicBezTo>
                    <a:lnTo>
                      <a:pt x="1081" y="2222"/>
                    </a:lnTo>
                    <a:cubicBezTo>
                      <a:pt x="1919" y="1821"/>
                      <a:pt x="2782" y="1468"/>
                      <a:pt x="3661" y="1167"/>
                    </a:cubicBezTo>
                    <a:lnTo>
                      <a:pt x="3661" y="1167"/>
                    </a:lnTo>
                    <a:cubicBezTo>
                      <a:pt x="4541" y="866"/>
                      <a:pt x="5440" y="616"/>
                      <a:pt x="6348" y="418"/>
                    </a:cubicBezTo>
                    <a:lnTo>
                      <a:pt x="6348" y="418"/>
                    </a:lnTo>
                    <a:cubicBezTo>
                      <a:pt x="6811" y="318"/>
                      <a:pt x="7277" y="233"/>
                      <a:pt x="7745" y="160"/>
                    </a:cubicBezTo>
                    <a:lnTo>
                      <a:pt x="7745" y="160"/>
                    </a:lnTo>
                    <a:cubicBezTo>
                      <a:pt x="8217" y="87"/>
                      <a:pt x="8698" y="6"/>
                      <a:pt x="9175" y="11"/>
                    </a:cubicBezTo>
                    <a:lnTo>
                      <a:pt x="9175" y="11"/>
                    </a:lnTo>
                    <a:cubicBezTo>
                      <a:pt x="9194" y="11"/>
                      <a:pt x="9211" y="11"/>
                      <a:pt x="9230" y="11"/>
                    </a:cubicBezTo>
                    <a:lnTo>
                      <a:pt x="9230" y="4"/>
                    </a:lnTo>
                    <a:lnTo>
                      <a:pt x="9230" y="4"/>
                    </a:lnTo>
                    <a:cubicBezTo>
                      <a:pt x="9118" y="0"/>
                      <a:pt x="9003" y="4"/>
                      <a:pt x="8891" y="1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" name="Google Shape;93;p13"/>
            <p:cNvSpPr/>
            <p:nvPr/>
          </p:nvSpPr>
          <p:spPr>
            <a:xfrm flipH="1">
              <a:off x="-466575" y="7"/>
              <a:ext cx="1065949" cy="2228793"/>
            </a:xfrm>
            <a:custGeom>
              <a:avLst/>
              <a:gdLst/>
              <a:ahLst/>
              <a:cxnLst/>
              <a:rect l="l" t="t" r="r" b="b"/>
              <a:pathLst>
                <a:path w="2522" h="5276" extrusionOk="0">
                  <a:moveTo>
                    <a:pt x="2521" y="0"/>
                  </a:moveTo>
                  <a:lnTo>
                    <a:pt x="2521" y="3528"/>
                  </a:lnTo>
                  <a:lnTo>
                    <a:pt x="2301" y="3763"/>
                  </a:lnTo>
                  <a:lnTo>
                    <a:pt x="2301" y="3763"/>
                  </a:lnTo>
                  <a:cubicBezTo>
                    <a:pt x="2144" y="3930"/>
                    <a:pt x="1985" y="4100"/>
                    <a:pt x="1786" y="4214"/>
                  </a:cubicBezTo>
                  <a:lnTo>
                    <a:pt x="1786" y="4214"/>
                  </a:lnTo>
                  <a:cubicBezTo>
                    <a:pt x="1873" y="3877"/>
                    <a:pt x="2082" y="3573"/>
                    <a:pt x="2367" y="3372"/>
                  </a:cubicBezTo>
                  <a:lnTo>
                    <a:pt x="2367" y="3372"/>
                  </a:lnTo>
                  <a:cubicBezTo>
                    <a:pt x="1989" y="3348"/>
                    <a:pt x="1639" y="3596"/>
                    <a:pt x="1413" y="3900"/>
                  </a:cubicBezTo>
                  <a:lnTo>
                    <a:pt x="1413" y="3900"/>
                  </a:lnTo>
                  <a:cubicBezTo>
                    <a:pt x="1186" y="4203"/>
                    <a:pt x="1050" y="4564"/>
                    <a:pt x="870" y="4897"/>
                  </a:cubicBezTo>
                  <a:lnTo>
                    <a:pt x="870" y="4897"/>
                  </a:lnTo>
                  <a:cubicBezTo>
                    <a:pt x="772" y="5077"/>
                    <a:pt x="591" y="5275"/>
                    <a:pt x="400" y="5200"/>
                  </a:cubicBezTo>
                  <a:lnTo>
                    <a:pt x="400" y="5200"/>
                  </a:lnTo>
                  <a:cubicBezTo>
                    <a:pt x="401" y="4838"/>
                    <a:pt x="497" y="4475"/>
                    <a:pt x="676" y="4159"/>
                  </a:cubicBezTo>
                  <a:lnTo>
                    <a:pt x="676" y="4159"/>
                  </a:lnTo>
                  <a:cubicBezTo>
                    <a:pt x="542" y="4389"/>
                    <a:pt x="266" y="4530"/>
                    <a:pt x="0" y="4501"/>
                  </a:cubicBezTo>
                  <a:lnTo>
                    <a:pt x="0" y="4501"/>
                  </a:lnTo>
                  <a:cubicBezTo>
                    <a:pt x="310" y="3873"/>
                    <a:pt x="619" y="3246"/>
                    <a:pt x="928" y="2618"/>
                  </a:cubicBezTo>
                  <a:lnTo>
                    <a:pt x="928" y="2618"/>
                  </a:lnTo>
                  <a:cubicBezTo>
                    <a:pt x="1018" y="2434"/>
                    <a:pt x="1112" y="2245"/>
                    <a:pt x="1121" y="2039"/>
                  </a:cubicBezTo>
                  <a:lnTo>
                    <a:pt x="1121" y="2039"/>
                  </a:lnTo>
                  <a:cubicBezTo>
                    <a:pt x="1133" y="1800"/>
                    <a:pt x="1030" y="1561"/>
                    <a:pt x="1075" y="1324"/>
                  </a:cubicBezTo>
                  <a:lnTo>
                    <a:pt x="1075" y="1324"/>
                  </a:lnTo>
                  <a:cubicBezTo>
                    <a:pt x="1099" y="1204"/>
                    <a:pt x="1160" y="1082"/>
                    <a:pt x="1123" y="964"/>
                  </a:cubicBezTo>
                  <a:lnTo>
                    <a:pt x="1123" y="964"/>
                  </a:lnTo>
                  <a:cubicBezTo>
                    <a:pt x="1089" y="856"/>
                    <a:pt x="984" y="790"/>
                    <a:pt x="909" y="705"/>
                  </a:cubicBezTo>
                  <a:lnTo>
                    <a:pt x="909" y="705"/>
                  </a:lnTo>
                  <a:cubicBezTo>
                    <a:pt x="745" y="516"/>
                    <a:pt x="751" y="251"/>
                    <a:pt x="819" y="0"/>
                  </a:cubicBezTo>
                  <a:lnTo>
                    <a:pt x="2521" y="0"/>
                  </a:lnTo>
                </a:path>
              </a:pathLst>
            </a:custGeom>
            <a:solidFill>
              <a:srgbClr val="FA1F67">
                <a:alpha val="45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1"/>
          </p:nvPr>
        </p:nvSpPr>
        <p:spPr>
          <a:xfrm>
            <a:off x="4818888" y="2868174"/>
            <a:ext cx="2714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2"/>
          </p:nvPr>
        </p:nvSpPr>
        <p:spPr>
          <a:xfrm>
            <a:off x="1611013" y="2868174"/>
            <a:ext cx="2714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3"/>
          </p:nvPr>
        </p:nvSpPr>
        <p:spPr>
          <a:xfrm>
            <a:off x="1611013" y="2380550"/>
            <a:ext cx="271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4"/>
          </p:nvPr>
        </p:nvSpPr>
        <p:spPr>
          <a:xfrm>
            <a:off x="4818888" y="2380550"/>
            <a:ext cx="271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/>
          <p:nvPr/>
        </p:nvSpPr>
        <p:spPr>
          <a:xfrm rot="4734989" flipH="1">
            <a:off x="-1134321" y="1657048"/>
            <a:ext cx="2455272" cy="782430"/>
          </a:xfrm>
          <a:custGeom>
            <a:avLst/>
            <a:gdLst/>
            <a:ahLst/>
            <a:cxnLst/>
            <a:rect l="l" t="t" r="r" b="b"/>
            <a:pathLst>
              <a:path w="6518" h="2079" extrusionOk="0">
                <a:moveTo>
                  <a:pt x="4294" y="543"/>
                </a:moveTo>
                <a:lnTo>
                  <a:pt x="4294" y="543"/>
                </a:lnTo>
                <a:cubicBezTo>
                  <a:pt x="3759" y="253"/>
                  <a:pt x="3130" y="272"/>
                  <a:pt x="2543" y="352"/>
                </a:cubicBezTo>
                <a:lnTo>
                  <a:pt x="2543" y="352"/>
                </a:lnTo>
                <a:cubicBezTo>
                  <a:pt x="1877" y="443"/>
                  <a:pt x="1200" y="580"/>
                  <a:pt x="582" y="852"/>
                </a:cubicBezTo>
                <a:lnTo>
                  <a:pt x="582" y="852"/>
                </a:lnTo>
                <a:cubicBezTo>
                  <a:pt x="334" y="962"/>
                  <a:pt x="18" y="1130"/>
                  <a:pt x="5" y="1440"/>
                </a:cubicBezTo>
                <a:lnTo>
                  <a:pt x="5" y="1440"/>
                </a:lnTo>
                <a:cubicBezTo>
                  <a:pt x="5" y="1444"/>
                  <a:pt x="12" y="1446"/>
                  <a:pt x="15" y="1446"/>
                </a:cubicBezTo>
                <a:lnTo>
                  <a:pt x="15" y="1446"/>
                </a:lnTo>
                <a:cubicBezTo>
                  <a:pt x="699" y="1373"/>
                  <a:pt x="1375" y="1239"/>
                  <a:pt x="2046" y="1087"/>
                </a:cubicBezTo>
                <a:lnTo>
                  <a:pt x="2046" y="1087"/>
                </a:lnTo>
                <a:cubicBezTo>
                  <a:pt x="2728" y="932"/>
                  <a:pt x="3406" y="765"/>
                  <a:pt x="4085" y="602"/>
                </a:cubicBezTo>
                <a:lnTo>
                  <a:pt x="4085" y="602"/>
                </a:lnTo>
                <a:cubicBezTo>
                  <a:pt x="4154" y="586"/>
                  <a:pt x="4222" y="570"/>
                  <a:pt x="4289" y="554"/>
                </a:cubicBezTo>
                <a:lnTo>
                  <a:pt x="4289" y="554"/>
                </a:lnTo>
                <a:cubicBezTo>
                  <a:pt x="4289" y="556"/>
                  <a:pt x="4288" y="558"/>
                  <a:pt x="4287" y="563"/>
                </a:cubicBezTo>
                <a:lnTo>
                  <a:pt x="4287" y="563"/>
                </a:lnTo>
                <a:cubicBezTo>
                  <a:pt x="4287" y="566"/>
                  <a:pt x="4249" y="581"/>
                  <a:pt x="4249" y="581"/>
                </a:cubicBezTo>
                <a:lnTo>
                  <a:pt x="4249" y="581"/>
                </a:lnTo>
                <a:cubicBezTo>
                  <a:pt x="4195" y="607"/>
                  <a:pt x="4143" y="630"/>
                  <a:pt x="4089" y="653"/>
                </a:cubicBezTo>
                <a:lnTo>
                  <a:pt x="4089" y="653"/>
                </a:lnTo>
                <a:cubicBezTo>
                  <a:pt x="3983" y="700"/>
                  <a:pt x="3874" y="742"/>
                  <a:pt x="3764" y="781"/>
                </a:cubicBezTo>
                <a:lnTo>
                  <a:pt x="3764" y="781"/>
                </a:lnTo>
                <a:cubicBezTo>
                  <a:pt x="3544" y="859"/>
                  <a:pt x="3320" y="928"/>
                  <a:pt x="3097" y="996"/>
                </a:cubicBezTo>
                <a:lnTo>
                  <a:pt x="3097" y="996"/>
                </a:lnTo>
                <a:cubicBezTo>
                  <a:pt x="2378" y="1218"/>
                  <a:pt x="1602" y="1480"/>
                  <a:pt x="1107" y="2078"/>
                </a:cubicBezTo>
                <a:lnTo>
                  <a:pt x="1127" y="2078"/>
                </a:lnTo>
                <a:lnTo>
                  <a:pt x="1127" y="2078"/>
                </a:lnTo>
                <a:cubicBezTo>
                  <a:pt x="1300" y="1872"/>
                  <a:pt x="1516" y="1699"/>
                  <a:pt x="1746" y="1558"/>
                </a:cubicBezTo>
                <a:lnTo>
                  <a:pt x="1746" y="1558"/>
                </a:lnTo>
                <a:cubicBezTo>
                  <a:pt x="2242" y="1253"/>
                  <a:pt x="2808" y="1099"/>
                  <a:pt x="3359" y="927"/>
                </a:cubicBezTo>
                <a:lnTo>
                  <a:pt x="3359" y="927"/>
                </a:lnTo>
                <a:cubicBezTo>
                  <a:pt x="3685" y="824"/>
                  <a:pt x="4010" y="712"/>
                  <a:pt x="4317" y="560"/>
                </a:cubicBezTo>
                <a:lnTo>
                  <a:pt x="4317" y="560"/>
                </a:lnTo>
                <a:cubicBezTo>
                  <a:pt x="4321" y="559"/>
                  <a:pt x="4317" y="556"/>
                  <a:pt x="4315" y="554"/>
                </a:cubicBezTo>
                <a:lnTo>
                  <a:pt x="4315" y="554"/>
                </a:lnTo>
                <a:cubicBezTo>
                  <a:pt x="4313" y="552"/>
                  <a:pt x="4310" y="551"/>
                  <a:pt x="4308" y="550"/>
                </a:cubicBezTo>
                <a:lnTo>
                  <a:pt x="4308" y="550"/>
                </a:lnTo>
                <a:cubicBezTo>
                  <a:pt x="4921" y="404"/>
                  <a:pt x="5534" y="262"/>
                  <a:pt x="6145" y="110"/>
                </a:cubicBezTo>
                <a:lnTo>
                  <a:pt x="6145" y="110"/>
                </a:lnTo>
                <a:cubicBezTo>
                  <a:pt x="6270" y="78"/>
                  <a:pt x="6394" y="45"/>
                  <a:pt x="6517" y="11"/>
                </a:cubicBezTo>
                <a:lnTo>
                  <a:pt x="6517" y="0"/>
                </a:lnTo>
                <a:lnTo>
                  <a:pt x="6517" y="0"/>
                </a:lnTo>
                <a:cubicBezTo>
                  <a:pt x="6162" y="101"/>
                  <a:pt x="5802" y="182"/>
                  <a:pt x="5444" y="268"/>
                </a:cubicBezTo>
                <a:lnTo>
                  <a:pt x="5444" y="268"/>
                </a:lnTo>
                <a:cubicBezTo>
                  <a:pt x="5061" y="359"/>
                  <a:pt x="4677" y="451"/>
                  <a:pt x="4294" y="543"/>
                </a:cubicBezTo>
                <a:close/>
                <a:moveTo>
                  <a:pt x="2448" y="982"/>
                </a:moveTo>
                <a:lnTo>
                  <a:pt x="2448" y="982"/>
                </a:lnTo>
                <a:cubicBezTo>
                  <a:pt x="1954" y="1099"/>
                  <a:pt x="1457" y="1211"/>
                  <a:pt x="958" y="1299"/>
                </a:cubicBezTo>
                <a:lnTo>
                  <a:pt x="958" y="1299"/>
                </a:lnTo>
                <a:cubicBezTo>
                  <a:pt x="711" y="1344"/>
                  <a:pt x="464" y="1382"/>
                  <a:pt x="217" y="1414"/>
                </a:cubicBezTo>
                <a:lnTo>
                  <a:pt x="217" y="1414"/>
                </a:lnTo>
                <a:cubicBezTo>
                  <a:pt x="185" y="1417"/>
                  <a:pt x="155" y="1420"/>
                  <a:pt x="123" y="1424"/>
                </a:cubicBezTo>
                <a:lnTo>
                  <a:pt x="123" y="1424"/>
                </a:lnTo>
                <a:cubicBezTo>
                  <a:pt x="107" y="1426"/>
                  <a:pt x="44" y="1443"/>
                  <a:pt x="31" y="1434"/>
                </a:cubicBezTo>
                <a:lnTo>
                  <a:pt x="31" y="1434"/>
                </a:lnTo>
                <a:cubicBezTo>
                  <a:pt x="0" y="1417"/>
                  <a:pt x="36" y="1330"/>
                  <a:pt x="48" y="1300"/>
                </a:cubicBezTo>
                <a:lnTo>
                  <a:pt x="48" y="1300"/>
                </a:lnTo>
                <a:cubicBezTo>
                  <a:pt x="82" y="1214"/>
                  <a:pt x="146" y="1140"/>
                  <a:pt x="217" y="1080"/>
                </a:cubicBezTo>
                <a:lnTo>
                  <a:pt x="217" y="1080"/>
                </a:lnTo>
                <a:cubicBezTo>
                  <a:pt x="380" y="940"/>
                  <a:pt x="589" y="858"/>
                  <a:pt x="788" y="780"/>
                </a:cubicBezTo>
                <a:lnTo>
                  <a:pt x="788" y="780"/>
                </a:lnTo>
                <a:cubicBezTo>
                  <a:pt x="1009" y="694"/>
                  <a:pt x="1236" y="626"/>
                  <a:pt x="1466" y="568"/>
                </a:cubicBezTo>
                <a:lnTo>
                  <a:pt x="1466" y="568"/>
                </a:lnTo>
                <a:cubicBezTo>
                  <a:pt x="1920" y="452"/>
                  <a:pt x="2391" y="367"/>
                  <a:pt x="2859" y="326"/>
                </a:cubicBezTo>
                <a:lnTo>
                  <a:pt x="2859" y="326"/>
                </a:lnTo>
                <a:cubicBezTo>
                  <a:pt x="3304" y="288"/>
                  <a:pt x="3772" y="305"/>
                  <a:pt x="4185" y="496"/>
                </a:cubicBezTo>
                <a:lnTo>
                  <a:pt x="4185" y="496"/>
                </a:lnTo>
                <a:cubicBezTo>
                  <a:pt x="4213" y="508"/>
                  <a:pt x="4250" y="520"/>
                  <a:pt x="4273" y="540"/>
                </a:cubicBezTo>
                <a:lnTo>
                  <a:pt x="4273" y="540"/>
                </a:lnTo>
                <a:cubicBezTo>
                  <a:pt x="4278" y="543"/>
                  <a:pt x="4282" y="544"/>
                  <a:pt x="4284" y="546"/>
                </a:cubicBezTo>
                <a:lnTo>
                  <a:pt x="4284" y="546"/>
                </a:lnTo>
                <a:cubicBezTo>
                  <a:pt x="3672" y="692"/>
                  <a:pt x="3060" y="838"/>
                  <a:pt x="2448" y="982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1"/>
          </p:nvPr>
        </p:nvSpPr>
        <p:spPr>
          <a:xfrm>
            <a:off x="4494200" y="1460750"/>
            <a:ext cx="3560700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2"/>
          </p:nvPr>
        </p:nvSpPr>
        <p:spPr>
          <a:xfrm>
            <a:off x="720000" y="1460750"/>
            <a:ext cx="3560700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8" name="Google Shape;248;p25"/>
          <p:cNvGrpSpPr/>
          <p:nvPr/>
        </p:nvGrpSpPr>
        <p:grpSpPr>
          <a:xfrm>
            <a:off x="-36223" y="2805533"/>
            <a:ext cx="10695605" cy="3146300"/>
            <a:chOff x="-36223" y="2805533"/>
            <a:chExt cx="10695605" cy="3146300"/>
          </a:xfrm>
        </p:grpSpPr>
        <p:grpSp>
          <p:nvGrpSpPr>
            <p:cNvPr id="249" name="Google Shape;249;p25"/>
            <p:cNvGrpSpPr/>
            <p:nvPr/>
          </p:nvGrpSpPr>
          <p:grpSpPr>
            <a:xfrm rot="-2212950" flipH="1">
              <a:off x="7091291" y="3739485"/>
              <a:ext cx="3538548" cy="1278396"/>
              <a:chOff x="2307808" y="4093042"/>
              <a:chExt cx="3538407" cy="1278345"/>
            </a:xfrm>
          </p:grpSpPr>
          <p:grpSp>
            <p:nvGrpSpPr>
              <p:cNvPr id="250" name="Google Shape;250;p25"/>
              <p:cNvGrpSpPr/>
              <p:nvPr/>
            </p:nvGrpSpPr>
            <p:grpSpPr>
              <a:xfrm rot="10800000">
                <a:off x="3993238" y="4313621"/>
                <a:ext cx="742447" cy="1057766"/>
                <a:chOff x="4754562" y="2444750"/>
                <a:chExt cx="742447" cy="1057766"/>
              </a:xfrm>
            </p:grpSpPr>
            <p:sp>
              <p:nvSpPr>
                <p:cNvPr id="251" name="Google Shape;251;p25"/>
                <p:cNvSpPr/>
                <p:nvPr/>
              </p:nvSpPr>
              <p:spPr>
                <a:xfrm>
                  <a:off x="4754562" y="2563812"/>
                  <a:ext cx="220662" cy="293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816" extrusionOk="0">
                      <a:moveTo>
                        <a:pt x="202" y="173"/>
                      </a:moveTo>
                      <a:lnTo>
                        <a:pt x="202" y="173"/>
                      </a:lnTo>
                      <a:cubicBezTo>
                        <a:pt x="198" y="179"/>
                        <a:pt x="195" y="187"/>
                        <a:pt x="191" y="192"/>
                      </a:cubicBezTo>
                      <a:lnTo>
                        <a:pt x="191" y="192"/>
                      </a:lnTo>
                      <a:cubicBezTo>
                        <a:pt x="162" y="202"/>
                        <a:pt x="138" y="223"/>
                        <a:pt x="121" y="257"/>
                      </a:cubicBezTo>
                      <a:lnTo>
                        <a:pt x="121" y="257"/>
                      </a:lnTo>
                      <a:cubicBezTo>
                        <a:pt x="68" y="366"/>
                        <a:pt x="30" y="480"/>
                        <a:pt x="12" y="600"/>
                      </a:cubicBezTo>
                      <a:lnTo>
                        <a:pt x="12" y="600"/>
                      </a:lnTo>
                      <a:cubicBezTo>
                        <a:pt x="0" y="684"/>
                        <a:pt x="62" y="759"/>
                        <a:pt x="137" y="788"/>
                      </a:cubicBezTo>
                      <a:lnTo>
                        <a:pt x="137" y="788"/>
                      </a:lnTo>
                      <a:cubicBezTo>
                        <a:pt x="199" y="813"/>
                        <a:pt x="315" y="815"/>
                        <a:pt x="345" y="735"/>
                      </a:cubicBezTo>
                      <a:lnTo>
                        <a:pt x="345" y="735"/>
                      </a:lnTo>
                      <a:cubicBezTo>
                        <a:pt x="395" y="601"/>
                        <a:pt x="454" y="472"/>
                        <a:pt x="521" y="347"/>
                      </a:cubicBezTo>
                      <a:lnTo>
                        <a:pt x="521" y="347"/>
                      </a:lnTo>
                      <a:cubicBezTo>
                        <a:pt x="613" y="173"/>
                        <a:pt x="294" y="0"/>
                        <a:pt x="202" y="173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5"/>
                <p:cNvSpPr/>
                <p:nvPr/>
              </p:nvSpPr>
              <p:spPr>
                <a:xfrm>
                  <a:off x="5087937" y="2679700"/>
                  <a:ext cx="131762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476" extrusionOk="0">
                      <a:moveTo>
                        <a:pt x="367" y="16"/>
                      </a:moveTo>
                      <a:lnTo>
                        <a:pt x="367" y="400"/>
                      </a:lnTo>
                      <a:lnTo>
                        <a:pt x="367" y="400"/>
                      </a:lnTo>
                      <a:cubicBezTo>
                        <a:pt x="343" y="415"/>
                        <a:pt x="315" y="431"/>
                        <a:pt x="287" y="441"/>
                      </a:cubicBezTo>
                      <a:lnTo>
                        <a:pt x="287" y="441"/>
                      </a:lnTo>
                      <a:cubicBezTo>
                        <a:pt x="204" y="475"/>
                        <a:pt x="114" y="415"/>
                        <a:pt x="65" y="351"/>
                      </a:cubicBezTo>
                      <a:lnTo>
                        <a:pt x="65" y="351"/>
                      </a:lnTo>
                      <a:cubicBezTo>
                        <a:pt x="25" y="297"/>
                        <a:pt x="0" y="183"/>
                        <a:pt x="81" y="151"/>
                      </a:cubicBezTo>
                      <a:lnTo>
                        <a:pt x="81" y="151"/>
                      </a:lnTo>
                      <a:cubicBezTo>
                        <a:pt x="99" y="144"/>
                        <a:pt x="116" y="136"/>
                        <a:pt x="134" y="125"/>
                      </a:cubicBezTo>
                      <a:lnTo>
                        <a:pt x="134" y="125"/>
                      </a:lnTo>
                      <a:cubicBezTo>
                        <a:pt x="137" y="123"/>
                        <a:pt x="145" y="117"/>
                        <a:pt x="147" y="116"/>
                      </a:cubicBezTo>
                      <a:lnTo>
                        <a:pt x="147" y="116"/>
                      </a:lnTo>
                      <a:cubicBezTo>
                        <a:pt x="147" y="116"/>
                        <a:pt x="147" y="116"/>
                        <a:pt x="147" y="117"/>
                      </a:cubicBezTo>
                      <a:lnTo>
                        <a:pt x="147" y="117"/>
                      </a:lnTo>
                      <a:cubicBezTo>
                        <a:pt x="149" y="115"/>
                        <a:pt x="151" y="112"/>
                        <a:pt x="154" y="111"/>
                      </a:cubicBezTo>
                      <a:lnTo>
                        <a:pt x="154" y="111"/>
                      </a:lnTo>
                      <a:cubicBezTo>
                        <a:pt x="180" y="88"/>
                        <a:pt x="204" y="61"/>
                        <a:pt x="223" y="31"/>
                      </a:cubicBezTo>
                      <a:lnTo>
                        <a:pt x="223" y="31"/>
                      </a:lnTo>
                      <a:cubicBezTo>
                        <a:pt x="243" y="1"/>
                        <a:pt x="292" y="0"/>
                        <a:pt x="323" y="3"/>
                      </a:cubicBezTo>
                      <a:lnTo>
                        <a:pt x="323" y="3"/>
                      </a:lnTo>
                      <a:cubicBezTo>
                        <a:pt x="339" y="5"/>
                        <a:pt x="354" y="9"/>
                        <a:pt x="367" y="16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5"/>
                <p:cNvSpPr/>
                <p:nvPr/>
              </p:nvSpPr>
              <p:spPr>
                <a:xfrm>
                  <a:off x="4918075" y="2444750"/>
                  <a:ext cx="153987" cy="103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288" extrusionOk="0">
                      <a:moveTo>
                        <a:pt x="424" y="66"/>
                      </a:moveTo>
                      <a:lnTo>
                        <a:pt x="424" y="66"/>
                      </a:lnTo>
                      <a:cubicBezTo>
                        <a:pt x="416" y="142"/>
                        <a:pt x="387" y="211"/>
                        <a:pt x="336" y="269"/>
                      </a:cubicBezTo>
                      <a:lnTo>
                        <a:pt x="336" y="269"/>
                      </a:lnTo>
                      <a:cubicBezTo>
                        <a:pt x="321" y="287"/>
                        <a:pt x="293" y="281"/>
                        <a:pt x="273" y="277"/>
                      </a:cubicBezTo>
                      <a:lnTo>
                        <a:pt x="273" y="277"/>
                      </a:lnTo>
                      <a:cubicBezTo>
                        <a:pt x="230" y="269"/>
                        <a:pt x="191" y="251"/>
                        <a:pt x="151" y="232"/>
                      </a:cubicBezTo>
                      <a:lnTo>
                        <a:pt x="151" y="232"/>
                      </a:lnTo>
                      <a:cubicBezTo>
                        <a:pt x="115" y="214"/>
                        <a:pt x="74" y="189"/>
                        <a:pt x="44" y="161"/>
                      </a:cubicBezTo>
                      <a:lnTo>
                        <a:pt x="44" y="161"/>
                      </a:lnTo>
                      <a:cubicBezTo>
                        <a:pt x="39" y="157"/>
                        <a:pt x="0" y="120"/>
                        <a:pt x="13" y="106"/>
                      </a:cubicBezTo>
                      <a:lnTo>
                        <a:pt x="13" y="106"/>
                      </a:lnTo>
                      <a:cubicBezTo>
                        <a:pt x="41" y="73"/>
                        <a:pt x="62" y="38"/>
                        <a:pt x="76" y="0"/>
                      </a:cubicBezTo>
                      <a:lnTo>
                        <a:pt x="386" y="0"/>
                      </a:lnTo>
                      <a:lnTo>
                        <a:pt x="386" y="0"/>
                      </a:lnTo>
                      <a:cubicBezTo>
                        <a:pt x="409" y="19"/>
                        <a:pt x="426" y="41"/>
                        <a:pt x="424" y="66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5"/>
                <p:cNvSpPr/>
                <p:nvPr/>
              </p:nvSpPr>
              <p:spPr>
                <a:xfrm>
                  <a:off x="4810125" y="2973387"/>
                  <a:ext cx="230186" cy="344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956" extrusionOk="0">
                      <a:moveTo>
                        <a:pt x="376" y="85"/>
                      </a:moveTo>
                      <a:lnTo>
                        <a:pt x="376" y="85"/>
                      </a:lnTo>
                      <a:cubicBezTo>
                        <a:pt x="241" y="244"/>
                        <a:pt x="126" y="417"/>
                        <a:pt x="32" y="603"/>
                      </a:cubicBezTo>
                      <a:lnTo>
                        <a:pt x="32" y="603"/>
                      </a:lnTo>
                      <a:cubicBezTo>
                        <a:pt x="0" y="667"/>
                        <a:pt x="61" y="772"/>
                        <a:pt x="97" y="822"/>
                      </a:cubicBezTo>
                      <a:lnTo>
                        <a:pt x="97" y="822"/>
                      </a:lnTo>
                      <a:cubicBezTo>
                        <a:pt x="114" y="847"/>
                        <a:pt x="203" y="955"/>
                        <a:pt x="234" y="892"/>
                      </a:cubicBezTo>
                      <a:lnTo>
                        <a:pt x="234" y="892"/>
                      </a:lnTo>
                      <a:cubicBezTo>
                        <a:pt x="327" y="705"/>
                        <a:pt x="442" y="532"/>
                        <a:pt x="578" y="374"/>
                      </a:cubicBezTo>
                      <a:lnTo>
                        <a:pt x="578" y="374"/>
                      </a:lnTo>
                      <a:cubicBezTo>
                        <a:pt x="640" y="302"/>
                        <a:pt x="449" y="0"/>
                        <a:pt x="376" y="8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5"/>
                <p:cNvSpPr/>
                <p:nvPr/>
              </p:nvSpPr>
              <p:spPr>
                <a:xfrm>
                  <a:off x="5343022" y="3163175"/>
                  <a:ext cx="153987" cy="115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23" extrusionOk="0">
                      <a:moveTo>
                        <a:pt x="266" y="11"/>
                      </a:moveTo>
                      <a:lnTo>
                        <a:pt x="266" y="11"/>
                      </a:lnTo>
                      <a:cubicBezTo>
                        <a:pt x="221" y="20"/>
                        <a:pt x="173" y="36"/>
                        <a:pt x="136" y="64"/>
                      </a:cubicBezTo>
                      <a:lnTo>
                        <a:pt x="136" y="64"/>
                      </a:lnTo>
                      <a:cubicBezTo>
                        <a:pt x="112" y="82"/>
                        <a:pt x="77" y="110"/>
                        <a:pt x="74" y="143"/>
                      </a:cubicBezTo>
                      <a:lnTo>
                        <a:pt x="74" y="143"/>
                      </a:lnTo>
                      <a:cubicBezTo>
                        <a:pt x="74" y="151"/>
                        <a:pt x="73" y="158"/>
                        <a:pt x="72" y="165"/>
                      </a:cubicBezTo>
                      <a:lnTo>
                        <a:pt x="72" y="165"/>
                      </a:lnTo>
                      <a:cubicBezTo>
                        <a:pt x="50" y="179"/>
                        <a:pt x="28" y="197"/>
                        <a:pt x="16" y="220"/>
                      </a:cubicBezTo>
                      <a:lnTo>
                        <a:pt x="16" y="220"/>
                      </a:lnTo>
                      <a:cubicBezTo>
                        <a:pt x="5" y="243"/>
                        <a:pt x="0" y="274"/>
                        <a:pt x="22" y="294"/>
                      </a:cubicBezTo>
                      <a:lnTo>
                        <a:pt x="22" y="294"/>
                      </a:lnTo>
                      <a:cubicBezTo>
                        <a:pt x="48" y="316"/>
                        <a:pt x="86" y="322"/>
                        <a:pt x="120" y="320"/>
                      </a:cubicBezTo>
                      <a:lnTo>
                        <a:pt x="120" y="320"/>
                      </a:lnTo>
                      <a:cubicBezTo>
                        <a:pt x="166" y="317"/>
                        <a:pt x="213" y="305"/>
                        <a:pt x="254" y="285"/>
                      </a:cubicBezTo>
                      <a:lnTo>
                        <a:pt x="254" y="285"/>
                      </a:lnTo>
                      <a:cubicBezTo>
                        <a:pt x="334" y="245"/>
                        <a:pt x="416" y="173"/>
                        <a:pt x="423" y="79"/>
                      </a:cubicBezTo>
                      <a:lnTo>
                        <a:pt x="423" y="79"/>
                      </a:lnTo>
                      <a:cubicBezTo>
                        <a:pt x="427" y="1"/>
                        <a:pt x="320" y="0"/>
                        <a:pt x="266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5"/>
                <p:cNvSpPr/>
                <p:nvPr/>
              </p:nvSpPr>
              <p:spPr>
                <a:xfrm>
                  <a:off x="5181538" y="3362816"/>
                  <a:ext cx="166687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386" extrusionOk="0">
                      <a:moveTo>
                        <a:pt x="449" y="138"/>
                      </a:moveTo>
                      <a:lnTo>
                        <a:pt x="449" y="138"/>
                      </a:lnTo>
                      <a:cubicBezTo>
                        <a:pt x="416" y="51"/>
                        <a:pt x="322" y="8"/>
                        <a:pt x="235" y="3"/>
                      </a:cubicBezTo>
                      <a:lnTo>
                        <a:pt x="235" y="3"/>
                      </a:lnTo>
                      <a:cubicBezTo>
                        <a:pt x="171" y="0"/>
                        <a:pt x="104" y="26"/>
                        <a:pt x="59" y="71"/>
                      </a:cubicBezTo>
                      <a:lnTo>
                        <a:pt x="59" y="71"/>
                      </a:lnTo>
                      <a:cubicBezTo>
                        <a:pt x="24" y="106"/>
                        <a:pt x="0" y="162"/>
                        <a:pt x="6" y="210"/>
                      </a:cubicBezTo>
                      <a:lnTo>
                        <a:pt x="6" y="210"/>
                      </a:lnTo>
                      <a:cubicBezTo>
                        <a:pt x="11" y="251"/>
                        <a:pt x="25" y="282"/>
                        <a:pt x="55" y="313"/>
                      </a:cubicBezTo>
                      <a:lnTo>
                        <a:pt x="55" y="313"/>
                      </a:lnTo>
                      <a:cubicBezTo>
                        <a:pt x="86" y="343"/>
                        <a:pt x="136" y="370"/>
                        <a:pt x="179" y="377"/>
                      </a:cubicBezTo>
                      <a:lnTo>
                        <a:pt x="179" y="377"/>
                      </a:lnTo>
                      <a:cubicBezTo>
                        <a:pt x="219" y="382"/>
                        <a:pt x="266" y="385"/>
                        <a:pt x="302" y="363"/>
                      </a:cubicBezTo>
                      <a:lnTo>
                        <a:pt x="302" y="363"/>
                      </a:lnTo>
                      <a:cubicBezTo>
                        <a:pt x="330" y="345"/>
                        <a:pt x="360" y="315"/>
                        <a:pt x="356" y="279"/>
                      </a:cubicBezTo>
                      <a:lnTo>
                        <a:pt x="356" y="279"/>
                      </a:lnTo>
                      <a:cubicBezTo>
                        <a:pt x="356" y="277"/>
                        <a:pt x="356" y="276"/>
                        <a:pt x="356" y="274"/>
                      </a:cubicBezTo>
                      <a:lnTo>
                        <a:pt x="356" y="274"/>
                      </a:lnTo>
                      <a:cubicBezTo>
                        <a:pt x="383" y="268"/>
                        <a:pt x="412" y="255"/>
                        <a:pt x="429" y="236"/>
                      </a:cubicBezTo>
                      <a:lnTo>
                        <a:pt x="429" y="236"/>
                      </a:lnTo>
                      <a:cubicBezTo>
                        <a:pt x="452" y="212"/>
                        <a:pt x="461" y="171"/>
                        <a:pt x="449" y="13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7" name="Google Shape;257;p25"/>
              <p:cNvSpPr/>
              <p:nvPr/>
            </p:nvSpPr>
            <p:spPr>
              <a:xfrm rot="10800000">
                <a:off x="2307808" y="4093042"/>
                <a:ext cx="3476902" cy="1039914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2762" extrusionOk="0">
                    <a:moveTo>
                      <a:pt x="8891" y="10"/>
                    </a:moveTo>
                    <a:lnTo>
                      <a:pt x="8891" y="10"/>
                    </a:lnTo>
                    <a:cubicBezTo>
                      <a:pt x="8562" y="30"/>
                      <a:pt x="8235" y="78"/>
                      <a:pt x="7910" y="126"/>
                    </a:cubicBezTo>
                    <a:lnTo>
                      <a:pt x="7910" y="126"/>
                    </a:lnTo>
                    <a:cubicBezTo>
                      <a:pt x="7279" y="218"/>
                      <a:pt x="6651" y="336"/>
                      <a:pt x="6031" y="479"/>
                    </a:cubicBezTo>
                    <a:lnTo>
                      <a:pt x="6031" y="479"/>
                    </a:lnTo>
                    <a:cubicBezTo>
                      <a:pt x="4785" y="766"/>
                      <a:pt x="3564" y="1153"/>
                      <a:pt x="2380" y="1634"/>
                    </a:cubicBezTo>
                    <a:lnTo>
                      <a:pt x="2380" y="1634"/>
                    </a:lnTo>
                    <a:cubicBezTo>
                      <a:pt x="1788" y="1876"/>
                      <a:pt x="1204" y="2140"/>
                      <a:pt x="632" y="2430"/>
                    </a:cubicBezTo>
                    <a:lnTo>
                      <a:pt x="632" y="2430"/>
                    </a:lnTo>
                    <a:cubicBezTo>
                      <a:pt x="420" y="2537"/>
                      <a:pt x="209" y="2647"/>
                      <a:pt x="0" y="2761"/>
                    </a:cubicBezTo>
                    <a:lnTo>
                      <a:pt x="25" y="2761"/>
                    </a:lnTo>
                    <a:lnTo>
                      <a:pt x="25" y="2761"/>
                    </a:lnTo>
                    <a:cubicBezTo>
                      <a:pt x="373" y="2573"/>
                      <a:pt x="725" y="2392"/>
                      <a:pt x="1081" y="2222"/>
                    </a:cubicBezTo>
                    <a:lnTo>
                      <a:pt x="1081" y="2222"/>
                    </a:lnTo>
                    <a:cubicBezTo>
                      <a:pt x="1919" y="1821"/>
                      <a:pt x="2782" y="1468"/>
                      <a:pt x="3661" y="1167"/>
                    </a:cubicBezTo>
                    <a:lnTo>
                      <a:pt x="3661" y="1167"/>
                    </a:lnTo>
                    <a:cubicBezTo>
                      <a:pt x="4541" y="866"/>
                      <a:pt x="5440" y="616"/>
                      <a:pt x="6348" y="418"/>
                    </a:cubicBezTo>
                    <a:lnTo>
                      <a:pt x="6348" y="418"/>
                    </a:lnTo>
                    <a:cubicBezTo>
                      <a:pt x="6811" y="318"/>
                      <a:pt x="7277" y="233"/>
                      <a:pt x="7745" y="160"/>
                    </a:cubicBezTo>
                    <a:lnTo>
                      <a:pt x="7745" y="160"/>
                    </a:lnTo>
                    <a:cubicBezTo>
                      <a:pt x="8217" y="87"/>
                      <a:pt x="8698" y="6"/>
                      <a:pt x="9175" y="11"/>
                    </a:cubicBezTo>
                    <a:lnTo>
                      <a:pt x="9175" y="11"/>
                    </a:lnTo>
                    <a:cubicBezTo>
                      <a:pt x="9194" y="11"/>
                      <a:pt x="9211" y="11"/>
                      <a:pt x="9230" y="11"/>
                    </a:cubicBezTo>
                    <a:lnTo>
                      <a:pt x="9230" y="4"/>
                    </a:lnTo>
                    <a:lnTo>
                      <a:pt x="9230" y="4"/>
                    </a:lnTo>
                    <a:cubicBezTo>
                      <a:pt x="9118" y="0"/>
                      <a:pt x="9003" y="4"/>
                      <a:pt x="8891" y="1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rot="10800000">
                <a:off x="3390949" y="4492723"/>
                <a:ext cx="2455265" cy="782432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2079" extrusionOk="0">
                    <a:moveTo>
                      <a:pt x="4294" y="543"/>
                    </a:moveTo>
                    <a:lnTo>
                      <a:pt x="4294" y="543"/>
                    </a:lnTo>
                    <a:cubicBezTo>
                      <a:pt x="3759" y="253"/>
                      <a:pt x="3130" y="272"/>
                      <a:pt x="2543" y="352"/>
                    </a:cubicBezTo>
                    <a:lnTo>
                      <a:pt x="2543" y="352"/>
                    </a:lnTo>
                    <a:cubicBezTo>
                      <a:pt x="1877" y="443"/>
                      <a:pt x="1200" y="580"/>
                      <a:pt x="582" y="852"/>
                    </a:cubicBezTo>
                    <a:lnTo>
                      <a:pt x="582" y="852"/>
                    </a:lnTo>
                    <a:cubicBezTo>
                      <a:pt x="334" y="962"/>
                      <a:pt x="18" y="1130"/>
                      <a:pt x="5" y="1440"/>
                    </a:cubicBezTo>
                    <a:lnTo>
                      <a:pt x="5" y="1440"/>
                    </a:lnTo>
                    <a:cubicBezTo>
                      <a:pt x="5" y="1444"/>
                      <a:pt x="12" y="1446"/>
                      <a:pt x="15" y="1446"/>
                    </a:cubicBezTo>
                    <a:lnTo>
                      <a:pt x="15" y="1446"/>
                    </a:lnTo>
                    <a:cubicBezTo>
                      <a:pt x="699" y="1373"/>
                      <a:pt x="1375" y="1239"/>
                      <a:pt x="2046" y="1087"/>
                    </a:cubicBezTo>
                    <a:lnTo>
                      <a:pt x="2046" y="1087"/>
                    </a:lnTo>
                    <a:cubicBezTo>
                      <a:pt x="2728" y="932"/>
                      <a:pt x="3406" y="765"/>
                      <a:pt x="4085" y="602"/>
                    </a:cubicBezTo>
                    <a:lnTo>
                      <a:pt x="4085" y="602"/>
                    </a:lnTo>
                    <a:cubicBezTo>
                      <a:pt x="4154" y="586"/>
                      <a:pt x="4222" y="570"/>
                      <a:pt x="4289" y="554"/>
                    </a:cubicBezTo>
                    <a:lnTo>
                      <a:pt x="4289" y="554"/>
                    </a:lnTo>
                    <a:cubicBezTo>
                      <a:pt x="4289" y="556"/>
                      <a:pt x="4288" y="558"/>
                      <a:pt x="4287" y="563"/>
                    </a:cubicBezTo>
                    <a:lnTo>
                      <a:pt x="4287" y="563"/>
                    </a:lnTo>
                    <a:cubicBezTo>
                      <a:pt x="4287" y="566"/>
                      <a:pt x="4249" y="581"/>
                      <a:pt x="4249" y="581"/>
                    </a:cubicBezTo>
                    <a:lnTo>
                      <a:pt x="4249" y="581"/>
                    </a:lnTo>
                    <a:cubicBezTo>
                      <a:pt x="4195" y="607"/>
                      <a:pt x="4143" y="630"/>
                      <a:pt x="4089" y="653"/>
                    </a:cubicBezTo>
                    <a:lnTo>
                      <a:pt x="4089" y="653"/>
                    </a:lnTo>
                    <a:cubicBezTo>
                      <a:pt x="3983" y="700"/>
                      <a:pt x="3874" y="742"/>
                      <a:pt x="3764" y="781"/>
                    </a:cubicBezTo>
                    <a:lnTo>
                      <a:pt x="3764" y="781"/>
                    </a:lnTo>
                    <a:cubicBezTo>
                      <a:pt x="3544" y="859"/>
                      <a:pt x="3320" y="928"/>
                      <a:pt x="3097" y="996"/>
                    </a:cubicBezTo>
                    <a:lnTo>
                      <a:pt x="3097" y="996"/>
                    </a:lnTo>
                    <a:cubicBezTo>
                      <a:pt x="2378" y="1218"/>
                      <a:pt x="1602" y="1480"/>
                      <a:pt x="1107" y="2078"/>
                    </a:cubicBezTo>
                    <a:lnTo>
                      <a:pt x="1127" y="2078"/>
                    </a:lnTo>
                    <a:lnTo>
                      <a:pt x="1127" y="2078"/>
                    </a:lnTo>
                    <a:cubicBezTo>
                      <a:pt x="1300" y="1872"/>
                      <a:pt x="1516" y="1699"/>
                      <a:pt x="1746" y="1558"/>
                    </a:cubicBezTo>
                    <a:lnTo>
                      <a:pt x="1746" y="1558"/>
                    </a:lnTo>
                    <a:cubicBezTo>
                      <a:pt x="2242" y="1253"/>
                      <a:pt x="2808" y="1099"/>
                      <a:pt x="3359" y="927"/>
                    </a:cubicBezTo>
                    <a:lnTo>
                      <a:pt x="3359" y="927"/>
                    </a:lnTo>
                    <a:cubicBezTo>
                      <a:pt x="3685" y="824"/>
                      <a:pt x="4010" y="712"/>
                      <a:pt x="4317" y="560"/>
                    </a:cubicBezTo>
                    <a:lnTo>
                      <a:pt x="4317" y="560"/>
                    </a:lnTo>
                    <a:cubicBezTo>
                      <a:pt x="4321" y="559"/>
                      <a:pt x="4317" y="556"/>
                      <a:pt x="4315" y="554"/>
                    </a:cubicBezTo>
                    <a:lnTo>
                      <a:pt x="4315" y="554"/>
                    </a:lnTo>
                    <a:cubicBezTo>
                      <a:pt x="4313" y="552"/>
                      <a:pt x="4310" y="551"/>
                      <a:pt x="4308" y="550"/>
                    </a:cubicBezTo>
                    <a:lnTo>
                      <a:pt x="4308" y="550"/>
                    </a:lnTo>
                    <a:cubicBezTo>
                      <a:pt x="4921" y="404"/>
                      <a:pt x="5534" y="262"/>
                      <a:pt x="6145" y="110"/>
                    </a:cubicBezTo>
                    <a:lnTo>
                      <a:pt x="6145" y="110"/>
                    </a:lnTo>
                    <a:cubicBezTo>
                      <a:pt x="6270" y="78"/>
                      <a:pt x="6394" y="45"/>
                      <a:pt x="6517" y="11"/>
                    </a:cubicBezTo>
                    <a:lnTo>
                      <a:pt x="6517" y="0"/>
                    </a:lnTo>
                    <a:lnTo>
                      <a:pt x="6517" y="0"/>
                    </a:lnTo>
                    <a:cubicBezTo>
                      <a:pt x="6162" y="101"/>
                      <a:pt x="5802" y="182"/>
                      <a:pt x="5444" y="268"/>
                    </a:cubicBezTo>
                    <a:lnTo>
                      <a:pt x="5444" y="268"/>
                    </a:lnTo>
                    <a:cubicBezTo>
                      <a:pt x="5061" y="359"/>
                      <a:pt x="4677" y="451"/>
                      <a:pt x="4294" y="543"/>
                    </a:cubicBezTo>
                    <a:close/>
                    <a:moveTo>
                      <a:pt x="2448" y="982"/>
                    </a:moveTo>
                    <a:lnTo>
                      <a:pt x="2448" y="982"/>
                    </a:lnTo>
                    <a:cubicBezTo>
                      <a:pt x="1954" y="1099"/>
                      <a:pt x="1457" y="1211"/>
                      <a:pt x="958" y="1299"/>
                    </a:cubicBezTo>
                    <a:lnTo>
                      <a:pt x="958" y="1299"/>
                    </a:lnTo>
                    <a:cubicBezTo>
                      <a:pt x="711" y="1344"/>
                      <a:pt x="464" y="1382"/>
                      <a:pt x="217" y="1414"/>
                    </a:cubicBezTo>
                    <a:lnTo>
                      <a:pt x="217" y="1414"/>
                    </a:lnTo>
                    <a:cubicBezTo>
                      <a:pt x="185" y="1417"/>
                      <a:pt x="155" y="1420"/>
                      <a:pt x="123" y="1424"/>
                    </a:cubicBezTo>
                    <a:lnTo>
                      <a:pt x="123" y="1424"/>
                    </a:lnTo>
                    <a:cubicBezTo>
                      <a:pt x="107" y="1426"/>
                      <a:pt x="44" y="1443"/>
                      <a:pt x="31" y="1434"/>
                    </a:cubicBezTo>
                    <a:lnTo>
                      <a:pt x="31" y="1434"/>
                    </a:lnTo>
                    <a:cubicBezTo>
                      <a:pt x="0" y="1417"/>
                      <a:pt x="36" y="1330"/>
                      <a:pt x="48" y="1300"/>
                    </a:cubicBezTo>
                    <a:lnTo>
                      <a:pt x="48" y="1300"/>
                    </a:lnTo>
                    <a:cubicBezTo>
                      <a:pt x="82" y="1214"/>
                      <a:pt x="146" y="1140"/>
                      <a:pt x="217" y="1080"/>
                    </a:cubicBezTo>
                    <a:lnTo>
                      <a:pt x="217" y="1080"/>
                    </a:lnTo>
                    <a:cubicBezTo>
                      <a:pt x="380" y="940"/>
                      <a:pt x="589" y="858"/>
                      <a:pt x="788" y="780"/>
                    </a:cubicBezTo>
                    <a:lnTo>
                      <a:pt x="788" y="780"/>
                    </a:lnTo>
                    <a:cubicBezTo>
                      <a:pt x="1009" y="694"/>
                      <a:pt x="1236" y="626"/>
                      <a:pt x="1466" y="568"/>
                    </a:cubicBezTo>
                    <a:lnTo>
                      <a:pt x="1466" y="568"/>
                    </a:lnTo>
                    <a:cubicBezTo>
                      <a:pt x="1920" y="452"/>
                      <a:pt x="2391" y="367"/>
                      <a:pt x="2859" y="326"/>
                    </a:cubicBezTo>
                    <a:lnTo>
                      <a:pt x="2859" y="326"/>
                    </a:lnTo>
                    <a:cubicBezTo>
                      <a:pt x="3304" y="288"/>
                      <a:pt x="3772" y="305"/>
                      <a:pt x="4185" y="496"/>
                    </a:cubicBezTo>
                    <a:lnTo>
                      <a:pt x="4185" y="496"/>
                    </a:lnTo>
                    <a:cubicBezTo>
                      <a:pt x="4213" y="508"/>
                      <a:pt x="4250" y="520"/>
                      <a:pt x="4273" y="540"/>
                    </a:cubicBezTo>
                    <a:lnTo>
                      <a:pt x="4273" y="540"/>
                    </a:lnTo>
                    <a:cubicBezTo>
                      <a:pt x="4278" y="543"/>
                      <a:pt x="4282" y="544"/>
                      <a:pt x="4284" y="546"/>
                    </a:cubicBezTo>
                    <a:lnTo>
                      <a:pt x="4284" y="546"/>
                    </a:lnTo>
                    <a:cubicBezTo>
                      <a:pt x="3672" y="692"/>
                      <a:pt x="3060" y="838"/>
                      <a:pt x="2448" y="9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25"/>
            <p:cNvSpPr/>
            <p:nvPr/>
          </p:nvSpPr>
          <p:spPr>
            <a:xfrm rot="-5400000" flipH="1">
              <a:off x="545200" y="3677982"/>
              <a:ext cx="1065949" cy="2228793"/>
            </a:xfrm>
            <a:custGeom>
              <a:avLst/>
              <a:gdLst/>
              <a:ahLst/>
              <a:cxnLst/>
              <a:rect l="l" t="t" r="r" b="b"/>
              <a:pathLst>
                <a:path w="2522" h="5276" extrusionOk="0">
                  <a:moveTo>
                    <a:pt x="2521" y="0"/>
                  </a:moveTo>
                  <a:lnTo>
                    <a:pt x="2521" y="3528"/>
                  </a:lnTo>
                  <a:lnTo>
                    <a:pt x="2301" y="3763"/>
                  </a:lnTo>
                  <a:lnTo>
                    <a:pt x="2301" y="3763"/>
                  </a:lnTo>
                  <a:cubicBezTo>
                    <a:pt x="2144" y="3930"/>
                    <a:pt x="1985" y="4100"/>
                    <a:pt x="1786" y="4214"/>
                  </a:cubicBezTo>
                  <a:lnTo>
                    <a:pt x="1786" y="4214"/>
                  </a:lnTo>
                  <a:cubicBezTo>
                    <a:pt x="1873" y="3877"/>
                    <a:pt x="2082" y="3573"/>
                    <a:pt x="2367" y="3372"/>
                  </a:cubicBezTo>
                  <a:lnTo>
                    <a:pt x="2367" y="3372"/>
                  </a:lnTo>
                  <a:cubicBezTo>
                    <a:pt x="1989" y="3348"/>
                    <a:pt x="1639" y="3596"/>
                    <a:pt x="1413" y="3900"/>
                  </a:cubicBezTo>
                  <a:lnTo>
                    <a:pt x="1413" y="3900"/>
                  </a:lnTo>
                  <a:cubicBezTo>
                    <a:pt x="1186" y="4203"/>
                    <a:pt x="1050" y="4564"/>
                    <a:pt x="870" y="4897"/>
                  </a:cubicBezTo>
                  <a:lnTo>
                    <a:pt x="870" y="4897"/>
                  </a:lnTo>
                  <a:cubicBezTo>
                    <a:pt x="772" y="5077"/>
                    <a:pt x="591" y="5275"/>
                    <a:pt x="400" y="5200"/>
                  </a:cubicBezTo>
                  <a:lnTo>
                    <a:pt x="400" y="5200"/>
                  </a:lnTo>
                  <a:cubicBezTo>
                    <a:pt x="401" y="4838"/>
                    <a:pt x="497" y="4475"/>
                    <a:pt x="676" y="4159"/>
                  </a:cubicBezTo>
                  <a:lnTo>
                    <a:pt x="676" y="4159"/>
                  </a:lnTo>
                  <a:cubicBezTo>
                    <a:pt x="542" y="4389"/>
                    <a:pt x="266" y="4530"/>
                    <a:pt x="0" y="4501"/>
                  </a:cubicBezTo>
                  <a:lnTo>
                    <a:pt x="0" y="4501"/>
                  </a:lnTo>
                  <a:cubicBezTo>
                    <a:pt x="310" y="3873"/>
                    <a:pt x="619" y="3246"/>
                    <a:pt x="928" y="2618"/>
                  </a:cubicBezTo>
                  <a:lnTo>
                    <a:pt x="928" y="2618"/>
                  </a:lnTo>
                  <a:cubicBezTo>
                    <a:pt x="1018" y="2434"/>
                    <a:pt x="1112" y="2245"/>
                    <a:pt x="1121" y="2039"/>
                  </a:cubicBezTo>
                  <a:lnTo>
                    <a:pt x="1121" y="2039"/>
                  </a:lnTo>
                  <a:cubicBezTo>
                    <a:pt x="1133" y="1800"/>
                    <a:pt x="1030" y="1561"/>
                    <a:pt x="1075" y="1324"/>
                  </a:cubicBezTo>
                  <a:lnTo>
                    <a:pt x="1075" y="1324"/>
                  </a:lnTo>
                  <a:cubicBezTo>
                    <a:pt x="1099" y="1204"/>
                    <a:pt x="1160" y="1082"/>
                    <a:pt x="1123" y="964"/>
                  </a:cubicBezTo>
                  <a:lnTo>
                    <a:pt x="1123" y="964"/>
                  </a:lnTo>
                  <a:cubicBezTo>
                    <a:pt x="1089" y="856"/>
                    <a:pt x="984" y="790"/>
                    <a:pt x="909" y="705"/>
                  </a:cubicBezTo>
                  <a:lnTo>
                    <a:pt x="909" y="705"/>
                  </a:lnTo>
                  <a:cubicBezTo>
                    <a:pt x="745" y="516"/>
                    <a:pt x="751" y="251"/>
                    <a:pt x="819" y="0"/>
                  </a:cubicBezTo>
                  <a:lnTo>
                    <a:pt x="2521" y="0"/>
                  </a:lnTo>
                </a:path>
              </a:pathLst>
            </a:custGeom>
            <a:solidFill>
              <a:srgbClr val="FA1F67">
                <a:alpha val="45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ctrTitle"/>
          </p:nvPr>
        </p:nvSpPr>
        <p:spPr>
          <a:xfrm>
            <a:off x="1254150" y="2040275"/>
            <a:ext cx="6635700" cy="9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eapsort nonrecursive  algorithm </a:t>
            </a:r>
            <a:endParaRPr dirty="0"/>
          </a:p>
        </p:txBody>
      </p:sp>
      <p:sp>
        <p:nvSpPr>
          <p:cNvPr id="399" name="Google Shape;399;p36"/>
          <p:cNvSpPr txBox="1">
            <a:spLocks noGrp="1"/>
          </p:cNvSpPr>
          <p:nvPr>
            <p:ph type="subTitle" idx="1"/>
          </p:nvPr>
        </p:nvSpPr>
        <p:spPr>
          <a:xfrm>
            <a:off x="2307675" y="29852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awan Walid Mostafa</a:t>
            </a:r>
            <a:endParaRPr dirty="0"/>
          </a:p>
        </p:txBody>
      </p:sp>
      <p:grpSp>
        <p:nvGrpSpPr>
          <p:cNvPr id="400" name="Google Shape;400;p36"/>
          <p:cNvGrpSpPr/>
          <p:nvPr/>
        </p:nvGrpSpPr>
        <p:grpSpPr>
          <a:xfrm rot="10800000">
            <a:off x="-2258034" y="-969010"/>
            <a:ext cx="5817061" cy="3345688"/>
            <a:chOff x="-1942759" y="2985205"/>
            <a:chExt cx="5817061" cy="3345688"/>
          </a:xfrm>
        </p:grpSpPr>
        <p:sp>
          <p:nvSpPr>
            <p:cNvPr id="401" name="Google Shape;401;p36"/>
            <p:cNvSpPr/>
            <p:nvPr/>
          </p:nvSpPr>
          <p:spPr>
            <a:xfrm rot="-1072415">
              <a:off x="-1661115" y="3465043"/>
              <a:ext cx="3502031" cy="2386011"/>
            </a:xfrm>
            <a:custGeom>
              <a:avLst/>
              <a:gdLst/>
              <a:ahLst/>
              <a:cxnLst/>
              <a:rect l="l" t="t" r="r" b="b"/>
              <a:pathLst>
                <a:path w="9729" h="6628" extrusionOk="0">
                  <a:moveTo>
                    <a:pt x="9233" y="5694"/>
                  </a:moveTo>
                  <a:lnTo>
                    <a:pt x="9233" y="5694"/>
                  </a:lnTo>
                  <a:cubicBezTo>
                    <a:pt x="9067" y="5327"/>
                    <a:pt x="8933" y="4950"/>
                    <a:pt x="8843" y="4567"/>
                  </a:cubicBezTo>
                  <a:lnTo>
                    <a:pt x="8843" y="4567"/>
                  </a:lnTo>
                  <a:cubicBezTo>
                    <a:pt x="8745" y="4153"/>
                    <a:pt x="8706" y="3732"/>
                    <a:pt x="8680" y="3312"/>
                  </a:cubicBezTo>
                  <a:lnTo>
                    <a:pt x="8680" y="3312"/>
                  </a:lnTo>
                  <a:cubicBezTo>
                    <a:pt x="8623" y="2379"/>
                    <a:pt x="8641" y="1433"/>
                    <a:pt x="8318" y="524"/>
                  </a:cubicBezTo>
                  <a:lnTo>
                    <a:pt x="8318" y="524"/>
                  </a:lnTo>
                  <a:cubicBezTo>
                    <a:pt x="8299" y="468"/>
                    <a:pt x="8127" y="437"/>
                    <a:pt x="8069" y="428"/>
                  </a:cubicBezTo>
                  <a:lnTo>
                    <a:pt x="8069" y="428"/>
                  </a:lnTo>
                  <a:cubicBezTo>
                    <a:pt x="8008" y="419"/>
                    <a:pt x="7834" y="389"/>
                    <a:pt x="7789" y="437"/>
                  </a:cubicBezTo>
                  <a:lnTo>
                    <a:pt x="7789" y="437"/>
                  </a:lnTo>
                  <a:cubicBezTo>
                    <a:pt x="7113" y="1139"/>
                    <a:pt x="7072" y="2029"/>
                    <a:pt x="7129" y="2865"/>
                  </a:cubicBezTo>
                  <a:lnTo>
                    <a:pt x="7129" y="2865"/>
                  </a:lnTo>
                  <a:cubicBezTo>
                    <a:pt x="7144" y="3100"/>
                    <a:pt x="7166" y="3334"/>
                    <a:pt x="7180" y="3568"/>
                  </a:cubicBezTo>
                  <a:lnTo>
                    <a:pt x="7180" y="3568"/>
                  </a:lnTo>
                  <a:cubicBezTo>
                    <a:pt x="7191" y="3742"/>
                    <a:pt x="7200" y="3916"/>
                    <a:pt x="7150" y="4087"/>
                  </a:cubicBezTo>
                  <a:lnTo>
                    <a:pt x="7150" y="4087"/>
                  </a:lnTo>
                  <a:cubicBezTo>
                    <a:pt x="7111" y="4220"/>
                    <a:pt x="7038" y="4364"/>
                    <a:pt x="6879" y="4439"/>
                  </a:cubicBezTo>
                  <a:lnTo>
                    <a:pt x="6879" y="4439"/>
                  </a:lnTo>
                  <a:cubicBezTo>
                    <a:pt x="6855" y="4451"/>
                    <a:pt x="6831" y="4456"/>
                    <a:pt x="6805" y="4464"/>
                  </a:cubicBezTo>
                  <a:lnTo>
                    <a:pt x="6805" y="4464"/>
                  </a:lnTo>
                  <a:cubicBezTo>
                    <a:pt x="6803" y="4462"/>
                    <a:pt x="6801" y="4460"/>
                    <a:pt x="6799" y="4459"/>
                  </a:cubicBezTo>
                  <a:lnTo>
                    <a:pt x="6799" y="4459"/>
                  </a:lnTo>
                  <a:cubicBezTo>
                    <a:pt x="6759" y="4434"/>
                    <a:pt x="6724" y="4406"/>
                    <a:pt x="6694" y="4375"/>
                  </a:cubicBezTo>
                  <a:lnTo>
                    <a:pt x="6694" y="4375"/>
                  </a:lnTo>
                  <a:cubicBezTo>
                    <a:pt x="6335" y="4013"/>
                    <a:pt x="6574" y="3527"/>
                    <a:pt x="6328" y="3132"/>
                  </a:cubicBezTo>
                  <a:lnTo>
                    <a:pt x="6328" y="3132"/>
                  </a:lnTo>
                  <a:cubicBezTo>
                    <a:pt x="6300" y="3087"/>
                    <a:pt x="6206" y="3063"/>
                    <a:pt x="6150" y="3050"/>
                  </a:cubicBezTo>
                  <a:lnTo>
                    <a:pt x="6150" y="3050"/>
                  </a:lnTo>
                  <a:cubicBezTo>
                    <a:pt x="6068" y="3030"/>
                    <a:pt x="5965" y="3013"/>
                    <a:pt x="5878" y="3025"/>
                  </a:cubicBezTo>
                  <a:lnTo>
                    <a:pt x="5769" y="3039"/>
                  </a:lnTo>
                  <a:lnTo>
                    <a:pt x="5769" y="3039"/>
                  </a:lnTo>
                  <a:cubicBezTo>
                    <a:pt x="5688" y="2403"/>
                    <a:pt x="5607" y="1767"/>
                    <a:pt x="5527" y="1132"/>
                  </a:cubicBezTo>
                  <a:lnTo>
                    <a:pt x="5527" y="1132"/>
                  </a:lnTo>
                  <a:cubicBezTo>
                    <a:pt x="5505" y="958"/>
                    <a:pt x="5483" y="783"/>
                    <a:pt x="5461" y="609"/>
                  </a:cubicBezTo>
                  <a:lnTo>
                    <a:pt x="5461" y="609"/>
                  </a:lnTo>
                  <a:cubicBezTo>
                    <a:pt x="5444" y="477"/>
                    <a:pt x="5427" y="336"/>
                    <a:pt x="5316" y="228"/>
                  </a:cubicBezTo>
                  <a:lnTo>
                    <a:pt x="5316" y="228"/>
                  </a:lnTo>
                  <a:cubicBezTo>
                    <a:pt x="5176" y="93"/>
                    <a:pt x="4936" y="36"/>
                    <a:pt x="4721" y="17"/>
                  </a:cubicBezTo>
                  <a:lnTo>
                    <a:pt x="4721" y="17"/>
                  </a:lnTo>
                  <a:cubicBezTo>
                    <a:pt x="4518" y="0"/>
                    <a:pt x="4307" y="21"/>
                    <a:pt x="4135" y="111"/>
                  </a:cubicBezTo>
                  <a:lnTo>
                    <a:pt x="4135" y="111"/>
                  </a:lnTo>
                  <a:cubicBezTo>
                    <a:pt x="3831" y="267"/>
                    <a:pt x="3686" y="587"/>
                    <a:pt x="3596" y="843"/>
                  </a:cubicBezTo>
                  <a:lnTo>
                    <a:pt x="3596" y="843"/>
                  </a:lnTo>
                  <a:cubicBezTo>
                    <a:pt x="3493" y="1138"/>
                    <a:pt x="3463" y="1443"/>
                    <a:pt x="3481" y="1747"/>
                  </a:cubicBezTo>
                  <a:lnTo>
                    <a:pt x="3481" y="1747"/>
                  </a:lnTo>
                  <a:cubicBezTo>
                    <a:pt x="3518" y="2372"/>
                    <a:pt x="3742" y="2980"/>
                    <a:pt x="3979" y="3576"/>
                  </a:cubicBezTo>
                  <a:lnTo>
                    <a:pt x="3979" y="3576"/>
                  </a:lnTo>
                  <a:cubicBezTo>
                    <a:pt x="4241" y="4232"/>
                    <a:pt x="4528" y="4882"/>
                    <a:pt x="4842" y="5525"/>
                  </a:cubicBezTo>
                  <a:lnTo>
                    <a:pt x="4842" y="5525"/>
                  </a:lnTo>
                  <a:cubicBezTo>
                    <a:pt x="4994" y="5837"/>
                    <a:pt x="5163" y="6144"/>
                    <a:pt x="5302" y="6459"/>
                  </a:cubicBezTo>
                  <a:lnTo>
                    <a:pt x="5302" y="6459"/>
                  </a:lnTo>
                  <a:cubicBezTo>
                    <a:pt x="5326" y="6515"/>
                    <a:pt x="5350" y="6572"/>
                    <a:pt x="5373" y="6627"/>
                  </a:cubicBezTo>
                  <a:lnTo>
                    <a:pt x="5893" y="6627"/>
                  </a:lnTo>
                  <a:lnTo>
                    <a:pt x="5893" y="6627"/>
                  </a:lnTo>
                  <a:cubicBezTo>
                    <a:pt x="5769" y="6324"/>
                    <a:pt x="5607" y="6029"/>
                    <a:pt x="5460" y="5731"/>
                  </a:cubicBezTo>
                  <a:lnTo>
                    <a:pt x="5460" y="5731"/>
                  </a:lnTo>
                  <a:cubicBezTo>
                    <a:pt x="5303" y="5415"/>
                    <a:pt x="5152" y="5097"/>
                    <a:pt x="5008" y="4776"/>
                  </a:cubicBezTo>
                  <a:lnTo>
                    <a:pt x="5008" y="4776"/>
                  </a:lnTo>
                  <a:cubicBezTo>
                    <a:pt x="4726" y="4151"/>
                    <a:pt x="4450" y="3519"/>
                    <a:pt x="4244" y="2877"/>
                  </a:cubicBezTo>
                  <a:lnTo>
                    <a:pt x="4244" y="2877"/>
                  </a:lnTo>
                  <a:cubicBezTo>
                    <a:pt x="4053" y="2281"/>
                    <a:pt x="3935" y="1649"/>
                    <a:pt x="4112" y="1041"/>
                  </a:cubicBezTo>
                  <a:lnTo>
                    <a:pt x="4112" y="1041"/>
                  </a:lnTo>
                  <a:cubicBezTo>
                    <a:pt x="4154" y="897"/>
                    <a:pt x="4212" y="756"/>
                    <a:pt x="4289" y="619"/>
                  </a:cubicBezTo>
                  <a:lnTo>
                    <a:pt x="4289" y="619"/>
                  </a:lnTo>
                  <a:cubicBezTo>
                    <a:pt x="4361" y="489"/>
                    <a:pt x="4450" y="361"/>
                    <a:pt x="4594" y="270"/>
                  </a:cubicBezTo>
                  <a:lnTo>
                    <a:pt x="4594" y="270"/>
                  </a:lnTo>
                  <a:cubicBezTo>
                    <a:pt x="4650" y="234"/>
                    <a:pt x="4710" y="204"/>
                    <a:pt x="4780" y="190"/>
                  </a:cubicBezTo>
                  <a:lnTo>
                    <a:pt x="4780" y="190"/>
                  </a:lnTo>
                  <a:cubicBezTo>
                    <a:pt x="4880" y="290"/>
                    <a:pt x="4898" y="408"/>
                    <a:pt x="4912" y="532"/>
                  </a:cubicBezTo>
                  <a:lnTo>
                    <a:pt x="4912" y="532"/>
                  </a:lnTo>
                  <a:cubicBezTo>
                    <a:pt x="5002" y="1229"/>
                    <a:pt x="5089" y="1926"/>
                    <a:pt x="5178" y="2623"/>
                  </a:cubicBezTo>
                  <a:lnTo>
                    <a:pt x="5178" y="2623"/>
                  </a:lnTo>
                  <a:cubicBezTo>
                    <a:pt x="5200" y="2791"/>
                    <a:pt x="5220" y="2961"/>
                    <a:pt x="5243" y="3131"/>
                  </a:cubicBezTo>
                  <a:lnTo>
                    <a:pt x="5243" y="3131"/>
                  </a:lnTo>
                  <a:cubicBezTo>
                    <a:pt x="5249" y="3183"/>
                    <a:pt x="5338" y="3207"/>
                    <a:pt x="5393" y="3223"/>
                  </a:cubicBezTo>
                  <a:lnTo>
                    <a:pt x="5393" y="3223"/>
                  </a:lnTo>
                  <a:cubicBezTo>
                    <a:pt x="5483" y="3249"/>
                    <a:pt x="5599" y="3271"/>
                    <a:pt x="5697" y="3258"/>
                  </a:cubicBezTo>
                  <a:lnTo>
                    <a:pt x="5859" y="3238"/>
                  </a:lnTo>
                  <a:lnTo>
                    <a:pt x="5859" y="3238"/>
                  </a:lnTo>
                  <a:cubicBezTo>
                    <a:pt x="5975" y="3580"/>
                    <a:pt x="5851" y="3961"/>
                    <a:pt x="6110" y="4277"/>
                  </a:cubicBezTo>
                  <a:lnTo>
                    <a:pt x="6110" y="4277"/>
                  </a:lnTo>
                  <a:cubicBezTo>
                    <a:pt x="6262" y="4462"/>
                    <a:pt x="6499" y="4578"/>
                    <a:pt x="6779" y="4623"/>
                  </a:cubicBezTo>
                  <a:lnTo>
                    <a:pt x="6779" y="4623"/>
                  </a:lnTo>
                  <a:cubicBezTo>
                    <a:pt x="7027" y="4661"/>
                    <a:pt x="7321" y="4650"/>
                    <a:pt x="7500" y="4497"/>
                  </a:cubicBezTo>
                  <a:lnTo>
                    <a:pt x="7500" y="4497"/>
                  </a:lnTo>
                  <a:cubicBezTo>
                    <a:pt x="7827" y="4219"/>
                    <a:pt x="7740" y="3771"/>
                    <a:pt x="7715" y="3434"/>
                  </a:cubicBezTo>
                  <a:lnTo>
                    <a:pt x="7715" y="3434"/>
                  </a:lnTo>
                  <a:cubicBezTo>
                    <a:pt x="7676" y="2935"/>
                    <a:pt x="7623" y="2434"/>
                    <a:pt x="7688" y="1937"/>
                  </a:cubicBezTo>
                  <a:lnTo>
                    <a:pt x="7688" y="1937"/>
                  </a:lnTo>
                  <a:cubicBezTo>
                    <a:pt x="7726" y="1644"/>
                    <a:pt x="7804" y="1350"/>
                    <a:pt x="7944" y="1076"/>
                  </a:cubicBezTo>
                  <a:lnTo>
                    <a:pt x="7944" y="1076"/>
                  </a:lnTo>
                  <a:cubicBezTo>
                    <a:pt x="8080" y="1738"/>
                    <a:pt x="8087" y="2416"/>
                    <a:pt x="8124" y="3087"/>
                  </a:cubicBezTo>
                  <a:lnTo>
                    <a:pt x="8124" y="3087"/>
                  </a:lnTo>
                  <a:cubicBezTo>
                    <a:pt x="8147" y="3526"/>
                    <a:pt x="8183" y="3964"/>
                    <a:pt x="8276" y="4397"/>
                  </a:cubicBezTo>
                  <a:lnTo>
                    <a:pt x="8276" y="4397"/>
                  </a:lnTo>
                  <a:cubicBezTo>
                    <a:pt x="8362" y="4805"/>
                    <a:pt x="8497" y="5205"/>
                    <a:pt x="8671" y="5597"/>
                  </a:cubicBezTo>
                  <a:lnTo>
                    <a:pt x="8671" y="5597"/>
                  </a:lnTo>
                  <a:cubicBezTo>
                    <a:pt x="8826" y="5949"/>
                    <a:pt x="9011" y="6291"/>
                    <a:pt x="9218" y="6627"/>
                  </a:cubicBezTo>
                  <a:lnTo>
                    <a:pt x="9728" y="6627"/>
                  </a:lnTo>
                  <a:lnTo>
                    <a:pt x="9728" y="6627"/>
                  </a:lnTo>
                  <a:cubicBezTo>
                    <a:pt x="9543" y="6323"/>
                    <a:pt x="9376" y="6012"/>
                    <a:pt x="9233" y="5694"/>
                  </a:cubicBezTo>
                  <a:close/>
                  <a:moveTo>
                    <a:pt x="4743" y="160"/>
                  </a:moveTo>
                  <a:lnTo>
                    <a:pt x="4743" y="160"/>
                  </a:lnTo>
                  <a:cubicBezTo>
                    <a:pt x="4744" y="160"/>
                    <a:pt x="4745" y="162"/>
                    <a:pt x="4747" y="163"/>
                  </a:cubicBezTo>
                  <a:lnTo>
                    <a:pt x="4747" y="163"/>
                  </a:lnTo>
                  <a:cubicBezTo>
                    <a:pt x="4753" y="164"/>
                    <a:pt x="4757" y="166"/>
                    <a:pt x="4759" y="170"/>
                  </a:cubicBezTo>
                  <a:lnTo>
                    <a:pt x="4759" y="170"/>
                  </a:lnTo>
                  <a:cubicBezTo>
                    <a:pt x="4760" y="171"/>
                    <a:pt x="4761" y="172"/>
                    <a:pt x="4762" y="173"/>
                  </a:cubicBezTo>
                  <a:lnTo>
                    <a:pt x="4762" y="173"/>
                  </a:lnTo>
                  <a:cubicBezTo>
                    <a:pt x="4745" y="171"/>
                    <a:pt x="4733" y="169"/>
                    <a:pt x="4743" y="160"/>
                  </a:cubicBezTo>
                  <a:close/>
                  <a:moveTo>
                    <a:pt x="2599" y="5310"/>
                  </a:moveTo>
                  <a:lnTo>
                    <a:pt x="2599" y="5310"/>
                  </a:lnTo>
                  <a:cubicBezTo>
                    <a:pt x="1702" y="4392"/>
                    <a:pt x="846" y="3451"/>
                    <a:pt x="0" y="2504"/>
                  </a:cubicBezTo>
                  <a:lnTo>
                    <a:pt x="0" y="3058"/>
                  </a:lnTo>
                  <a:lnTo>
                    <a:pt x="0" y="3058"/>
                  </a:lnTo>
                  <a:cubicBezTo>
                    <a:pt x="541" y="3656"/>
                    <a:pt x="1088" y="4251"/>
                    <a:pt x="1649" y="4837"/>
                  </a:cubicBezTo>
                  <a:lnTo>
                    <a:pt x="1649" y="4837"/>
                  </a:lnTo>
                  <a:cubicBezTo>
                    <a:pt x="2155" y="5365"/>
                    <a:pt x="2665" y="5894"/>
                    <a:pt x="3213" y="6397"/>
                  </a:cubicBezTo>
                  <a:lnTo>
                    <a:pt x="3213" y="6397"/>
                  </a:lnTo>
                  <a:cubicBezTo>
                    <a:pt x="3296" y="6475"/>
                    <a:pt x="3383" y="6552"/>
                    <a:pt x="3472" y="6627"/>
                  </a:cubicBezTo>
                  <a:lnTo>
                    <a:pt x="3959" y="6627"/>
                  </a:lnTo>
                  <a:lnTo>
                    <a:pt x="3959" y="6627"/>
                  </a:lnTo>
                  <a:cubicBezTo>
                    <a:pt x="3469" y="6212"/>
                    <a:pt x="3036" y="5757"/>
                    <a:pt x="2599" y="5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397399" y="4407419"/>
              <a:ext cx="3476902" cy="1039914"/>
            </a:xfrm>
            <a:custGeom>
              <a:avLst/>
              <a:gdLst/>
              <a:ahLst/>
              <a:cxnLst/>
              <a:rect l="l" t="t" r="r" b="b"/>
              <a:pathLst>
                <a:path w="9231" h="2762" extrusionOk="0">
                  <a:moveTo>
                    <a:pt x="8891" y="10"/>
                  </a:moveTo>
                  <a:lnTo>
                    <a:pt x="8891" y="10"/>
                  </a:lnTo>
                  <a:cubicBezTo>
                    <a:pt x="8562" y="30"/>
                    <a:pt x="8235" y="78"/>
                    <a:pt x="7910" y="126"/>
                  </a:cubicBezTo>
                  <a:lnTo>
                    <a:pt x="7910" y="126"/>
                  </a:lnTo>
                  <a:cubicBezTo>
                    <a:pt x="7279" y="218"/>
                    <a:pt x="6651" y="336"/>
                    <a:pt x="6031" y="479"/>
                  </a:cubicBezTo>
                  <a:lnTo>
                    <a:pt x="6031" y="479"/>
                  </a:lnTo>
                  <a:cubicBezTo>
                    <a:pt x="4785" y="766"/>
                    <a:pt x="3564" y="1153"/>
                    <a:pt x="2380" y="1634"/>
                  </a:cubicBezTo>
                  <a:lnTo>
                    <a:pt x="2380" y="1634"/>
                  </a:lnTo>
                  <a:cubicBezTo>
                    <a:pt x="1788" y="1876"/>
                    <a:pt x="1204" y="2140"/>
                    <a:pt x="632" y="2430"/>
                  </a:cubicBezTo>
                  <a:lnTo>
                    <a:pt x="632" y="2430"/>
                  </a:lnTo>
                  <a:cubicBezTo>
                    <a:pt x="420" y="2537"/>
                    <a:pt x="209" y="2647"/>
                    <a:pt x="0" y="2761"/>
                  </a:cubicBezTo>
                  <a:lnTo>
                    <a:pt x="25" y="2761"/>
                  </a:lnTo>
                  <a:lnTo>
                    <a:pt x="25" y="2761"/>
                  </a:lnTo>
                  <a:cubicBezTo>
                    <a:pt x="373" y="2573"/>
                    <a:pt x="725" y="2392"/>
                    <a:pt x="1081" y="2222"/>
                  </a:cubicBezTo>
                  <a:lnTo>
                    <a:pt x="1081" y="2222"/>
                  </a:lnTo>
                  <a:cubicBezTo>
                    <a:pt x="1919" y="1821"/>
                    <a:pt x="2782" y="1468"/>
                    <a:pt x="3661" y="1167"/>
                  </a:cubicBezTo>
                  <a:lnTo>
                    <a:pt x="3661" y="1167"/>
                  </a:lnTo>
                  <a:cubicBezTo>
                    <a:pt x="4541" y="866"/>
                    <a:pt x="5440" y="616"/>
                    <a:pt x="6348" y="418"/>
                  </a:cubicBezTo>
                  <a:lnTo>
                    <a:pt x="6348" y="418"/>
                  </a:lnTo>
                  <a:cubicBezTo>
                    <a:pt x="6811" y="318"/>
                    <a:pt x="7277" y="233"/>
                    <a:pt x="7745" y="160"/>
                  </a:cubicBezTo>
                  <a:lnTo>
                    <a:pt x="7745" y="160"/>
                  </a:lnTo>
                  <a:cubicBezTo>
                    <a:pt x="8217" y="87"/>
                    <a:pt x="8698" y="6"/>
                    <a:pt x="9175" y="11"/>
                  </a:cubicBezTo>
                  <a:lnTo>
                    <a:pt x="9175" y="11"/>
                  </a:lnTo>
                  <a:cubicBezTo>
                    <a:pt x="9194" y="11"/>
                    <a:pt x="9211" y="11"/>
                    <a:pt x="9230" y="11"/>
                  </a:cubicBezTo>
                  <a:lnTo>
                    <a:pt x="9230" y="4"/>
                  </a:lnTo>
                  <a:lnTo>
                    <a:pt x="9230" y="4"/>
                  </a:lnTo>
                  <a:cubicBezTo>
                    <a:pt x="9118" y="0"/>
                    <a:pt x="9003" y="4"/>
                    <a:pt x="8891" y="10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 rot="636267">
              <a:off x="-1209897" y="4676115"/>
              <a:ext cx="3476906" cy="1039908"/>
            </a:xfrm>
            <a:custGeom>
              <a:avLst/>
              <a:gdLst/>
              <a:ahLst/>
              <a:cxnLst/>
              <a:rect l="l" t="t" r="r" b="b"/>
              <a:pathLst>
                <a:path w="9231" h="2762" extrusionOk="0">
                  <a:moveTo>
                    <a:pt x="8891" y="10"/>
                  </a:moveTo>
                  <a:lnTo>
                    <a:pt x="8891" y="10"/>
                  </a:lnTo>
                  <a:cubicBezTo>
                    <a:pt x="8562" y="30"/>
                    <a:pt x="8235" y="78"/>
                    <a:pt x="7910" y="126"/>
                  </a:cubicBezTo>
                  <a:lnTo>
                    <a:pt x="7910" y="126"/>
                  </a:lnTo>
                  <a:cubicBezTo>
                    <a:pt x="7279" y="218"/>
                    <a:pt x="6651" y="336"/>
                    <a:pt x="6031" y="479"/>
                  </a:cubicBezTo>
                  <a:lnTo>
                    <a:pt x="6031" y="479"/>
                  </a:lnTo>
                  <a:cubicBezTo>
                    <a:pt x="4785" y="766"/>
                    <a:pt x="3564" y="1153"/>
                    <a:pt x="2380" y="1634"/>
                  </a:cubicBezTo>
                  <a:lnTo>
                    <a:pt x="2380" y="1634"/>
                  </a:lnTo>
                  <a:cubicBezTo>
                    <a:pt x="1788" y="1876"/>
                    <a:pt x="1204" y="2140"/>
                    <a:pt x="632" y="2430"/>
                  </a:cubicBezTo>
                  <a:lnTo>
                    <a:pt x="632" y="2430"/>
                  </a:lnTo>
                  <a:cubicBezTo>
                    <a:pt x="420" y="2537"/>
                    <a:pt x="209" y="2647"/>
                    <a:pt x="0" y="2761"/>
                  </a:cubicBezTo>
                  <a:lnTo>
                    <a:pt x="25" y="2761"/>
                  </a:lnTo>
                  <a:lnTo>
                    <a:pt x="25" y="2761"/>
                  </a:lnTo>
                  <a:cubicBezTo>
                    <a:pt x="373" y="2573"/>
                    <a:pt x="725" y="2392"/>
                    <a:pt x="1081" y="2222"/>
                  </a:cubicBezTo>
                  <a:lnTo>
                    <a:pt x="1081" y="2222"/>
                  </a:lnTo>
                  <a:cubicBezTo>
                    <a:pt x="1919" y="1821"/>
                    <a:pt x="2782" y="1468"/>
                    <a:pt x="3661" y="1167"/>
                  </a:cubicBezTo>
                  <a:lnTo>
                    <a:pt x="3661" y="1167"/>
                  </a:lnTo>
                  <a:cubicBezTo>
                    <a:pt x="4541" y="866"/>
                    <a:pt x="5440" y="616"/>
                    <a:pt x="6348" y="418"/>
                  </a:cubicBezTo>
                  <a:lnTo>
                    <a:pt x="6348" y="418"/>
                  </a:lnTo>
                  <a:cubicBezTo>
                    <a:pt x="6811" y="318"/>
                    <a:pt x="7277" y="233"/>
                    <a:pt x="7745" y="160"/>
                  </a:cubicBezTo>
                  <a:lnTo>
                    <a:pt x="7745" y="160"/>
                  </a:lnTo>
                  <a:cubicBezTo>
                    <a:pt x="8217" y="87"/>
                    <a:pt x="8698" y="6"/>
                    <a:pt x="9175" y="11"/>
                  </a:cubicBezTo>
                  <a:lnTo>
                    <a:pt x="9175" y="11"/>
                  </a:lnTo>
                  <a:cubicBezTo>
                    <a:pt x="9194" y="11"/>
                    <a:pt x="9211" y="11"/>
                    <a:pt x="9230" y="11"/>
                  </a:cubicBezTo>
                  <a:lnTo>
                    <a:pt x="9230" y="4"/>
                  </a:lnTo>
                  <a:lnTo>
                    <a:pt x="9230" y="4"/>
                  </a:lnTo>
                  <a:cubicBezTo>
                    <a:pt x="9118" y="0"/>
                    <a:pt x="9003" y="4"/>
                    <a:pt x="8891" y="10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36"/>
          <p:cNvGrpSpPr/>
          <p:nvPr/>
        </p:nvGrpSpPr>
        <p:grpSpPr>
          <a:xfrm>
            <a:off x="-648457" y="3347148"/>
            <a:ext cx="3753854" cy="2028854"/>
            <a:chOff x="-648457" y="3347148"/>
            <a:chExt cx="3753854" cy="2028854"/>
          </a:xfrm>
        </p:grpSpPr>
        <p:grpSp>
          <p:nvGrpSpPr>
            <p:cNvPr id="405" name="Google Shape;405;p36"/>
            <p:cNvGrpSpPr/>
            <p:nvPr/>
          </p:nvGrpSpPr>
          <p:grpSpPr>
            <a:xfrm rot="10800000">
              <a:off x="-1" y="3744925"/>
              <a:ext cx="649287" cy="1398587"/>
              <a:chOff x="4570412" y="2444750"/>
              <a:chExt cx="649287" cy="1398587"/>
            </a:xfrm>
          </p:grpSpPr>
          <p:sp>
            <p:nvSpPr>
              <p:cNvPr id="406" name="Google Shape;406;p36"/>
              <p:cNvSpPr/>
              <p:nvPr/>
            </p:nvSpPr>
            <p:spPr>
              <a:xfrm>
                <a:off x="4754562" y="2563812"/>
                <a:ext cx="2206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816" extrusionOk="0">
                    <a:moveTo>
                      <a:pt x="202" y="173"/>
                    </a:moveTo>
                    <a:lnTo>
                      <a:pt x="202" y="173"/>
                    </a:lnTo>
                    <a:cubicBezTo>
                      <a:pt x="198" y="179"/>
                      <a:pt x="195" y="187"/>
                      <a:pt x="191" y="192"/>
                    </a:cubicBezTo>
                    <a:lnTo>
                      <a:pt x="191" y="192"/>
                    </a:lnTo>
                    <a:cubicBezTo>
                      <a:pt x="162" y="202"/>
                      <a:pt x="138" y="223"/>
                      <a:pt x="121" y="257"/>
                    </a:cubicBezTo>
                    <a:lnTo>
                      <a:pt x="121" y="257"/>
                    </a:lnTo>
                    <a:cubicBezTo>
                      <a:pt x="68" y="366"/>
                      <a:pt x="30" y="480"/>
                      <a:pt x="12" y="600"/>
                    </a:cubicBezTo>
                    <a:lnTo>
                      <a:pt x="12" y="600"/>
                    </a:lnTo>
                    <a:cubicBezTo>
                      <a:pt x="0" y="684"/>
                      <a:pt x="62" y="759"/>
                      <a:pt x="137" y="788"/>
                    </a:cubicBezTo>
                    <a:lnTo>
                      <a:pt x="137" y="788"/>
                    </a:lnTo>
                    <a:cubicBezTo>
                      <a:pt x="199" y="813"/>
                      <a:pt x="315" y="815"/>
                      <a:pt x="345" y="735"/>
                    </a:cubicBezTo>
                    <a:lnTo>
                      <a:pt x="345" y="735"/>
                    </a:lnTo>
                    <a:cubicBezTo>
                      <a:pt x="395" y="601"/>
                      <a:pt x="454" y="472"/>
                      <a:pt x="521" y="347"/>
                    </a:cubicBezTo>
                    <a:lnTo>
                      <a:pt x="521" y="347"/>
                    </a:lnTo>
                    <a:cubicBezTo>
                      <a:pt x="613" y="173"/>
                      <a:pt x="294" y="0"/>
                      <a:pt x="202" y="173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4810125" y="2973387"/>
                <a:ext cx="230186" cy="34448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56" extrusionOk="0">
                    <a:moveTo>
                      <a:pt x="376" y="85"/>
                    </a:moveTo>
                    <a:lnTo>
                      <a:pt x="376" y="85"/>
                    </a:lnTo>
                    <a:cubicBezTo>
                      <a:pt x="241" y="244"/>
                      <a:pt x="126" y="417"/>
                      <a:pt x="32" y="603"/>
                    </a:cubicBezTo>
                    <a:lnTo>
                      <a:pt x="32" y="603"/>
                    </a:lnTo>
                    <a:cubicBezTo>
                      <a:pt x="0" y="667"/>
                      <a:pt x="61" y="772"/>
                      <a:pt x="97" y="822"/>
                    </a:cubicBezTo>
                    <a:lnTo>
                      <a:pt x="97" y="822"/>
                    </a:lnTo>
                    <a:cubicBezTo>
                      <a:pt x="114" y="847"/>
                      <a:pt x="203" y="955"/>
                      <a:pt x="234" y="892"/>
                    </a:cubicBezTo>
                    <a:lnTo>
                      <a:pt x="234" y="892"/>
                    </a:lnTo>
                    <a:cubicBezTo>
                      <a:pt x="327" y="705"/>
                      <a:pt x="442" y="532"/>
                      <a:pt x="578" y="374"/>
                    </a:cubicBezTo>
                    <a:lnTo>
                      <a:pt x="578" y="374"/>
                    </a:lnTo>
                    <a:cubicBezTo>
                      <a:pt x="640" y="302"/>
                      <a:pt x="449" y="0"/>
                      <a:pt x="376" y="85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4929187" y="3429000"/>
                <a:ext cx="1539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23" extrusionOk="0">
                    <a:moveTo>
                      <a:pt x="266" y="11"/>
                    </a:moveTo>
                    <a:lnTo>
                      <a:pt x="266" y="11"/>
                    </a:lnTo>
                    <a:cubicBezTo>
                      <a:pt x="221" y="20"/>
                      <a:pt x="173" y="36"/>
                      <a:pt x="136" y="64"/>
                    </a:cubicBezTo>
                    <a:lnTo>
                      <a:pt x="136" y="64"/>
                    </a:lnTo>
                    <a:cubicBezTo>
                      <a:pt x="112" y="82"/>
                      <a:pt x="77" y="110"/>
                      <a:pt x="74" y="143"/>
                    </a:cubicBezTo>
                    <a:lnTo>
                      <a:pt x="74" y="143"/>
                    </a:lnTo>
                    <a:cubicBezTo>
                      <a:pt x="74" y="151"/>
                      <a:pt x="73" y="158"/>
                      <a:pt x="72" y="165"/>
                    </a:cubicBezTo>
                    <a:lnTo>
                      <a:pt x="72" y="165"/>
                    </a:lnTo>
                    <a:cubicBezTo>
                      <a:pt x="50" y="179"/>
                      <a:pt x="28" y="197"/>
                      <a:pt x="16" y="220"/>
                    </a:cubicBezTo>
                    <a:lnTo>
                      <a:pt x="16" y="220"/>
                    </a:lnTo>
                    <a:cubicBezTo>
                      <a:pt x="5" y="243"/>
                      <a:pt x="0" y="274"/>
                      <a:pt x="22" y="294"/>
                    </a:cubicBezTo>
                    <a:lnTo>
                      <a:pt x="22" y="294"/>
                    </a:lnTo>
                    <a:cubicBezTo>
                      <a:pt x="48" y="316"/>
                      <a:pt x="86" y="322"/>
                      <a:pt x="120" y="320"/>
                    </a:cubicBezTo>
                    <a:lnTo>
                      <a:pt x="120" y="320"/>
                    </a:lnTo>
                    <a:cubicBezTo>
                      <a:pt x="166" y="317"/>
                      <a:pt x="213" y="305"/>
                      <a:pt x="254" y="285"/>
                    </a:cubicBezTo>
                    <a:lnTo>
                      <a:pt x="254" y="285"/>
                    </a:lnTo>
                    <a:cubicBezTo>
                      <a:pt x="334" y="245"/>
                      <a:pt x="416" y="173"/>
                      <a:pt x="423" y="79"/>
                    </a:cubicBezTo>
                    <a:lnTo>
                      <a:pt x="423" y="79"/>
                    </a:lnTo>
                    <a:cubicBezTo>
                      <a:pt x="427" y="1"/>
                      <a:pt x="320" y="0"/>
                      <a:pt x="266" y="11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6"/>
              <p:cNvSpPr/>
              <p:nvPr/>
            </p:nvSpPr>
            <p:spPr>
              <a:xfrm>
                <a:off x="4570412" y="3703637"/>
                <a:ext cx="166687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86" extrusionOk="0">
                    <a:moveTo>
                      <a:pt x="449" y="138"/>
                    </a:moveTo>
                    <a:lnTo>
                      <a:pt x="449" y="138"/>
                    </a:lnTo>
                    <a:cubicBezTo>
                      <a:pt x="416" y="51"/>
                      <a:pt x="322" y="8"/>
                      <a:pt x="235" y="3"/>
                    </a:cubicBezTo>
                    <a:lnTo>
                      <a:pt x="235" y="3"/>
                    </a:lnTo>
                    <a:cubicBezTo>
                      <a:pt x="171" y="0"/>
                      <a:pt x="104" y="26"/>
                      <a:pt x="59" y="71"/>
                    </a:cubicBezTo>
                    <a:lnTo>
                      <a:pt x="59" y="71"/>
                    </a:lnTo>
                    <a:cubicBezTo>
                      <a:pt x="24" y="106"/>
                      <a:pt x="0" y="162"/>
                      <a:pt x="6" y="210"/>
                    </a:cubicBezTo>
                    <a:lnTo>
                      <a:pt x="6" y="210"/>
                    </a:lnTo>
                    <a:cubicBezTo>
                      <a:pt x="11" y="251"/>
                      <a:pt x="25" y="282"/>
                      <a:pt x="55" y="313"/>
                    </a:cubicBezTo>
                    <a:lnTo>
                      <a:pt x="55" y="313"/>
                    </a:lnTo>
                    <a:cubicBezTo>
                      <a:pt x="86" y="343"/>
                      <a:pt x="136" y="370"/>
                      <a:pt x="179" y="377"/>
                    </a:cubicBezTo>
                    <a:lnTo>
                      <a:pt x="179" y="377"/>
                    </a:lnTo>
                    <a:cubicBezTo>
                      <a:pt x="219" y="382"/>
                      <a:pt x="266" y="385"/>
                      <a:pt x="302" y="363"/>
                    </a:cubicBezTo>
                    <a:lnTo>
                      <a:pt x="302" y="363"/>
                    </a:lnTo>
                    <a:cubicBezTo>
                      <a:pt x="330" y="345"/>
                      <a:pt x="360" y="315"/>
                      <a:pt x="356" y="279"/>
                    </a:cubicBezTo>
                    <a:lnTo>
                      <a:pt x="356" y="279"/>
                    </a:lnTo>
                    <a:cubicBezTo>
                      <a:pt x="356" y="277"/>
                      <a:pt x="356" y="276"/>
                      <a:pt x="356" y="274"/>
                    </a:cubicBezTo>
                    <a:lnTo>
                      <a:pt x="356" y="274"/>
                    </a:lnTo>
                    <a:cubicBezTo>
                      <a:pt x="383" y="268"/>
                      <a:pt x="412" y="255"/>
                      <a:pt x="429" y="236"/>
                    </a:cubicBezTo>
                    <a:lnTo>
                      <a:pt x="429" y="236"/>
                    </a:lnTo>
                    <a:cubicBezTo>
                      <a:pt x="452" y="212"/>
                      <a:pt x="461" y="171"/>
                      <a:pt x="449" y="13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6"/>
              <p:cNvSpPr/>
              <p:nvPr/>
            </p:nvSpPr>
            <p:spPr>
              <a:xfrm>
                <a:off x="5087937" y="2679700"/>
                <a:ext cx="131762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6" extrusionOk="0">
                    <a:moveTo>
                      <a:pt x="367" y="16"/>
                    </a:moveTo>
                    <a:lnTo>
                      <a:pt x="367" y="400"/>
                    </a:lnTo>
                    <a:lnTo>
                      <a:pt x="367" y="400"/>
                    </a:lnTo>
                    <a:cubicBezTo>
                      <a:pt x="343" y="415"/>
                      <a:pt x="315" y="431"/>
                      <a:pt x="287" y="441"/>
                    </a:cubicBezTo>
                    <a:lnTo>
                      <a:pt x="287" y="441"/>
                    </a:lnTo>
                    <a:cubicBezTo>
                      <a:pt x="204" y="475"/>
                      <a:pt x="114" y="415"/>
                      <a:pt x="65" y="351"/>
                    </a:cubicBezTo>
                    <a:lnTo>
                      <a:pt x="65" y="351"/>
                    </a:lnTo>
                    <a:cubicBezTo>
                      <a:pt x="25" y="297"/>
                      <a:pt x="0" y="183"/>
                      <a:pt x="81" y="151"/>
                    </a:cubicBezTo>
                    <a:lnTo>
                      <a:pt x="81" y="151"/>
                    </a:lnTo>
                    <a:cubicBezTo>
                      <a:pt x="99" y="144"/>
                      <a:pt x="116" y="136"/>
                      <a:pt x="134" y="125"/>
                    </a:cubicBezTo>
                    <a:lnTo>
                      <a:pt x="134" y="125"/>
                    </a:lnTo>
                    <a:cubicBezTo>
                      <a:pt x="137" y="123"/>
                      <a:pt x="145" y="117"/>
                      <a:pt x="147" y="116"/>
                    </a:cubicBezTo>
                    <a:lnTo>
                      <a:pt x="147" y="116"/>
                    </a:lnTo>
                    <a:cubicBezTo>
                      <a:pt x="147" y="116"/>
                      <a:pt x="147" y="116"/>
                      <a:pt x="147" y="117"/>
                    </a:cubicBezTo>
                    <a:lnTo>
                      <a:pt x="147" y="117"/>
                    </a:lnTo>
                    <a:cubicBezTo>
                      <a:pt x="149" y="115"/>
                      <a:pt x="151" y="112"/>
                      <a:pt x="154" y="111"/>
                    </a:cubicBezTo>
                    <a:lnTo>
                      <a:pt x="154" y="111"/>
                    </a:lnTo>
                    <a:cubicBezTo>
                      <a:pt x="180" y="88"/>
                      <a:pt x="204" y="61"/>
                      <a:pt x="223" y="31"/>
                    </a:cubicBezTo>
                    <a:lnTo>
                      <a:pt x="223" y="31"/>
                    </a:lnTo>
                    <a:cubicBezTo>
                      <a:pt x="243" y="1"/>
                      <a:pt x="292" y="0"/>
                      <a:pt x="323" y="3"/>
                    </a:cubicBezTo>
                    <a:lnTo>
                      <a:pt x="323" y="3"/>
                    </a:lnTo>
                    <a:cubicBezTo>
                      <a:pt x="339" y="5"/>
                      <a:pt x="354" y="9"/>
                      <a:pt x="367" y="1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6"/>
              <p:cNvSpPr/>
              <p:nvPr/>
            </p:nvSpPr>
            <p:spPr>
              <a:xfrm>
                <a:off x="4918075" y="2444750"/>
                <a:ext cx="153987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88" extrusionOk="0">
                    <a:moveTo>
                      <a:pt x="424" y="66"/>
                    </a:moveTo>
                    <a:lnTo>
                      <a:pt x="424" y="66"/>
                    </a:lnTo>
                    <a:cubicBezTo>
                      <a:pt x="416" y="142"/>
                      <a:pt x="387" y="211"/>
                      <a:pt x="336" y="269"/>
                    </a:cubicBezTo>
                    <a:lnTo>
                      <a:pt x="336" y="269"/>
                    </a:lnTo>
                    <a:cubicBezTo>
                      <a:pt x="321" y="287"/>
                      <a:pt x="293" y="281"/>
                      <a:pt x="273" y="277"/>
                    </a:cubicBezTo>
                    <a:lnTo>
                      <a:pt x="273" y="277"/>
                    </a:lnTo>
                    <a:cubicBezTo>
                      <a:pt x="230" y="269"/>
                      <a:pt x="191" y="251"/>
                      <a:pt x="151" y="232"/>
                    </a:cubicBezTo>
                    <a:lnTo>
                      <a:pt x="151" y="232"/>
                    </a:lnTo>
                    <a:cubicBezTo>
                      <a:pt x="115" y="214"/>
                      <a:pt x="74" y="189"/>
                      <a:pt x="44" y="161"/>
                    </a:cubicBezTo>
                    <a:lnTo>
                      <a:pt x="44" y="161"/>
                    </a:lnTo>
                    <a:cubicBezTo>
                      <a:pt x="39" y="157"/>
                      <a:pt x="0" y="120"/>
                      <a:pt x="13" y="106"/>
                    </a:cubicBezTo>
                    <a:lnTo>
                      <a:pt x="13" y="106"/>
                    </a:lnTo>
                    <a:cubicBezTo>
                      <a:pt x="41" y="73"/>
                      <a:pt x="62" y="38"/>
                      <a:pt x="76" y="0"/>
                    </a:cubicBezTo>
                    <a:lnTo>
                      <a:pt x="386" y="0"/>
                    </a:lnTo>
                    <a:lnTo>
                      <a:pt x="386" y="0"/>
                    </a:lnTo>
                    <a:cubicBezTo>
                      <a:pt x="409" y="19"/>
                      <a:pt x="426" y="41"/>
                      <a:pt x="424" y="6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2" name="Google Shape;412;p36"/>
            <p:cNvSpPr/>
            <p:nvPr/>
          </p:nvSpPr>
          <p:spPr>
            <a:xfrm rot="-5043105">
              <a:off x="126915" y="3193808"/>
              <a:ext cx="1680170" cy="2206448"/>
            </a:xfrm>
            <a:custGeom>
              <a:avLst/>
              <a:gdLst/>
              <a:ahLst/>
              <a:cxnLst/>
              <a:rect l="l" t="t" r="r" b="b"/>
              <a:pathLst>
                <a:path w="3731" h="4901" extrusionOk="0">
                  <a:moveTo>
                    <a:pt x="2159" y="1233"/>
                  </a:moveTo>
                  <a:lnTo>
                    <a:pt x="2159" y="1233"/>
                  </a:lnTo>
                  <a:cubicBezTo>
                    <a:pt x="2193" y="1274"/>
                    <a:pt x="2245" y="1294"/>
                    <a:pt x="2281" y="1331"/>
                  </a:cubicBezTo>
                  <a:lnTo>
                    <a:pt x="2281" y="1331"/>
                  </a:lnTo>
                  <a:cubicBezTo>
                    <a:pt x="2412" y="1469"/>
                    <a:pt x="2250" y="1679"/>
                    <a:pt x="2137" y="1834"/>
                  </a:cubicBezTo>
                  <a:lnTo>
                    <a:pt x="2137" y="1834"/>
                  </a:lnTo>
                  <a:cubicBezTo>
                    <a:pt x="1871" y="2202"/>
                    <a:pt x="1898" y="2724"/>
                    <a:pt x="1626" y="3087"/>
                  </a:cubicBezTo>
                  <a:lnTo>
                    <a:pt x="1626" y="3087"/>
                  </a:lnTo>
                  <a:cubicBezTo>
                    <a:pt x="1341" y="3468"/>
                    <a:pt x="771" y="3617"/>
                    <a:pt x="616" y="4065"/>
                  </a:cubicBezTo>
                  <a:lnTo>
                    <a:pt x="616" y="4065"/>
                  </a:lnTo>
                  <a:cubicBezTo>
                    <a:pt x="562" y="4220"/>
                    <a:pt x="569" y="4389"/>
                    <a:pt x="531" y="4548"/>
                  </a:cubicBezTo>
                  <a:lnTo>
                    <a:pt x="531" y="4548"/>
                  </a:lnTo>
                  <a:cubicBezTo>
                    <a:pt x="491" y="4708"/>
                    <a:pt x="383" y="4873"/>
                    <a:pt x="221" y="4891"/>
                  </a:cubicBezTo>
                  <a:lnTo>
                    <a:pt x="221" y="4891"/>
                  </a:lnTo>
                  <a:cubicBezTo>
                    <a:pt x="141" y="4900"/>
                    <a:pt x="64" y="4870"/>
                    <a:pt x="0" y="4818"/>
                  </a:cubicBezTo>
                  <a:lnTo>
                    <a:pt x="0" y="2312"/>
                  </a:lnTo>
                  <a:lnTo>
                    <a:pt x="0" y="2312"/>
                  </a:lnTo>
                  <a:cubicBezTo>
                    <a:pt x="559" y="1470"/>
                    <a:pt x="1197" y="645"/>
                    <a:pt x="1929" y="0"/>
                  </a:cubicBezTo>
                  <a:lnTo>
                    <a:pt x="3730" y="0"/>
                  </a:lnTo>
                  <a:lnTo>
                    <a:pt x="3730" y="0"/>
                  </a:lnTo>
                  <a:cubicBezTo>
                    <a:pt x="3279" y="292"/>
                    <a:pt x="2823" y="575"/>
                    <a:pt x="2360" y="850"/>
                  </a:cubicBezTo>
                  <a:lnTo>
                    <a:pt x="2360" y="850"/>
                  </a:lnTo>
                  <a:cubicBezTo>
                    <a:pt x="2218" y="933"/>
                    <a:pt x="2056" y="1105"/>
                    <a:pt x="2159" y="1233"/>
                  </a:cubicBezTo>
                </a:path>
              </a:pathLst>
            </a:custGeom>
            <a:solidFill>
              <a:srgbClr val="00547F">
                <a:alpha val="30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6"/>
            <p:cNvSpPr/>
            <p:nvPr/>
          </p:nvSpPr>
          <p:spPr>
            <a:xfrm rot="900002" flipH="1">
              <a:off x="-561798" y="3791064"/>
              <a:ext cx="3580537" cy="1141021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36"/>
          <p:cNvGrpSpPr/>
          <p:nvPr/>
        </p:nvGrpSpPr>
        <p:grpSpPr>
          <a:xfrm>
            <a:off x="5304691" y="3224617"/>
            <a:ext cx="4065321" cy="3345688"/>
            <a:chOff x="5304691" y="3224617"/>
            <a:chExt cx="4065321" cy="3345688"/>
          </a:xfrm>
        </p:grpSpPr>
        <p:sp>
          <p:nvSpPr>
            <p:cNvPr id="415" name="Google Shape;415;p36"/>
            <p:cNvSpPr/>
            <p:nvPr/>
          </p:nvSpPr>
          <p:spPr>
            <a:xfrm rot="-1072415">
              <a:off x="5586335" y="3704455"/>
              <a:ext cx="3502031" cy="2386011"/>
            </a:xfrm>
            <a:custGeom>
              <a:avLst/>
              <a:gdLst/>
              <a:ahLst/>
              <a:cxnLst/>
              <a:rect l="l" t="t" r="r" b="b"/>
              <a:pathLst>
                <a:path w="9729" h="6628" extrusionOk="0">
                  <a:moveTo>
                    <a:pt x="9233" y="5694"/>
                  </a:moveTo>
                  <a:lnTo>
                    <a:pt x="9233" y="5694"/>
                  </a:lnTo>
                  <a:cubicBezTo>
                    <a:pt x="9067" y="5327"/>
                    <a:pt x="8933" y="4950"/>
                    <a:pt x="8843" y="4567"/>
                  </a:cubicBezTo>
                  <a:lnTo>
                    <a:pt x="8843" y="4567"/>
                  </a:lnTo>
                  <a:cubicBezTo>
                    <a:pt x="8745" y="4153"/>
                    <a:pt x="8706" y="3732"/>
                    <a:pt x="8680" y="3312"/>
                  </a:cubicBezTo>
                  <a:lnTo>
                    <a:pt x="8680" y="3312"/>
                  </a:lnTo>
                  <a:cubicBezTo>
                    <a:pt x="8623" y="2379"/>
                    <a:pt x="8641" y="1433"/>
                    <a:pt x="8318" y="524"/>
                  </a:cubicBezTo>
                  <a:lnTo>
                    <a:pt x="8318" y="524"/>
                  </a:lnTo>
                  <a:cubicBezTo>
                    <a:pt x="8299" y="468"/>
                    <a:pt x="8127" y="437"/>
                    <a:pt x="8069" y="428"/>
                  </a:cubicBezTo>
                  <a:lnTo>
                    <a:pt x="8069" y="428"/>
                  </a:lnTo>
                  <a:cubicBezTo>
                    <a:pt x="8008" y="419"/>
                    <a:pt x="7834" y="389"/>
                    <a:pt x="7789" y="437"/>
                  </a:cubicBezTo>
                  <a:lnTo>
                    <a:pt x="7789" y="437"/>
                  </a:lnTo>
                  <a:cubicBezTo>
                    <a:pt x="7113" y="1139"/>
                    <a:pt x="7072" y="2029"/>
                    <a:pt x="7129" y="2865"/>
                  </a:cubicBezTo>
                  <a:lnTo>
                    <a:pt x="7129" y="2865"/>
                  </a:lnTo>
                  <a:cubicBezTo>
                    <a:pt x="7144" y="3100"/>
                    <a:pt x="7166" y="3334"/>
                    <a:pt x="7180" y="3568"/>
                  </a:cubicBezTo>
                  <a:lnTo>
                    <a:pt x="7180" y="3568"/>
                  </a:lnTo>
                  <a:cubicBezTo>
                    <a:pt x="7191" y="3742"/>
                    <a:pt x="7200" y="3916"/>
                    <a:pt x="7150" y="4087"/>
                  </a:cubicBezTo>
                  <a:lnTo>
                    <a:pt x="7150" y="4087"/>
                  </a:lnTo>
                  <a:cubicBezTo>
                    <a:pt x="7111" y="4220"/>
                    <a:pt x="7038" y="4364"/>
                    <a:pt x="6879" y="4439"/>
                  </a:cubicBezTo>
                  <a:lnTo>
                    <a:pt x="6879" y="4439"/>
                  </a:lnTo>
                  <a:cubicBezTo>
                    <a:pt x="6855" y="4451"/>
                    <a:pt x="6831" y="4456"/>
                    <a:pt x="6805" y="4464"/>
                  </a:cubicBezTo>
                  <a:lnTo>
                    <a:pt x="6805" y="4464"/>
                  </a:lnTo>
                  <a:cubicBezTo>
                    <a:pt x="6803" y="4462"/>
                    <a:pt x="6801" y="4460"/>
                    <a:pt x="6799" y="4459"/>
                  </a:cubicBezTo>
                  <a:lnTo>
                    <a:pt x="6799" y="4459"/>
                  </a:lnTo>
                  <a:cubicBezTo>
                    <a:pt x="6759" y="4434"/>
                    <a:pt x="6724" y="4406"/>
                    <a:pt x="6694" y="4375"/>
                  </a:cubicBezTo>
                  <a:lnTo>
                    <a:pt x="6694" y="4375"/>
                  </a:lnTo>
                  <a:cubicBezTo>
                    <a:pt x="6335" y="4013"/>
                    <a:pt x="6574" y="3527"/>
                    <a:pt x="6328" y="3132"/>
                  </a:cubicBezTo>
                  <a:lnTo>
                    <a:pt x="6328" y="3132"/>
                  </a:lnTo>
                  <a:cubicBezTo>
                    <a:pt x="6300" y="3087"/>
                    <a:pt x="6206" y="3063"/>
                    <a:pt x="6150" y="3050"/>
                  </a:cubicBezTo>
                  <a:lnTo>
                    <a:pt x="6150" y="3050"/>
                  </a:lnTo>
                  <a:cubicBezTo>
                    <a:pt x="6068" y="3030"/>
                    <a:pt x="5965" y="3013"/>
                    <a:pt x="5878" y="3025"/>
                  </a:cubicBezTo>
                  <a:lnTo>
                    <a:pt x="5769" y="3039"/>
                  </a:lnTo>
                  <a:lnTo>
                    <a:pt x="5769" y="3039"/>
                  </a:lnTo>
                  <a:cubicBezTo>
                    <a:pt x="5688" y="2403"/>
                    <a:pt x="5607" y="1767"/>
                    <a:pt x="5527" y="1132"/>
                  </a:cubicBezTo>
                  <a:lnTo>
                    <a:pt x="5527" y="1132"/>
                  </a:lnTo>
                  <a:cubicBezTo>
                    <a:pt x="5505" y="958"/>
                    <a:pt x="5483" y="783"/>
                    <a:pt x="5461" y="609"/>
                  </a:cubicBezTo>
                  <a:lnTo>
                    <a:pt x="5461" y="609"/>
                  </a:lnTo>
                  <a:cubicBezTo>
                    <a:pt x="5444" y="477"/>
                    <a:pt x="5427" y="336"/>
                    <a:pt x="5316" y="228"/>
                  </a:cubicBezTo>
                  <a:lnTo>
                    <a:pt x="5316" y="228"/>
                  </a:lnTo>
                  <a:cubicBezTo>
                    <a:pt x="5176" y="93"/>
                    <a:pt x="4936" y="36"/>
                    <a:pt x="4721" y="17"/>
                  </a:cubicBezTo>
                  <a:lnTo>
                    <a:pt x="4721" y="17"/>
                  </a:lnTo>
                  <a:cubicBezTo>
                    <a:pt x="4518" y="0"/>
                    <a:pt x="4307" y="21"/>
                    <a:pt x="4135" y="111"/>
                  </a:cubicBezTo>
                  <a:lnTo>
                    <a:pt x="4135" y="111"/>
                  </a:lnTo>
                  <a:cubicBezTo>
                    <a:pt x="3831" y="267"/>
                    <a:pt x="3686" y="587"/>
                    <a:pt x="3596" y="843"/>
                  </a:cubicBezTo>
                  <a:lnTo>
                    <a:pt x="3596" y="843"/>
                  </a:lnTo>
                  <a:cubicBezTo>
                    <a:pt x="3493" y="1138"/>
                    <a:pt x="3463" y="1443"/>
                    <a:pt x="3481" y="1747"/>
                  </a:cubicBezTo>
                  <a:lnTo>
                    <a:pt x="3481" y="1747"/>
                  </a:lnTo>
                  <a:cubicBezTo>
                    <a:pt x="3518" y="2372"/>
                    <a:pt x="3742" y="2980"/>
                    <a:pt x="3979" y="3576"/>
                  </a:cubicBezTo>
                  <a:lnTo>
                    <a:pt x="3979" y="3576"/>
                  </a:lnTo>
                  <a:cubicBezTo>
                    <a:pt x="4241" y="4232"/>
                    <a:pt x="4528" y="4882"/>
                    <a:pt x="4842" y="5525"/>
                  </a:cubicBezTo>
                  <a:lnTo>
                    <a:pt x="4842" y="5525"/>
                  </a:lnTo>
                  <a:cubicBezTo>
                    <a:pt x="4994" y="5837"/>
                    <a:pt x="5163" y="6144"/>
                    <a:pt x="5302" y="6459"/>
                  </a:cubicBezTo>
                  <a:lnTo>
                    <a:pt x="5302" y="6459"/>
                  </a:lnTo>
                  <a:cubicBezTo>
                    <a:pt x="5326" y="6515"/>
                    <a:pt x="5350" y="6572"/>
                    <a:pt x="5373" y="6627"/>
                  </a:cubicBezTo>
                  <a:lnTo>
                    <a:pt x="5893" y="6627"/>
                  </a:lnTo>
                  <a:lnTo>
                    <a:pt x="5893" y="6627"/>
                  </a:lnTo>
                  <a:cubicBezTo>
                    <a:pt x="5769" y="6324"/>
                    <a:pt x="5607" y="6029"/>
                    <a:pt x="5460" y="5731"/>
                  </a:cubicBezTo>
                  <a:lnTo>
                    <a:pt x="5460" y="5731"/>
                  </a:lnTo>
                  <a:cubicBezTo>
                    <a:pt x="5303" y="5415"/>
                    <a:pt x="5152" y="5097"/>
                    <a:pt x="5008" y="4776"/>
                  </a:cubicBezTo>
                  <a:lnTo>
                    <a:pt x="5008" y="4776"/>
                  </a:lnTo>
                  <a:cubicBezTo>
                    <a:pt x="4726" y="4151"/>
                    <a:pt x="4450" y="3519"/>
                    <a:pt x="4244" y="2877"/>
                  </a:cubicBezTo>
                  <a:lnTo>
                    <a:pt x="4244" y="2877"/>
                  </a:lnTo>
                  <a:cubicBezTo>
                    <a:pt x="4053" y="2281"/>
                    <a:pt x="3935" y="1649"/>
                    <a:pt x="4112" y="1041"/>
                  </a:cubicBezTo>
                  <a:lnTo>
                    <a:pt x="4112" y="1041"/>
                  </a:lnTo>
                  <a:cubicBezTo>
                    <a:pt x="4154" y="897"/>
                    <a:pt x="4212" y="756"/>
                    <a:pt x="4289" y="619"/>
                  </a:cubicBezTo>
                  <a:lnTo>
                    <a:pt x="4289" y="619"/>
                  </a:lnTo>
                  <a:cubicBezTo>
                    <a:pt x="4361" y="489"/>
                    <a:pt x="4450" y="361"/>
                    <a:pt x="4594" y="270"/>
                  </a:cubicBezTo>
                  <a:lnTo>
                    <a:pt x="4594" y="270"/>
                  </a:lnTo>
                  <a:cubicBezTo>
                    <a:pt x="4650" y="234"/>
                    <a:pt x="4710" y="204"/>
                    <a:pt x="4780" y="190"/>
                  </a:cubicBezTo>
                  <a:lnTo>
                    <a:pt x="4780" y="190"/>
                  </a:lnTo>
                  <a:cubicBezTo>
                    <a:pt x="4880" y="290"/>
                    <a:pt x="4898" y="408"/>
                    <a:pt x="4912" y="532"/>
                  </a:cubicBezTo>
                  <a:lnTo>
                    <a:pt x="4912" y="532"/>
                  </a:lnTo>
                  <a:cubicBezTo>
                    <a:pt x="5002" y="1229"/>
                    <a:pt x="5089" y="1926"/>
                    <a:pt x="5178" y="2623"/>
                  </a:cubicBezTo>
                  <a:lnTo>
                    <a:pt x="5178" y="2623"/>
                  </a:lnTo>
                  <a:cubicBezTo>
                    <a:pt x="5200" y="2791"/>
                    <a:pt x="5220" y="2961"/>
                    <a:pt x="5243" y="3131"/>
                  </a:cubicBezTo>
                  <a:lnTo>
                    <a:pt x="5243" y="3131"/>
                  </a:lnTo>
                  <a:cubicBezTo>
                    <a:pt x="5249" y="3183"/>
                    <a:pt x="5338" y="3207"/>
                    <a:pt x="5393" y="3223"/>
                  </a:cubicBezTo>
                  <a:lnTo>
                    <a:pt x="5393" y="3223"/>
                  </a:lnTo>
                  <a:cubicBezTo>
                    <a:pt x="5483" y="3249"/>
                    <a:pt x="5599" y="3271"/>
                    <a:pt x="5697" y="3258"/>
                  </a:cubicBezTo>
                  <a:lnTo>
                    <a:pt x="5859" y="3238"/>
                  </a:lnTo>
                  <a:lnTo>
                    <a:pt x="5859" y="3238"/>
                  </a:lnTo>
                  <a:cubicBezTo>
                    <a:pt x="5975" y="3580"/>
                    <a:pt x="5851" y="3961"/>
                    <a:pt x="6110" y="4277"/>
                  </a:cubicBezTo>
                  <a:lnTo>
                    <a:pt x="6110" y="4277"/>
                  </a:lnTo>
                  <a:cubicBezTo>
                    <a:pt x="6262" y="4462"/>
                    <a:pt x="6499" y="4578"/>
                    <a:pt x="6779" y="4623"/>
                  </a:cubicBezTo>
                  <a:lnTo>
                    <a:pt x="6779" y="4623"/>
                  </a:lnTo>
                  <a:cubicBezTo>
                    <a:pt x="7027" y="4661"/>
                    <a:pt x="7321" y="4650"/>
                    <a:pt x="7500" y="4497"/>
                  </a:cubicBezTo>
                  <a:lnTo>
                    <a:pt x="7500" y="4497"/>
                  </a:lnTo>
                  <a:cubicBezTo>
                    <a:pt x="7827" y="4219"/>
                    <a:pt x="7740" y="3771"/>
                    <a:pt x="7715" y="3434"/>
                  </a:cubicBezTo>
                  <a:lnTo>
                    <a:pt x="7715" y="3434"/>
                  </a:lnTo>
                  <a:cubicBezTo>
                    <a:pt x="7676" y="2935"/>
                    <a:pt x="7623" y="2434"/>
                    <a:pt x="7688" y="1937"/>
                  </a:cubicBezTo>
                  <a:lnTo>
                    <a:pt x="7688" y="1937"/>
                  </a:lnTo>
                  <a:cubicBezTo>
                    <a:pt x="7726" y="1644"/>
                    <a:pt x="7804" y="1350"/>
                    <a:pt x="7944" y="1076"/>
                  </a:cubicBezTo>
                  <a:lnTo>
                    <a:pt x="7944" y="1076"/>
                  </a:lnTo>
                  <a:cubicBezTo>
                    <a:pt x="8080" y="1738"/>
                    <a:pt x="8087" y="2416"/>
                    <a:pt x="8124" y="3087"/>
                  </a:cubicBezTo>
                  <a:lnTo>
                    <a:pt x="8124" y="3087"/>
                  </a:lnTo>
                  <a:cubicBezTo>
                    <a:pt x="8147" y="3526"/>
                    <a:pt x="8183" y="3964"/>
                    <a:pt x="8276" y="4397"/>
                  </a:cubicBezTo>
                  <a:lnTo>
                    <a:pt x="8276" y="4397"/>
                  </a:lnTo>
                  <a:cubicBezTo>
                    <a:pt x="8362" y="4805"/>
                    <a:pt x="8497" y="5205"/>
                    <a:pt x="8671" y="5597"/>
                  </a:cubicBezTo>
                  <a:lnTo>
                    <a:pt x="8671" y="5597"/>
                  </a:lnTo>
                  <a:cubicBezTo>
                    <a:pt x="8826" y="5949"/>
                    <a:pt x="9011" y="6291"/>
                    <a:pt x="9218" y="6627"/>
                  </a:cubicBezTo>
                  <a:lnTo>
                    <a:pt x="9728" y="6627"/>
                  </a:lnTo>
                  <a:lnTo>
                    <a:pt x="9728" y="6627"/>
                  </a:lnTo>
                  <a:cubicBezTo>
                    <a:pt x="9543" y="6323"/>
                    <a:pt x="9376" y="6012"/>
                    <a:pt x="9233" y="5694"/>
                  </a:cubicBezTo>
                  <a:close/>
                  <a:moveTo>
                    <a:pt x="4743" y="160"/>
                  </a:moveTo>
                  <a:lnTo>
                    <a:pt x="4743" y="160"/>
                  </a:lnTo>
                  <a:cubicBezTo>
                    <a:pt x="4744" y="160"/>
                    <a:pt x="4745" y="162"/>
                    <a:pt x="4747" y="163"/>
                  </a:cubicBezTo>
                  <a:lnTo>
                    <a:pt x="4747" y="163"/>
                  </a:lnTo>
                  <a:cubicBezTo>
                    <a:pt x="4753" y="164"/>
                    <a:pt x="4757" y="166"/>
                    <a:pt x="4759" y="170"/>
                  </a:cubicBezTo>
                  <a:lnTo>
                    <a:pt x="4759" y="170"/>
                  </a:lnTo>
                  <a:cubicBezTo>
                    <a:pt x="4760" y="171"/>
                    <a:pt x="4761" y="172"/>
                    <a:pt x="4762" y="173"/>
                  </a:cubicBezTo>
                  <a:lnTo>
                    <a:pt x="4762" y="173"/>
                  </a:lnTo>
                  <a:cubicBezTo>
                    <a:pt x="4745" y="171"/>
                    <a:pt x="4733" y="169"/>
                    <a:pt x="4743" y="160"/>
                  </a:cubicBezTo>
                  <a:close/>
                  <a:moveTo>
                    <a:pt x="2599" y="5310"/>
                  </a:moveTo>
                  <a:lnTo>
                    <a:pt x="2599" y="5310"/>
                  </a:lnTo>
                  <a:cubicBezTo>
                    <a:pt x="1702" y="4392"/>
                    <a:pt x="846" y="3451"/>
                    <a:pt x="0" y="2504"/>
                  </a:cubicBezTo>
                  <a:lnTo>
                    <a:pt x="0" y="3058"/>
                  </a:lnTo>
                  <a:lnTo>
                    <a:pt x="0" y="3058"/>
                  </a:lnTo>
                  <a:cubicBezTo>
                    <a:pt x="541" y="3656"/>
                    <a:pt x="1088" y="4251"/>
                    <a:pt x="1649" y="4837"/>
                  </a:cubicBezTo>
                  <a:lnTo>
                    <a:pt x="1649" y="4837"/>
                  </a:lnTo>
                  <a:cubicBezTo>
                    <a:pt x="2155" y="5365"/>
                    <a:pt x="2665" y="5894"/>
                    <a:pt x="3213" y="6397"/>
                  </a:cubicBezTo>
                  <a:lnTo>
                    <a:pt x="3213" y="6397"/>
                  </a:lnTo>
                  <a:cubicBezTo>
                    <a:pt x="3296" y="6475"/>
                    <a:pt x="3383" y="6552"/>
                    <a:pt x="3472" y="6627"/>
                  </a:cubicBezTo>
                  <a:lnTo>
                    <a:pt x="3959" y="6627"/>
                  </a:lnTo>
                  <a:lnTo>
                    <a:pt x="3959" y="6627"/>
                  </a:lnTo>
                  <a:cubicBezTo>
                    <a:pt x="3469" y="6212"/>
                    <a:pt x="3036" y="5757"/>
                    <a:pt x="2599" y="5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6" name="Google Shape;416;p36"/>
            <p:cNvGrpSpPr/>
            <p:nvPr/>
          </p:nvGrpSpPr>
          <p:grpSpPr>
            <a:xfrm>
              <a:off x="5622399" y="4198175"/>
              <a:ext cx="649287" cy="1398587"/>
              <a:chOff x="4570412" y="2444750"/>
              <a:chExt cx="649287" cy="1398587"/>
            </a:xfrm>
          </p:grpSpPr>
          <p:sp>
            <p:nvSpPr>
              <p:cNvPr id="417" name="Google Shape;417;p36"/>
              <p:cNvSpPr/>
              <p:nvPr/>
            </p:nvSpPr>
            <p:spPr>
              <a:xfrm>
                <a:off x="4754562" y="2563812"/>
                <a:ext cx="2206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816" extrusionOk="0">
                    <a:moveTo>
                      <a:pt x="202" y="173"/>
                    </a:moveTo>
                    <a:lnTo>
                      <a:pt x="202" y="173"/>
                    </a:lnTo>
                    <a:cubicBezTo>
                      <a:pt x="198" y="179"/>
                      <a:pt x="195" y="187"/>
                      <a:pt x="191" y="192"/>
                    </a:cubicBezTo>
                    <a:lnTo>
                      <a:pt x="191" y="192"/>
                    </a:lnTo>
                    <a:cubicBezTo>
                      <a:pt x="162" y="202"/>
                      <a:pt x="138" y="223"/>
                      <a:pt x="121" y="257"/>
                    </a:cubicBezTo>
                    <a:lnTo>
                      <a:pt x="121" y="257"/>
                    </a:lnTo>
                    <a:cubicBezTo>
                      <a:pt x="68" y="366"/>
                      <a:pt x="30" y="480"/>
                      <a:pt x="12" y="600"/>
                    </a:cubicBezTo>
                    <a:lnTo>
                      <a:pt x="12" y="600"/>
                    </a:lnTo>
                    <a:cubicBezTo>
                      <a:pt x="0" y="684"/>
                      <a:pt x="62" y="759"/>
                      <a:pt x="137" y="788"/>
                    </a:cubicBezTo>
                    <a:lnTo>
                      <a:pt x="137" y="788"/>
                    </a:lnTo>
                    <a:cubicBezTo>
                      <a:pt x="199" y="813"/>
                      <a:pt x="315" y="815"/>
                      <a:pt x="345" y="735"/>
                    </a:cubicBezTo>
                    <a:lnTo>
                      <a:pt x="345" y="735"/>
                    </a:lnTo>
                    <a:cubicBezTo>
                      <a:pt x="395" y="601"/>
                      <a:pt x="454" y="472"/>
                      <a:pt x="521" y="347"/>
                    </a:cubicBezTo>
                    <a:lnTo>
                      <a:pt x="521" y="347"/>
                    </a:lnTo>
                    <a:cubicBezTo>
                      <a:pt x="613" y="173"/>
                      <a:pt x="294" y="0"/>
                      <a:pt x="202" y="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4810125" y="2973387"/>
                <a:ext cx="230186" cy="34448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56" extrusionOk="0">
                    <a:moveTo>
                      <a:pt x="376" y="85"/>
                    </a:moveTo>
                    <a:lnTo>
                      <a:pt x="376" y="85"/>
                    </a:lnTo>
                    <a:cubicBezTo>
                      <a:pt x="241" y="244"/>
                      <a:pt x="126" y="417"/>
                      <a:pt x="32" y="603"/>
                    </a:cubicBezTo>
                    <a:lnTo>
                      <a:pt x="32" y="603"/>
                    </a:lnTo>
                    <a:cubicBezTo>
                      <a:pt x="0" y="667"/>
                      <a:pt x="61" y="772"/>
                      <a:pt x="97" y="822"/>
                    </a:cubicBezTo>
                    <a:lnTo>
                      <a:pt x="97" y="822"/>
                    </a:lnTo>
                    <a:cubicBezTo>
                      <a:pt x="114" y="847"/>
                      <a:pt x="203" y="955"/>
                      <a:pt x="234" y="892"/>
                    </a:cubicBezTo>
                    <a:lnTo>
                      <a:pt x="234" y="892"/>
                    </a:lnTo>
                    <a:cubicBezTo>
                      <a:pt x="327" y="705"/>
                      <a:pt x="442" y="532"/>
                      <a:pt x="578" y="374"/>
                    </a:cubicBezTo>
                    <a:lnTo>
                      <a:pt x="578" y="374"/>
                    </a:lnTo>
                    <a:cubicBezTo>
                      <a:pt x="640" y="302"/>
                      <a:pt x="449" y="0"/>
                      <a:pt x="376" y="8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4929187" y="3429000"/>
                <a:ext cx="1539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23" extrusionOk="0">
                    <a:moveTo>
                      <a:pt x="266" y="11"/>
                    </a:moveTo>
                    <a:lnTo>
                      <a:pt x="266" y="11"/>
                    </a:lnTo>
                    <a:cubicBezTo>
                      <a:pt x="221" y="20"/>
                      <a:pt x="173" y="36"/>
                      <a:pt x="136" y="64"/>
                    </a:cubicBezTo>
                    <a:lnTo>
                      <a:pt x="136" y="64"/>
                    </a:lnTo>
                    <a:cubicBezTo>
                      <a:pt x="112" y="82"/>
                      <a:pt x="77" y="110"/>
                      <a:pt x="74" y="143"/>
                    </a:cubicBezTo>
                    <a:lnTo>
                      <a:pt x="74" y="143"/>
                    </a:lnTo>
                    <a:cubicBezTo>
                      <a:pt x="74" y="151"/>
                      <a:pt x="73" y="158"/>
                      <a:pt x="72" y="165"/>
                    </a:cubicBezTo>
                    <a:lnTo>
                      <a:pt x="72" y="165"/>
                    </a:lnTo>
                    <a:cubicBezTo>
                      <a:pt x="50" y="179"/>
                      <a:pt x="28" y="197"/>
                      <a:pt x="16" y="220"/>
                    </a:cubicBezTo>
                    <a:lnTo>
                      <a:pt x="16" y="220"/>
                    </a:lnTo>
                    <a:cubicBezTo>
                      <a:pt x="5" y="243"/>
                      <a:pt x="0" y="274"/>
                      <a:pt x="22" y="294"/>
                    </a:cubicBezTo>
                    <a:lnTo>
                      <a:pt x="22" y="294"/>
                    </a:lnTo>
                    <a:cubicBezTo>
                      <a:pt x="48" y="316"/>
                      <a:pt x="86" y="322"/>
                      <a:pt x="120" y="320"/>
                    </a:cubicBezTo>
                    <a:lnTo>
                      <a:pt x="120" y="320"/>
                    </a:lnTo>
                    <a:cubicBezTo>
                      <a:pt x="166" y="317"/>
                      <a:pt x="213" y="305"/>
                      <a:pt x="254" y="285"/>
                    </a:cubicBezTo>
                    <a:lnTo>
                      <a:pt x="254" y="285"/>
                    </a:lnTo>
                    <a:cubicBezTo>
                      <a:pt x="334" y="245"/>
                      <a:pt x="416" y="173"/>
                      <a:pt x="423" y="79"/>
                    </a:cubicBezTo>
                    <a:lnTo>
                      <a:pt x="423" y="79"/>
                    </a:lnTo>
                    <a:cubicBezTo>
                      <a:pt x="427" y="1"/>
                      <a:pt x="320" y="0"/>
                      <a:pt x="266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4570412" y="3703637"/>
                <a:ext cx="166687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86" extrusionOk="0">
                    <a:moveTo>
                      <a:pt x="449" y="138"/>
                    </a:moveTo>
                    <a:lnTo>
                      <a:pt x="449" y="138"/>
                    </a:lnTo>
                    <a:cubicBezTo>
                      <a:pt x="416" y="51"/>
                      <a:pt x="322" y="8"/>
                      <a:pt x="235" y="3"/>
                    </a:cubicBezTo>
                    <a:lnTo>
                      <a:pt x="235" y="3"/>
                    </a:lnTo>
                    <a:cubicBezTo>
                      <a:pt x="171" y="0"/>
                      <a:pt x="104" y="26"/>
                      <a:pt x="59" y="71"/>
                    </a:cubicBezTo>
                    <a:lnTo>
                      <a:pt x="59" y="71"/>
                    </a:lnTo>
                    <a:cubicBezTo>
                      <a:pt x="24" y="106"/>
                      <a:pt x="0" y="162"/>
                      <a:pt x="6" y="210"/>
                    </a:cubicBezTo>
                    <a:lnTo>
                      <a:pt x="6" y="210"/>
                    </a:lnTo>
                    <a:cubicBezTo>
                      <a:pt x="11" y="251"/>
                      <a:pt x="25" y="282"/>
                      <a:pt x="55" y="313"/>
                    </a:cubicBezTo>
                    <a:lnTo>
                      <a:pt x="55" y="313"/>
                    </a:lnTo>
                    <a:cubicBezTo>
                      <a:pt x="86" y="343"/>
                      <a:pt x="136" y="370"/>
                      <a:pt x="179" y="377"/>
                    </a:cubicBezTo>
                    <a:lnTo>
                      <a:pt x="179" y="377"/>
                    </a:lnTo>
                    <a:cubicBezTo>
                      <a:pt x="219" y="382"/>
                      <a:pt x="266" y="385"/>
                      <a:pt x="302" y="363"/>
                    </a:cubicBezTo>
                    <a:lnTo>
                      <a:pt x="302" y="363"/>
                    </a:lnTo>
                    <a:cubicBezTo>
                      <a:pt x="330" y="345"/>
                      <a:pt x="360" y="315"/>
                      <a:pt x="356" y="279"/>
                    </a:cubicBezTo>
                    <a:lnTo>
                      <a:pt x="356" y="279"/>
                    </a:lnTo>
                    <a:cubicBezTo>
                      <a:pt x="356" y="277"/>
                      <a:pt x="356" y="276"/>
                      <a:pt x="356" y="274"/>
                    </a:cubicBezTo>
                    <a:lnTo>
                      <a:pt x="356" y="274"/>
                    </a:lnTo>
                    <a:cubicBezTo>
                      <a:pt x="383" y="268"/>
                      <a:pt x="412" y="255"/>
                      <a:pt x="429" y="236"/>
                    </a:cubicBezTo>
                    <a:lnTo>
                      <a:pt x="429" y="236"/>
                    </a:lnTo>
                    <a:cubicBezTo>
                      <a:pt x="452" y="212"/>
                      <a:pt x="461" y="171"/>
                      <a:pt x="449" y="13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5087937" y="2679700"/>
                <a:ext cx="131762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6" extrusionOk="0">
                    <a:moveTo>
                      <a:pt x="367" y="16"/>
                    </a:moveTo>
                    <a:lnTo>
                      <a:pt x="367" y="400"/>
                    </a:lnTo>
                    <a:lnTo>
                      <a:pt x="367" y="400"/>
                    </a:lnTo>
                    <a:cubicBezTo>
                      <a:pt x="343" y="415"/>
                      <a:pt x="315" y="431"/>
                      <a:pt x="287" y="441"/>
                    </a:cubicBezTo>
                    <a:lnTo>
                      <a:pt x="287" y="441"/>
                    </a:lnTo>
                    <a:cubicBezTo>
                      <a:pt x="204" y="475"/>
                      <a:pt x="114" y="415"/>
                      <a:pt x="65" y="351"/>
                    </a:cubicBezTo>
                    <a:lnTo>
                      <a:pt x="65" y="351"/>
                    </a:lnTo>
                    <a:cubicBezTo>
                      <a:pt x="25" y="297"/>
                      <a:pt x="0" y="183"/>
                      <a:pt x="81" y="151"/>
                    </a:cubicBezTo>
                    <a:lnTo>
                      <a:pt x="81" y="151"/>
                    </a:lnTo>
                    <a:cubicBezTo>
                      <a:pt x="99" y="144"/>
                      <a:pt x="116" y="136"/>
                      <a:pt x="134" y="125"/>
                    </a:cubicBezTo>
                    <a:lnTo>
                      <a:pt x="134" y="125"/>
                    </a:lnTo>
                    <a:cubicBezTo>
                      <a:pt x="137" y="123"/>
                      <a:pt x="145" y="117"/>
                      <a:pt x="147" y="116"/>
                    </a:cubicBezTo>
                    <a:lnTo>
                      <a:pt x="147" y="116"/>
                    </a:lnTo>
                    <a:cubicBezTo>
                      <a:pt x="147" y="116"/>
                      <a:pt x="147" y="116"/>
                      <a:pt x="147" y="117"/>
                    </a:cubicBezTo>
                    <a:lnTo>
                      <a:pt x="147" y="117"/>
                    </a:lnTo>
                    <a:cubicBezTo>
                      <a:pt x="149" y="115"/>
                      <a:pt x="151" y="112"/>
                      <a:pt x="154" y="111"/>
                    </a:cubicBezTo>
                    <a:lnTo>
                      <a:pt x="154" y="111"/>
                    </a:lnTo>
                    <a:cubicBezTo>
                      <a:pt x="180" y="88"/>
                      <a:pt x="204" y="61"/>
                      <a:pt x="223" y="31"/>
                    </a:cubicBezTo>
                    <a:lnTo>
                      <a:pt x="223" y="31"/>
                    </a:lnTo>
                    <a:cubicBezTo>
                      <a:pt x="243" y="1"/>
                      <a:pt x="292" y="0"/>
                      <a:pt x="323" y="3"/>
                    </a:cubicBezTo>
                    <a:lnTo>
                      <a:pt x="323" y="3"/>
                    </a:lnTo>
                    <a:cubicBezTo>
                      <a:pt x="339" y="5"/>
                      <a:pt x="354" y="9"/>
                      <a:pt x="367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4918075" y="2444750"/>
                <a:ext cx="153987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88" extrusionOk="0">
                    <a:moveTo>
                      <a:pt x="424" y="66"/>
                    </a:moveTo>
                    <a:lnTo>
                      <a:pt x="424" y="66"/>
                    </a:lnTo>
                    <a:cubicBezTo>
                      <a:pt x="416" y="142"/>
                      <a:pt x="387" y="211"/>
                      <a:pt x="336" y="269"/>
                    </a:cubicBezTo>
                    <a:lnTo>
                      <a:pt x="336" y="269"/>
                    </a:lnTo>
                    <a:cubicBezTo>
                      <a:pt x="321" y="287"/>
                      <a:pt x="293" y="281"/>
                      <a:pt x="273" y="277"/>
                    </a:cubicBezTo>
                    <a:lnTo>
                      <a:pt x="273" y="277"/>
                    </a:lnTo>
                    <a:cubicBezTo>
                      <a:pt x="230" y="269"/>
                      <a:pt x="191" y="251"/>
                      <a:pt x="151" y="232"/>
                    </a:cubicBezTo>
                    <a:lnTo>
                      <a:pt x="151" y="232"/>
                    </a:lnTo>
                    <a:cubicBezTo>
                      <a:pt x="115" y="214"/>
                      <a:pt x="74" y="189"/>
                      <a:pt x="44" y="161"/>
                    </a:cubicBezTo>
                    <a:lnTo>
                      <a:pt x="44" y="161"/>
                    </a:lnTo>
                    <a:cubicBezTo>
                      <a:pt x="39" y="157"/>
                      <a:pt x="0" y="120"/>
                      <a:pt x="13" y="106"/>
                    </a:cubicBezTo>
                    <a:lnTo>
                      <a:pt x="13" y="106"/>
                    </a:lnTo>
                    <a:cubicBezTo>
                      <a:pt x="41" y="73"/>
                      <a:pt x="62" y="38"/>
                      <a:pt x="76" y="0"/>
                    </a:cubicBezTo>
                    <a:lnTo>
                      <a:pt x="386" y="0"/>
                    </a:lnTo>
                    <a:lnTo>
                      <a:pt x="386" y="0"/>
                    </a:lnTo>
                    <a:cubicBezTo>
                      <a:pt x="409" y="19"/>
                      <a:pt x="426" y="41"/>
                      <a:pt x="424" y="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3" name="Google Shape;423;p36"/>
            <p:cNvSpPr/>
            <p:nvPr/>
          </p:nvSpPr>
          <p:spPr>
            <a:xfrm>
              <a:off x="8425393" y="4134585"/>
              <a:ext cx="869422" cy="562563"/>
            </a:xfrm>
            <a:custGeom>
              <a:avLst/>
              <a:gdLst/>
              <a:ahLst/>
              <a:cxnLst/>
              <a:rect l="l" t="t" r="r" b="b"/>
              <a:pathLst>
                <a:path w="1276" h="825" extrusionOk="0">
                  <a:moveTo>
                    <a:pt x="21" y="824"/>
                  </a:moveTo>
                  <a:lnTo>
                    <a:pt x="21" y="824"/>
                  </a:lnTo>
                  <a:cubicBezTo>
                    <a:pt x="110" y="756"/>
                    <a:pt x="199" y="689"/>
                    <a:pt x="290" y="624"/>
                  </a:cubicBezTo>
                  <a:lnTo>
                    <a:pt x="290" y="624"/>
                  </a:lnTo>
                  <a:cubicBezTo>
                    <a:pt x="605" y="399"/>
                    <a:pt x="935" y="195"/>
                    <a:pt x="1275" y="13"/>
                  </a:cubicBezTo>
                  <a:lnTo>
                    <a:pt x="1275" y="0"/>
                  </a:lnTo>
                  <a:lnTo>
                    <a:pt x="1275" y="0"/>
                  </a:lnTo>
                  <a:cubicBezTo>
                    <a:pt x="828" y="237"/>
                    <a:pt x="401" y="513"/>
                    <a:pt x="0" y="824"/>
                  </a:cubicBezTo>
                  <a:lnTo>
                    <a:pt x="21" y="8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8034302" y="3896925"/>
              <a:ext cx="1263527" cy="800224"/>
            </a:xfrm>
            <a:custGeom>
              <a:avLst/>
              <a:gdLst/>
              <a:ahLst/>
              <a:cxnLst/>
              <a:rect l="l" t="t" r="r" b="b"/>
              <a:pathLst>
                <a:path w="1850" h="1172" extrusionOk="0">
                  <a:moveTo>
                    <a:pt x="293" y="940"/>
                  </a:moveTo>
                  <a:lnTo>
                    <a:pt x="293" y="940"/>
                  </a:lnTo>
                  <a:cubicBezTo>
                    <a:pt x="194" y="1014"/>
                    <a:pt x="96" y="1091"/>
                    <a:pt x="0" y="1171"/>
                  </a:cubicBezTo>
                  <a:lnTo>
                    <a:pt x="23" y="1171"/>
                  </a:lnTo>
                  <a:lnTo>
                    <a:pt x="23" y="1171"/>
                  </a:lnTo>
                  <a:cubicBezTo>
                    <a:pt x="450" y="811"/>
                    <a:pt x="925" y="508"/>
                    <a:pt x="1415" y="240"/>
                  </a:cubicBezTo>
                  <a:lnTo>
                    <a:pt x="1415" y="240"/>
                  </a:lnTo>
                  <a:cubicBezTo>
                    <a:pt x="1559" y="161"/>
                    <a:pt x="1704" y="87"/>
                    <a:pt x="1849" y="14"/>
                  </a:cubicBezTo>
                  <a:lnTo>
                    <a:pt x="1849" y="0"/>
                  </a:lnTo>
                  <a:lnTo>
                    <a:pt x="1849" y="0"/>
                  </a:lnTo>
                  <a:cubicBezTo>
                    <a:pt x="1665" y="93"/>
                    <a:pt x="1482" y="188"/>
                    <a:pt x="1302" y="289"/>
                  </a:cubicBezTo>
                  <a:lnTo>
                    <a:pt x="1302" y="289"/>
                  </a:lnTo>
                  <a:cubicBezTo>
                    <a:pt x="953" y="485"/>
                    <a:pt x="613" y="699"/>
                    <a:pt x="293" y="9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36"/>
          <p:cNvGrpSpPr/>
          <p:nvPr/>
        </p:nvGrpSpPr>
        <p:grpSpPr>
          <a:xfrm rot="10800000" flipH="1">
            <a:off x="6842570" y="-46143"/>
            <a:ext cx="2455265" cy="2275157"/>
            <a:chOff x="6836470" y="2914707"/>
            <a:chExt cx="2455265" cy="2275157"/>
          </a:xfrm>
        </p:grpSpPr>
        <p:sp>
          <p:nvSpPr>
            <p:cNvPr id="426" name="Google Shape;426;p36"/>
            <p:cNvSpPr/>
            <p:nvPr/>
          </p:nvSpPr>
          <p:spPr>
            <a:xfrm rot="10800000" flipH="1">
              <a:off x="8076275" y="2914707"/>
              <a:ext cx="1065949" cy="2228793"/>
            </a:xfrm>
            <a:custGeom>
              <a:avLst/>
              <a:gdLst/>
              <a:ahLst/>
              <a:cxnLst/>
              <a:rect l="l" t="t" r="r" b="b"/>
              <a:pathLst>
                <a:path w="2522" h="5276" extrusionOk="0">
                  <a:moveTo>
                    <a:pt x="2521" y="0"/>
                  </a:moveTo>
                  <a:lnTo>
                    <a:pt x="2521" y="3528"/>
                  </a:lnTo>
                  <a:lnTo>
                    <a:pt x="2301" y="3763"/>
                  </a:lnTo>
                  <a:lnTo>
                    <a:pt x="2301" y="3763"/>
                  </a:lnTo>
                  <a:cubicBezTo>
                    <a:pt x="2144" y="3930"/>
                    <a:pt x="1985" y="4100"/>
                    <a:pt x="1786" y="4214"/>
                  </a:cubicBezTo>
                  <a:lnTo>
                    <a:pt x="1786" y="4214"/>
                  </a:lnTo>
                  <a:cubicBezTo>
                    <a:pt x="1873" y="3877"/>
                    <a:pt x="2082" y="3573"/>
                    <a:pt x="2367" y="3372"/>
                  </a:cubicBezTo>
                  <a:lnTo>
                    <a:pt x="2367" y="3372"/>
                  </a:lnTo>
                  <a:cubicBezTo>
                    <a:pt x="1989" y="3348"/>
                    <a:pt x="1639" y="3596"/>
                    <a:pt x="1413" y="3900"/>
                  </a:cubicBezTo>
                  <a:lnTo>
                    <a:pt x="1413" y="3900"/>
                  </a:lnTo>
                  <a:cubicBezTo>
                    <a:pt x="1186" y="4203"/>
                    <a:pt x="1050" y="4564"/>
                    <a:pt x="870" y="4897"/>
                  </a:cubicBezTo>
                  <a:lnTo>
                    <a:pt x="870" y="4897"/>
                  </a:lnTo>
                  <a:cubicBezTo>
                    <a:pt x="772" y="5077"/>
                    <a:pt x="591" y="5275"/>
                    <a:pt x="400" y="5200"/>
                  </a:cubicBezTo>
                  <a:lnTo>
                    <a:pt x="400" y="5200"/>
                  </a:lnTo>
                  <a:cubicBezTo>
                    <a:pt x="401" y="4838"/>
                    <a:pt x="497" y="4475"/>
                    <a:pt x="676" y="4159"/>
                  </a:cubicBezTo>
                  <a:lnTo>
                    <a:pt x="676" y="4159"/>
                  </a:lnTo>
                  <a:cubicBezTo>
                    <a:pt x="542" y="4389"/>
                    <a:pt x="266" y="4530"/>
                    <a:pt x="0" y="4501"/>
                  </a:cubicBezTo>
                  <a:lnTo>
                    <a:pt x="0" y="4501"/>
                  </a:lnTo>
                  <a:cubicBezTo>
                    <a:pt x="310" y="3873"/>
                    <a:pt x="619" y="3246"/>
                    <a:pt x="928" y="2618"/>
                  </a:cubicBezTo>
                  <a:lnTo>
                    <a:pt x="928" y="2618"/>
                  </a:lnTo>
                  <a:cubicBezTo>
                    <a:pt x="1018" y="2434"/>
                    <a:pt x="1112" y="2245"/>
                    <a:pt x="1121" y="2039"/>
                  </a:cubicBezTo>
                  <a:lnTo>
                    <a:pt x="1121" y="2039"/>
                  </a:lnTo>
                  <a:cubicBezTo>
                    <a:pt x="1133" y="1800"/>
                    <a:pt x="1030" y="1561"/>
                    <a:pt x="1075" y="1324"/>
                  </a:cubicBezTo>
                  <a:lnTo>
                    <a:pt x="1075" y="1324"/>
                  </a:lnTo>
                  <a:cubicBezTo>
                    <a:pt x="1099" y="1204"/>
                    <a:pt x="1160" y="1082"/>
                    <a:pt x="1123" y="964"/>
                  </a:cubicBezTo>
                  <a:lnTo>
                    <a:pt x="1123" y="964"/>
                  </a:lnTo>
                  <a:cubicBezTo>
                    <a:pt x="1089" y="856"/>
                    <a:pt x="984" y="790"/>
                    <a:pt x="909" y="705"/>
                  </a:cubicBezTo>
                  <a:lnTo>
                    <a:pt x="909" y="705"/>
                  </a:lnTo>
                  <a:cubicBezTo>
                    <a:pt x="745" y="516"/>
                    <a:pt x="751" y="251"/>
                    <a:pt x="819" y="0"/>
                  </a:cubicBezTo>
                  <a:lnTo>
                    <a:pt x="2521" y="0"/>
                  </a:lnTo>
                </a:path>
              </a:pathLst>
            </a:custGeom>
            <a:solidFill>
              <a:srgbClr val="FA1F67">
                <a:alpha val="45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836470" y="4407432"/>
              <a:ext cx="2455265" cy="782432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8" name="Google Shape;428;p36"/>
            <p:cNvGrpSpPr/>
            <p:nvPr/>
          </p:nvGrpSpPr>
          <p:grpSpPr>
            <a:xfrm>
              <a:off x="6977112" y="3760212"/>
              <a:ext cx="769938" cy="1085849"/>
              <a:chOff x="7491412" y="3198812"/>
              <a:chExt cx="769938" cy="1085849"/>
            </a:xfrm>
          </p:grpSpPr>
          <p:sp>
            <p:nvSpPr>
              <p:cNvPr id="429" name="Google Shape;429;p36"/>
              <p:cNvSpPr/>
              <p:nvPr/>
            </p:nvSpPr>
            <p:spPr>
              <a:xfrm>
                <a:off x="7656512" y="3535362"/>
                <a:ext cx="230187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39" extrusionOk="0">
                    <a:moveTo>
                      <a:pt x="589" y="704"/>
                    </a:moveTo>
                    <a:lnTo>
                      <a:pt x="589" y="704"/>
                    </a:lnTo>
                    <a:cubicBezTo>
                      <a:pt x="528" y="589"/>
                      <a:pt x="468" y="475"/>
                      <a:pt x="407" y="360"/>
                    </a:cubicBezTo>
                    <a:lnTo>
                      <a:pt x="407" y="360"/>
                    </a:lnTo>
                    <a:cubicBezTo>
                      <a:pt x="380" y="310"/>
                      <a:pt x="340" y="261"/>
                      <a:pt x="294" y="226"/>
                    </a:cubicBezTo>
                    <a:lnTo>
                      <a:pt x="294" y="226"/>
                    </a:lnTo>
                    <a:cubicBezTo>
                      <a:pt x="286" y="214"/>
                      <a:pt x="280" y="202"/>
                      <a:pt x="274" y="191"/>
                    </a:cubicBezTo>
                    <a:lnTo>
                      <a:pt x="274" y="191"/>
                    </a:lnTo>
                    <a:cubicBezTo>
                      <a:pt x="238" y="122"/>
                      <a:pt x="163" y="29"/>
                      <a:pt x="82" y="15"/>
                    </a:cubicBezTo>
                    <a:lnTo>
                      <a:pt x="82" y="15"/>
                    </a:lnTo>
                    <a:cubicBezTo>
                      <a:pt x="0" y="0"/>
                      <a:pt x="25" y="91"/>
                      <a:pt x="49" y="135"/>
                    </a:cubicBezTo>
                    <a:lnTo>
                      <a:pt x="49" y="135"/>
                    </a:lnTo>
                    <a:cubicBezTo>
                      <a:pt x="91" y="215"/>
                      <a:pt x="134" y="295"/>
                      <a:pt x="177" y="375"/>
                    </a:cubicBezTo>
                    <a:lnTo>
                      <a:pt x="177" y="375"/>
                    </a:lnTo>
                    <a:cubicBezTo>
                      <a:pt x="202" y="457"/>
                      <a:pt x="250" y="532"/>
                      <a:pt x="311" y="600"/>
                    </a:cubicBezTo>
                    <a:lnTo>
                      <a:pt x="311" y="600"/>
                    </a:lnTo>
                    <a:cubicBezTo>
                      <a:pt x="324" y="613"/>
                      <a:pt x="345" y="636"/>
                      <a:pt x="369" y="656"/>
                    </a:cubicBezTo>
                    <a:lnTo>
                      <a:pt x="369" y="656"/>
                    </a:lnTo>
                    <a:cubicBezTo>
                      <a:pt x="406" y="724"/>
                      <a:pt x="478" y="811"/>
                      <a:pt x="556" y="824"/>
                    </a:cubicBezTo>
                    <a:lnTo>
                      <a:pt x="556" y="824"/>
                    </a:lnTo>
                    <a:cubicBezTo>
                      <a:pt x="637" y="838"/>
                      <a:pt x="613" y="748"/>
                      <a:pt x="589" y="704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7885112" y="3536950"/>
                <a:ext cx="247651" cy="301626"/>
              </a:xfrm>
              <a:custGeom>
                <a:avLst/>
                <a:gdLst/>
                <a:ahLst/>
                <a:cxnLst/>
                <a:rect l="l" t="t" r="r" b="b"/>
                <a:pathLst>
                  <a:path w="689" h="837" extrusionOk="0">
                    <a:moveTo>
                      <a:pt x="635" y="690"/>
                    </a:moveTo>
                    <a:lnTo>
                      <a:pt x="635" y="690"/>
                    </a:lnTo>
                    <a:cubicBezTo>
                      <a:pt x="570" y="608"/>
                      <a:pt x="544" y="508"/>
                      <a:pt x="511" y="411"/>
                    </a:cubicBezTo>
                    <a:lnTo>
                      <a:pt x="511" y="411"/>
                    </a:lnTo>
                    <a:cubicBezTo>
                      <a:pt x="473" y="297"/>
                      <a:pt x="419" y="192"/>
                      <a:pt x="332" y="107"/>
                    </a:cubicBezTo>
                    <a:lnTo>
                      <a:pt x="332" y="107"/>
                    </a:lnTo>
                    <a:cubicBezTo>
                      <a:pt x="274" y="48"/>
                      <a:pt x="166" y="0"/>
                      <a:pt x="82" y="30"/>
                    </a:cubicBezTo>
                    <a:lnTo>
                      <a:pt x="82" y="30"/>
                    </a:lnTo>
                    <a:cubicBezTo>
                      <a:pt x="0" y="60"/>
                      <a:pt x="31" y="147"/>
                      <a:pt x="79" y="194"/>
                    </a:cubicBezTo>
                    <a:lnTo>
                      <a:pt x="79" y="194"/>
                    </a:lnTo>
                    <a:cubicBezTo>
                      <a:pt x="135" y="249"/>
                      <a:pt x="162" y="346"/>
                      <a:pt x="189" y="427"/>
                    </a:cubicBezTo>
                    <a:lnTo>
                      <a:pt x="189" y="427"/>
                    </a:lnTo>
                    <a:cubicBezTo>
                      <a:pt x="223" y="528"/>
                      <a:pt x="261" y="629"/>
                      <a:pt x="328" y="713"/>
                    </a:cubicBezTo>
                    <a:lnTo>
                      <a:pt x="328" y="713"/>
                    </a:lnTo>
                    <a:cubicBezTo>
                      <a:pt x="384" y="783"/>
                      <a:pt x="476" y="836"/>
                      <a:pt x="568" y="828"/>
                    </a:cubicBezTo>
                    <a:lnTo>
                      <a:pt x="568" y="828"/>
                    </a:lnTo>
                    <a:cubicBezTo>
                      <a:pt x="642" y="822"/>
                      <a:pt x="688" y="755"/>
                      <a:pt x="635" y="69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8134350" y="3870325"/>
                <a:ext cx="127000" cy="20002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4" extrusionOk="0">
                    <a:moveTo>
                      <a:pt x="334" y="406"/>
                    </a:moveTo>
                    <a:lnTo>
                      <a:pt x="334" y="406"/>
                    </a:lnTo>
                    <a:cubicBezTo>
                      <a:pt x="333" y="401"/>
                      <a:pt x="332" y="397"/>
                      <a:pt x="331" y="392"/>
                    </a:cubicBezTo>
                    <a:lnTo>
                      <a:pt x="331" y="392"/>
                    </a:lnTo>
                    <a:cubicBezTo>
                      <a:pt x="351" y="307"/>
                      <a:pt x="303" y="200"/>
                      <a:pt x="246" y="136"/>
                    </a:cubicBezTo>
                    <a:lnTo>
                      <a:pt x="246" y="136"/>
                    </a:lnTo>
                    <a:cubicBezTo>
                      <a:pt x="215" y="73"/>
                      <a:pt x="156" y="0"/>
                      <a:pt x="87" y="5"/>
                    </a:cubicBezTo>
                    <a:lnTo>
                      <a:pt x="87" y="5"/>
                    </a:lnTo>
                    <a:cubicBezTo>
                      <a:pt x="0" y="11"/>
                      <a:pt x="18" y="131"/>
                      <a:pt x="37" y="183"/>
                    </a:cubicBezTo>
                    <a:lnTo>
                      <a:pt x="37" y="183"/>
                    </a:lnTo>
                    <a:cubicBezTo>
                      <a:pt x="51" y="219"/>
                      <a:pt x="64" y="256"/>
                      <a:pt x="76" y="292"/>
                    </a:cubicBezTo>
                    <a:lnTo>
                      <a:pt x="76" y="292"/>
                    </a:lnTo>
                    <a:cubicBezTo>
                      <a:pt x="80" y="303"/>
                      <a:pt x="82" y="314"/>
                      <a:pt x="84" y="324"/>
                    </a:cubicBezTo>
                    <a:lnTo>
                      <a:pt x="84" y="324"/>
                    </a:lnTo>
                    <a:cubicBezTo>
                      <a:pt x="98" y="373"/>
                      <a:pt x="115" y="418"/>
                      <a:pt x="145" y="458"/>
                    </a:cubicBezTo>
                    <a:lnTo>
                      <a:pt x="145" y="458"/>
                    </a:lnTo>
                    <a:cubicBezTo>
                      <a:pt x="167" y="486"/>
                      <a:pt x="205" y="524"/>
                      <a:pt x="241" y="533"/>
                    </a:cubicBezTo>
                    <a:lnTo>
                      <a:pt x="241" y="533"/>
                    </a:lnTo>
                    <a:cubicBezTo>
                      <a:pt x="322" y="553"/>
                      <a:pt x="353" y="473"/>
                      <a:pt x="334" y="40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7715250" y="3198812"/>
                <a:ext cx="209551" cy="30480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48" extrusionOk="0">
                    <a:moveTo>
                      <a:pt x="558" y="743"/>
                    </a:moveTo>
                    <a:lnTo>
                      <a:pt x="558" y="743"/>
                    </a:lnTo>
                    <a:cubicBezTo>
                      <a:pt x="477" y="551"/>
                      <a:pt x="420" y="348"/>
                      <a:pt x="354" y="151"/>
                    </a:cubicBezTo>
                    <a:lnTo>
                      <a:pt x="354" y="151"/>
                    </a:lnTo>
                    <a:cubicBezTo>
                      <a:pt x="333" y="82"/>
                      <a:pt x="268" y="29"/>
                      <a:pt x="200" y="7"/>
                    </a:cubicBezTo>
                    <a:lnTo>
                      <a:pt x="200" y="7"/>
                    </a:lnTo>
                    <a:cubicBezTo>
                      <a:pt x="177" y="1"/>
                      <a:pt x="141" y="0"/>
                      <a:pt x="115" y="11"/>
                    </a:cubicBezTo>
                    <a:lnTo>
                      <a:pt x="115" y="11"/>
                    </a:lnTo>
                    <a:cubicBezTo>
                      <a:pt x="76" y="2"/>
                      <a:pt x="48" y="25"/>
                      <a:pt x="32" y="59"/>
                    </a:cubicBezTo>
                    <a:lnTo>
                      <a:pt x="32" y="59"/>
                    </a:lnTo>
                    <a:cubicBezTo>
                      <a:pt x="30" y="61"/>
                      <a:pt x="29" y="63"/>
                      <a:pt x="28" y="66"/>
                    </a:cubicBezTo>
                    <a:lnTo>
                      <a:pt x="28" y="66"/>
                    </a:lnTo>
                    <a:cubicBezTo>
                      <a:pt x="0" y="122"/>
                      <a:pt x="39" y="195"/>
                      <a:pt x="68" y="240"/>
                    </a:cubicBezTo>
                    <a:lnTo>
                      <a:pt x="68" y="240"/>
                    </a:lnTo>
                    <a:cubicBezTo>
                      <a:pt x="71" y="242"/>
                      <a:pt x="72" y="245"/>
                      <a:pt x="74" y="248"/>
                    </a:cubicBezTo>
                    <a:lnTo>
                      <a:pt x="74" y="248"/>
                    </a:lnTo>
                    <a:cubicBezTo>
                      <a:pt x="85" y="263"/>
                      <a:pt x="101" y="280"/>
                      <a:pt x="121" y="291"/>
                    </a:cubicBezTo>
                    <a:lnTo>
                      <a:pt x="121" y="291"/>
                    </a:lnTo>
                    <a:cubicBezTo>
                      <a:pt x="139" y="330"/>
                      <a:pt x="156" y="371"/>
                      <a:pt x="174" y="408"/>
                    </a:cubicBezTo>
                    <a:lnTo>
                      <a:pt x="174" y="408"/>
                    </a:lnTo>
                    <a:cubicBezTo>
                      <a:pt x="200" y="456"/>
                      <a:pt x="224" y="504"/>
                      <a:pt x="249" y="553"/>
                    </a:cubicBezTo>
                    <a:lnTo>
                      <a:pt x="249" y="553"/>
                    </a:lnTo>
                    <a:cubicBezTo>
                      <a:pt x="269" y="608"/>
                      <a:pt x="291" y="664"/>
                      <a:pt x="313" y="719"/>
                    </a:cubicBezTo>
                    <a:lnTo>
                      <a:pt x="313" y="719"/>
                    </a:lnTo>
                    <a:cubicBezTo>
                      <a:pt x="339" y="781"/>
                      <a:pt x="424" y="834"/>
                      <a:pt x="491" y="841"/>
                    </a:cubicBezTo>
                    <a:lnTo>
                      <a:pt x="491" y="841"/>
                    </a:lnTo>
                    <a:cubicBezTo>
                      <a:pt x="558" y="847"/>
                      <a:pt x="581" y="801"/>
                      <a:pt x="558" y="743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7491412" y="3773487"/>
                <a:ext cx="222250" cy="30797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857" extrusionOk="0">
                    <a:moveTo>
                      <a:pt x="588" y="761"/>
                    </a:moveTo>
                    <a:lnTo>
                      <a:pt x="588" y="761"/>
                    </a:lnTo>
                    <a:cubicBezTo>
                      <a:pt x="481" y="553"/>
                      <a:pt x="375" y="345"/>
                      <a:pt x="268" y="137"/>
                    </a:cubicBezTo>
                    <a:lnTo>
                      <a:pt x="268" y="137"/>
                    </a:lnTo>
                    <a:cubicBezTo>
                      <a:pt x="236" y="75"/>
                      <a:pt x="164" y="19"/>
                      <a:pt x="94" y="8"/>
                    </a:cubicBezTo>
                    <a:lnTo>
                      <a:pt x="94" y="8"/>
                    </a:lnTo>
                    <a:cubicBezTo>
                      <a:pt x="34" y="0"/>
                      <a:pt x="0" y="38"/>
                      <a:pt x="31" y="95"/>
                    </a:cubicBezTo>
                    <a:lnTo>
                      <a:pt x="31" y="95"/>
                    </a:lnTo>
                    <a:cubicBezTo>
                      <a:pt x="138" y="303"/>
                      <a:pt x="245" y="511"/>
                      <a:pt x="351" y="719"/>
                    </a:cubicBezTo>
                    <a:lnTo>
                      <a:pt x="351" y="719"/>
                    </a:lnTo>
                    <a:cubicBezTo>
                      <a:pt x="382" y="781"/>
                      <a:pt x="455" y="838"/>
                      <a:pt x="525" y="847"/>
                    </a:cubicBezTo>
                    <a:lnTo>
                      <a:pt x="525" y="847"/>
                    </a:lnTo>
                    <a:cubicBezTo>
                      <a:pt x="584" y="856"/>
                      <a:pt x="617" y="818"/>
                      <a:pt x="588" y="76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7897812" y="4024312"/>
                <a:ext cx="193675" cy="260349"/>
              </a:xfrm>
              <a:custGeom>
                <a:avLst/>
                <a:gdLst/>
                <a:ahLst/>
                <a:cxnLst/>
                <a:rect l="l" t="t" r="r" b="b"/>
                <a:pathLst>
                  <a:path w="538" h="725" extrusionOk="0">
                    <a:moveTo>
                      <a:pt x="458" y="549"/>
                    </a:moveTo>
                    <a:lnTo>
                      <a:pt x="458" y="549"/>
                    </a:lnTo>
                    <a:cubicBezTo>
                      <a:pt x="374" y="410"/>
                      <a:pt x="307" y="264"/>
                      <a:pt x="252" y="112"/>
                    </a:cubicBezTo>
                    <a:lnTo>
                      <a:pt x="252" y="112"/>
                    </a:lnTo>
                    <a:cubicBezTo>
                      <a:pt x="214" y="6"/>
                      <a:pt x="0" y="0"/>
                      <a:pt x="49" y="137"/>
                    </a:cubicBezTo>
                    <a:lnTo>
                      <a:pt x="49" y="137"/>
                    </a:lnTo>
                    <a:cubicBezTo>
                      <a:pt x="109" y="306"/>
                      <a:pt x="188" y="466"/>
                      <a:pt x="281" y="619"/>
                    </a:cubicBezTo>
                    <a:lnTo>
                      <a:pt x="281" y="619"/>
                    </a:lnTo>
                    <a:cubicBezTo>
                      <a:pt x="344" y="724"/>
                      <a:pt x="537" y="678"/>
                      <a:pt x="458" y="54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5" name="Google Shape;435;p36"/>
          <p:cNvGrpSpPr/>
          <p:nvPr/>
        </p:nvGrpSpPr>
        <p:grpSpPr>
          <a:xfrm>
            <a:off x="4009008" y="-522950"/>
            <a:ext cx="3538407" cy="1398587"/>
            <a:chOff x="4009008" y="-522950"/>
            <a:chExt cx="3538407" cy="1398587"/>
          </a:xfrm>
        </p:grpSpPr>
        <p:grpSp>
          <p:nvGrpSpPr>
            <p:cNvPr id="436" name="Google Shape;436;p36"/>
            <p:cNvGrpSpPr/>
            <p:nvPr/>
          </p:nvGrpSpPr>
          <p:grpSpPr>
            <a:xfrm>
              <a:off x="4935387" y="-522950"/>
              <a:ext cx="649287" cy="1398587"/>
              <a:chOff x="4570412" y="2444750"/>
              <a:chExt cx="649287" cy="1398587"/>
            </a:xfrm>
          </p:grpSpPr>
          <p:sp>
            <p:nvSpPr>
              <p:cNvPr id="437" name="Google Shape;437;p36"/>
              <p:cNvSpPr/>
              <p:nvPr/>
            </p:nvSpPr>
            <p:spPr>
              <a:xfrm>
                <a:off x="4754562" y="2563812"/>
                <a:ext cx="2206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816" extrusionOk="0">
                    <a:moveTo>
                      <a:pt x="202" y="173"/>
                    </a:moveTo>
                    <a:lnTo>
                      <a:pt x="202" y="173"/>
                    </a:lnTo>
                    <a:cubicBezTo>
                      <a:pt x="198" y="179"/>
                      <a:pt x="195" y="187"/>
                      <a:pt x="191" y="192"/>
                    </a:cubicBezTo>
                    <a:lnTo>
                      <a:pt x="191" y="192"/>
                    </a:lnTo>
                    <a:cubicBezTo>
                      <a:pt x="162" y="202"/>
                      <a:pt x="138" y="223"/>
                      <a:pt x="121" y="257"/>
                    </a:cubicBezTo>
                    <a:lnTo>
                      <a:pt x="121" y="257"/>
                    </a:lnTo>
                    <a:cubicBezTo>
                      <a:pt x="68" y="366"/>
                      <a:pt x="30" y="480"/>
                      <a:pt x="12" y="600"/>
                    </a:cubicBezTo>
                    <a:lnTo>
                      <a:pt x="12" y="600"/>
                    </a:lnTo>
                    <a:cubicBezTo>
                      <a:pt x="0" y="684"/>
                      <a:pt x="62" y="759"/>
                      <a:pt x="137" y="788"/>
                    </a:cubicBezTo>
                    <a:lnTo>
                      <a:pt x="137" y="788"/>
                    </a:lnTo>
                    <a:cubicBezTo>
                      <a:pt x="199" y="813"/>
                      <a:pt x="315" y="815"/>
                      <a:pt x="345" y="735"/>
                    </a:cubicBezTo>
                    <a:lnTo>
                      <a:pt x="345" y="735"/>
                    </a:lnTo>
                    <a:cubicBezTo>
                      <a:pt x="395" y="601"/>
                      <a:pt x="454" y="472"/>
                      <a:pt x="521" y="347"/>
                    </a:cubicBezTo>
                    <a:lnTo>
                      <a:pt x="521" y="347"/>
                    </a:lnTo>
                    <a:cubicBezTo>
                      <a:pt x="613" y="173"/>
                      <a:pt x="294" y="0"/>
                      <a:pt x="202" y="173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5087937" y="2679700"/>
                <a:ext cx="131762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6" extrusionOk="0">
                    <a:moveTo>
                      <a:pt x="367" y="16"/>
                    </a:moveTo>
                    <a:lnTo>
                      <a:pt x="367" y="400"/>
                    </a:lnTo>
                    <a:lnTo>
                      <a:pt x="367" y="400"/>
                    </a:lnTo>
                    <a:cubicBezTo>
                      <a:pt x="343" y="415"/>
                      <a:pt x="315" y="431"/>
                      <a:pt x="287" y="441"/>
                    </a:cubicBezTo>
                    <a:lnTo>
                      <a:pt x="287" y="441"/>
                    </a:lnTo>
                    <a:cubicBezTo>
                      <a:pt x="204" y="475"/>
                      <a:pt x="114" y="415"/>
                      <a:pt x="65" y="351"/>
                    </a:cubicBezTo>
                    <a:lnTo>
                      <a:pt x="65" y="351"/>
                    </a:lnTo>
                    <a:cubicBezTo>
                      <a:pt x="25" y="297"/>
                      <a:pt x="0" y="183"/>
                      <a:pt x="81" y="151"/>
                    </a:cubicBezTo>
                    <a:lnTo>
                      <a:pt x="81" y="151"/>
                    </a:lnTo>
                    <a:cubicBezTo>
                      <a:pt x="99" y="144"/>
                      <a:pt x="116" y="136"/>
                      <a:pt x="134" y="125"/>
                    </a:cubicBezTo>
                    <a:lnTo>
                      <a:pt x="134" y="125"/>
                    </a:lnTo>
                    <a:cubicBezTo>
                      <a:pt x="137" y="123"/>
                      <a:pt x="145" y="117"/>
                      <a:pt x="147" y="116"/>
                    </a:cubicBezTo>
                    <a:lnTo>
                      <a:pt x="147" y="116"/>
                    </a:lnTo>
                    <a:cubicBezTo>
                      <a:pt x="147" y="116"/>
                      <a:pt x="147" y="116"/>
                      <a:pt x="147" y="117"/>
                    </a:cubicBezTo>
                    <a:lnTo>
                      <a:pt x="147" y="117"/>
                    </a:lnTo>
                    <a:cubicBezTo>
                      <a:pt x="149" y="115"/>
                      <a:pt x="151" y="112"/>
                      <a:pt x="154" y="111"/>
                    </a:cubicBezTo>
                    <a:lnTo>
                      <a:pt x="154" y="111"/>
                    </a:lnTo>
                    <a:cubicBezTo>
                      <a:pt x="180" y="88"/>
                      <a:pt x="204" y="61"/>
                      <a:pt x="223" y="31"/>
                    </a:cubicBezTo>
                    <a:lnTo>
                      <a:pt x="223" y="31"/>
                    </a:lnTo>
                    <a:cubicBezTo>
                      <a:pt x="243" y="1"/>
                      <a:pt x="292" y="0"/>
                      <a:pt x="323" y="3"/>
                    </a:cubicBezTo>
                    <a:lnTo>
                      <a:pt x="323" y="3"/>
                    </a:lnTo>
                    <a:cubicBezTo>
                      <a:pt x="339" y="5"/>
                      <a:pt x="354" y="9"/>
                      <a:pt x="367" y="1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4918075" y="2444750"/>
                <a:ext cx="153987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88" extrusionOk="0">
                    <a:moveTo>
                      <a:pt x="424" y="66"/>
                    </a:moveTo>
                    <a:lnTo>
                      <a:pt x="424" y="66"/>
                    </a:lnTo>
                    <a:cubicBezTo>
                      <a:pt x="416" y="142"/>
                      <a:pt x="387" y="211"/>
                      <a:pt x="336" y="269"/>
                    </a:cubicBezTo>
                    <a:lnTo>
                      <a:pt x="336" y="269"/>
                    </a:lnTo>
                    <a:cubicBezTo>
                      <a:pt x="321" y="287"/>
                      <a:pt x="293" y="281"/>
                      <a:pt x="273" y="277"/>
                    </a:cubicBezTo>
                    <a:lnTo>
                      <a:pt x="273" y="277"/>
                    </a:lnTo>
                    <a:cubicBezTo>
                      <a:pt x="230" y="269"/>
                      <a:pt x="191" y="251"/>
                      <a:pt x="151" y="232"/>
                    </a:cubicBezTo>
                    <a:lnTo>
                      <a:pt x="151" y="232"/>
                    </a:lnTo>
                    <a:cubicBezTo>
                      <a:pt x="115" y="214"/>
                      <a:pt x="74" y="189"/>
                      <a:pt x="44" y="161"/>
                    </a:cubicBezTo>
                    <a:lnTo>
                      <a:pt x="44" y="161"/>
                    </a:lnTo>
                    <a:cubicBezTo>
                      <a:pt x="39" y="157"/>
                      <a:pt x="0" y="120"/>
                      <a:pt x="13" y="106"/>
                    </a:cubicBezTo>
                    <a:lnTo>
                      <a:pt x="13" y="106"/>
                    </a:lnTo>
                    <a:cubicBezTo>
                      <a:pt x="41" y="73"/>
                      <a:pt x="62" y="38"/>
                      <a:pt x="76" y="0"/>
                    </a:cubicBezTo>
                    <a:lnTo>
                      <a:pt x="386" y="0"/>
                    </a:lnTo>
                    <a:lnTo>
                      <a:pt x="386" y="0"/>
                    </a:lnTo>
                    <a:cubicBezTo>
                      <a:pt x="409" y="19"/>
                      <a:pt x="426" y="41"/>
                      <a:pt x="424" y="6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>
                <a:off x="4810125" y="2973387"/>
                <a:ext cx="230186" cy="34448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56" extrusionOk="0">
                    <a:moveTo>
                      <a:pt x="376" y="85"/>
                    </a:moveTo>
                    <a:lnTo>
                      <a:pt x="376" y="85"/>
                    </a:lnTo>
                    <a:cubicBezTo>
                      <a:pt x="241" y="244"/>
                      <a:pt x="126" y="417"/>
                      <a:pt x="32" y="603"/>
                    </a:cubicBezTo>
                    <a:lnTo>
                      <a:pt x="32" y="603"/>
                    </a:lnTo>
                    <a:cubicBezTo>
                      <a:pt x="0" y="667"/>
                      <a:pt x="61" y="772"/>
                      <a:pt x="97" y="822"/>
                    </a:cubicBezTo>
                    <a:lnTo>
                      <a:pt x="97" y="822"/>
                    </a:lnTo>
                    <a:cubicBezTo>
                      <a:pt x="114" y="847"/>
                      <a:pt x="203" y="955"/>
                      <a:pt x="234" y="892"/>
                    </a:cubicBezTo>
                    <a:lnTo>
                      <a:pt x="234" y="892"/>
                    </a:lnTo>
                    <a:cubicBezTo>
                      <a:pt x="327" y="705"/>
                      <a:pt x="442" y="532"/>
                      <a:pt x="578" y="374"/>
                    </a:cubicBezTo>
                    <a:lnTo>
                      <a:pt x="578" y="374"/>
                    </a:lnTo>
                    <a:cubicBezTo>
                      <a:pt x="640" y="302"/>
                      <a:pt x="449" y="0"/>
                      <a:pt x="376" y="85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4929187" y="3429000"/>
                <a:ext cx="1539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23" extrusionOk="0">
                    <a:moveTo>
                      <a:pt x="266" y="11"/>
                    </a:moveTo>
                    <a:lnTo>
                      <a:pt x="266" y="11"/>
                    </a:lnTo>
                    <a:cubicBezTo>
                      <a:pt x="221" y="20"/>
                      <a:pt x="173" y="36"/>
                      <a:pt x="136" y="64"/>
                    </a:cubicBezTo>
                    <a:lnTo>
                      <a:pt x="136" y="64"/>
                    </a:lnTo>
                    <a:cubicBezTo>
                      <a:pt x="112" y="82"/>
                      <a:pt x="77" y="110"/>
                      <a:pt x="74" y="143"/>
                    </a:cubicBezTo>
                    <a:lnTo>
                      <a:pt x="74" y="143"/>
                    </a:lnTo>
                    <a:cubicBezTo>
                      <a:pt x="74" y="151"/>
                      <a:pt x="73" y="158"/>
                      <a:pt x="72" y="165"/>
                    </a:cubicBezTo>
                    <a:lnTo>
                      <a:pt x="72" y="165"/>
                    </a:lnTo>
                    <a:cubicBezTo>
                      <a:pt x="50" y="179"/>
                      <a:pt x="28" y="197"/>
                      <a:pt x="16" y="220"/>
                    </a:cubicBezTo>
                    <a:lnTo>
                      <a:pt x="16" y="220"/>
                    </a:lnTo>
                    <a:cubicBezTo>
                      <a:pt x="5" y="243"/>
                      <a:pt x="0" y="274"/>
                      <a:pt x="22" y="294"/>
                    </a:cubicBezTo>
                    <a:lnTo>
                      <a:pt x="22" y="294"/>
                    </a:lnTo>
                    <a:cubicBezTo>
                      <a:pt x="48" y="316"/>
                      <a:pt x="86" y="322"/>
                      <a:pt x="120" y="320"/>
                    </a:cubicBezTo>
                    <a:lnTo>
                      <a:pt x="120" y="320"/>
                    </a:lnTo>
                    <a:cubicBezTo>
                      <a:pt x="166" y="317"/>
                      <a:pt x="213" y="305"/>
                      <a:pt x="254" y="285"/>
                    </a:cubicBezTo>
                    <a:lnTo>
                      <a:pt x="254" y="285"/>
                    </a:lnTo>
                    <a:cubicBezTo>
                      <a:pt x="334" y="245"/>
                      <a:pt x="416" y="173"/>
                      <a:pt x="423" y="79"/>
                    </a:cubicBezTo>
                    <a:lnTo>
                      <a:pt x="423" y="79"/>
                    </a:lnTo>
                    <a:cubicBezTo>
                      <a:pt x="427" y="1"/>
                      <a:pt x="320" y="0"/>
                      <a:pt x="266" y="11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4570412" y="3703637"/>
                <a:ext cx="166687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86" extrusionOk="0">
                    <a:moveTo>
                      <a:pt x="449" y="138"/>
                    </a:moveTo>
                    <a:lnTo>
                      <a:pt x="449" y="138"/>
                    </a:lnTo>
                    <a:cubicBezTo>
                      <a:pt x="416" y="51"/>
                      <a:pt x="322" y="8"/>
                      <a:pt x="235" y="3"/>
                    </a:cubicBezTo>
                    <a:lnTo>
                      <a:pt x="235" y="3"/>
                    </a:lnTo>
                    <a:cubicBezTo>
                      <a:pt x="171" y="0"/>
                      <a:pt x="104" y="26"/>
                      <a:pt x="59" y="71"/>
                    </a:cubicBezTo>
                    <a:lnTo>
                      <a:pt x="59" y="71"/>
                    </a:lnTo>
                    <a:cubicBezTo>
                      <a:pt x="24" y="106"/>
                      <a:pt x="0" y="162"/>
                      <a:pt x="6" y="210"/>
                    </a:cubicBezTo>
                    <a:lnTo>
                      <a:pt x="6" y="210"/>
                    </a:lnTo>
                    <a:cubicBezTo>
                      <a:pt x="11" y="251"/>
                      <a:pt x="25" y="282"/>
                      <a:pt x="55" y="313"/>
                    </a:cubicBezTo>
                    <a:lnTo>
                      <a:pt x="55" y="313"/>
                    </a:lnTo>
                    <a:cubicBezTo>
                      <a:pt x="86" y="343"/>
                      <a:pt x="136" y="370"/>
                      <a:pt x="179" y="377"/>
                    </a:cubicBezTo>
                    <a:lnTo>
                      <a:pt x="179" y="377"/>
                    </a:lnTo>
                    <a:cubicBezTo>
                      <a:pt x="219" y="382"/>
                      <a:pt x="266" y="385"/>
                      <a:pt x="302" y="363"/>
                    </a:cubicBezTo>
                    <a:lnTo>
                      <a:pt x="302" y="363"/>
                    </a:lnTo>
                    <a:cubicBezTo>
                      <a:pt x="330" y="345"/>
                      <a:pt x="360" y="315"/>
                      <a:pt x="356" y="279"/>
                    </a:cubicBezTo>
                    <a:lnTo>
                      <a:pt x="356" y="279"/>
                    </a:lnTo>
                    <a:cubicBezTo>
                      <a:pt x="356" y="277"/>
                      <a:pt x="356" y="276"/>
                      <a:pt x="356" y="274"/>
                    </a:cubicBezTo>
                    <a:lnTo>
                      <a:pt x="356" y="274"/>
                    </a:lnTo>
                    <a:cubicBezTo>
                      <a:pt x="383" y="268"/>
                      <a:pt x="412" y="255"/>
                      <a:pt x="429" y="236"/>
                    </a:cubicBezTo>
                    <a:lnTo>
                      <a:pt x="429" y="236"/>
                    </a:lnTo>
                    <a:cubicBezTo>
                      <a:pt x="452" y="212"/>
                      <a:pt x="461" y="171"/>
                      <a:pt x="449" y="13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" name="Google Shape;443;p36"/>
            <p:cNvSpPr/>
            <p:nvPr/>
          </p:nvSpPr>
          <p:spPr>
            <a:xfrm>
              <a:off x="4070512" y="-284518"/>
              <a:ext cx="3476902" cy="1039914"/>
            </a:xfrm>
            <a:custGeom>
              <a:avLst/>
              <a:gdLst/>
              <a:ahLst/>
              <a:cxnLst/>
              <a:rect l="l" t="t" r="r" b="b"/>
              <a:pathLst>
                <a:path w="9231" h="2762" extrusionOk="0">
                  <a:moveTo>
                    <a:pt x="8891" y="10"/>
                  </a:moveTo>
                  <a:lnTo>
                    <a:pt x="8891" y="10"/>
                  </a:lnTo>
                  <a:cubicBezTo>
                    <a:pt x="8562" y="30"/>
                    <a:pt x="8235" y="78"/>
                    <a:pt x="7910" y="126"/>
                  </a:cubicBezTo>
                  <a:lnTo>
                    <a:pt x="7910" y="126"/>
                  </a:lnTo>
                  <a:cubicBezTo>
                    <a:pt x="7279" y="218"/>
                    <a:pt x="6651" y="336"/>
                    <a:pt x="6031" y="479"/>
                  </a:cubicBezTo>
                  <a:lnTo>
                    <a:pt x="6031" y="479"/>
                  </a:lnTo>
                  <a:cubicBezTo>
                    <a:pt x="4785" y="766"/>
                    <a:pt x="3564" y="1153"/>
                    <a:pt x="2380" y="1634"/>
                  </a:cubicBezTo>
                  <a:lnTo>
                    <a:pt x="2380" y="1634"/>
                  </a:lnTo>
                  <a:cubicBezTo>
                    <a:pt x="1788" y="1876"/>
                    <a:pt x="1204" y="2140"/>
                    <a:pt x="632" y="2430"/>
                  </a:cubicBezTo>
                  <a:lnTo>
                    <a:pt x="632" y="2430"/>
                  </a:lnTo>
                  <a:cubicBezTo>
                    <a:pt x="420" y="2537"/>
                    <a:pt x="209" y="2647"/>
                    <a:pt x="0" y="2761"/>
                  </a:cubicBezTo>
                  <a:lnTo>
                    <a:pt x="25" y="2761"/>
                  </a:lnTo>
                  <a:lnTo>
                    <a:pt x="25" y="2761"/>
                  </a:lnTo>
                  <a:cubicBezTo>
                    <a:pt x="373" y="2573"/>
                    <a:pt x="725" y="2392"/>
                    <a:pt x="1081" y="2222"/>
                  </a:cubicBezTo>
                  <a:lnTo>
                    <a:pt x="1081" y="2222"/>
                  </a:lnTo>
                  <a:cubicBezTo>
                    <a:pt x="1919" y="1821"/>
                    <a:pt x="2782" y="1468"/>
                    <a:pt x="3661" y="1167"/>
                  </a:cubicBezTo>
                  <a:lnTo>
                    <a:pt x="3661" y="1167"/>
                  </a:lnTo>
                  <a:cubicBezTo>
                    <a:pt x="4541" y="866"/>
                    <a:pt x="5440" y="616"/>
                    <a:pt x="6348" y="418"/>
                  </a:cubicBezTo>
                  <a:lnTo>
                    <a:pt x="6348" y="418"/>
                  </a:lnTo>
                  <a:cubicBezTo>
                    <a:pt x="6811" y="318"/>
                    <a:pt x="7277" y="233"/>
                    <a:pt x="7745" y="160"/>
                  </a:cubicBezTo>
                  <a:lnTo>
                    <a:pt x="7745" y="160"/>
                  </a:lnTo>
                  <a:cubicBezTo>
                    <a:pt x="8217" y="87"/>
                    <a:pt x="8698" y="6"/>
                    <a:pt x="9175" y="11"/>
                  </a:cubicBezTo>
                  <a:lnTo>
                    <a:pt x="9175" y="11"/>
                  </a:lnTo>
                  <a:cubicBezTo>
                    <a:pt x="9194" y="11"/>
                    <a:pt x="9211" y="11"/>
                    <a:pt x="9230" y="11"/>
                  </a:cubicBezTo>
                  <a:lnTo>
                    <a:pt x="9230" y="4"/>
                  </a:lnTo>
                  <a:lnTo>
                    <a:pt x="9230" y="4"/>
                  </a:lnTo>
                  <a:cubicBezTo>
                    <a:pt x="9118" y="0"/>
                    <a:pt x="9003" y="4"/>
                    <a:pt x="8891" y="1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009008" y="-426718"/>
              <a:ext cx="2455265" cy="782432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/>
          <p:nvPr/>
        </p:nvSpPr>
        <p:spPr>
          <a:xfrm>
            <a:off x="811634" y="1679049"/>
            <a:ext cx="733279" cy="614500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0" name="Google Shape;460;p38"/>
          <p:cNvSpPr txBox="1">
            <a:spLocks noGrp="1"/>
          </p:cNvSpPr>
          <p:nvPr>
            <p:ph type="subTitle" idx="3"/>
          </p:nvPr>
        </p:nvSpPr>
        <p:spPr>
          <a:xfrm>
            <a:off x="5364775" y="3432475"/>
            <a:ext cx="26541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time complexity of algorithm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1" name="Google Shape;461;p38"/>
          <p:cNvSpPr txBox="1">
            <a:spLocks noGrp="1"/>
          </p:cNvSpPr>
          <p:nvPr>
            <p:ph type="subTitle" idx="1"/>
          </p:nvPr>
        </p:nvSpPr>
        <p:spPr>
          <a:xfrm>
            <a:off x="1544925" y="2052675"/>
            <a:ext cx="26541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about heaps and heapsort </a:t>
            </a:r>
            <a:endParaRPr dirty="0"/>
          </a:p>
        </p:txBody>
      </p:sp>
      <p:sp>
        <p:nvSpPr>
          <p:cNvPr id="462" name="Google Shape;462;p38"/>
          <p:cNvSpPr txBox="1">
            <a:spLocks noGrp="1"/>
          </p:cNvSpPr>
          <p:nvPr>
            <p:ph type="subTitle" idx="2"/>
          </p:nvPr>
        </p:nvSpPr>
        <p:spPr>
          <a:xfrm>
            <a:off x="5364775" y="2052675"/>
            <a:ext cx="26541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strategy that used in the heapsort algorithm and why choose it</a:t>
            </a:r>
            <a:endParaRPr dirty="0"/>
          </a:p>
        </p:txBody>
      </p:sp>
      <p:sp>
        <p:nvSpPr>
          <p:cNvPr id="463" name="Google Shape;463;p38"/>
          <p:cNvSpPr txBox="1">
            <a:spLocks noGrp="1"/>
          </p:cNvSpPr>
          <p:nvPr>
            <p:ph type="subTitle" idx="4"/>
          </p:nvPr>
        </p:nvSpPr>
        <p:spPr>
          <a:xfrm>
            <a:off x="1544925" y="3432561"/>
            <a:ext cx="26541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the algorithm</a:t>
            </a:r>
            <a:endParaRPr dirty="0"/>
          </a:p>
        </p:txBody>
      </p:sp>
      <p:sp>
        <p:nvSpPr>
          <p:cNvPr id="464" name="Google Shape;464;p38"/>
          <p:cNvSpPr txBox="1">
            <a:spLocks noGrp="1"/>
          </p:cNvSpPr>
          <p:nvPr>
            <p:ph type="title" idx="5"/>
          </p:nvPr>
        </p:nvSpPr>
        <p:spPr>
          <a:xfrm>
            <a:off x="909925" y="1725850"/>
            <a:ext cx="6444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5" name="Google Shape;465;p38"/>
          <p:cNvSpPr txBox="1">
            <a:spLocks noGrp="1"/>
          </p:cNvSpPr>
          <p:nvPr>
            <p:ph type="subTitle" idx="9"/>
          </p:nvPr>
        </p:nvSpPr>
        <p:spPr>
          <a:xfrm>
            <a:off x="1544925" y="1780750"/>
            <a:ext cx="265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ploblem</a:t>
            </a:r>
            <a:endParaRPr dirty="0"/>
          </a:p>
        </p:txBody>
      </p:sp>
      <p:sp>
        <p:nvSpPr>
          <p:cNvPr id="466" name="Google Shape;466;p38"/>
          <p:cNvSpPr txBox="1">
            <a:spLocks noGrp="1"/>
          </p:cNvSpPr>
          <p:nvPr>
            <p:ph type="subTitle" idx="13"/>
          </p:nvPr>
        </p:nvSpPr>
        <p:spPr>
          <a:xfrm>
            <a:off x="5364782" y="1780750"/>
            <a:ext cx="265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strategy</a:t>
            </a:r>
            <a:endParaRPr dirty="0"/>
          </a:p>
        </p:txBody>
      </p:sp>
      <p:sp>
        <p:nvSpPr>
          <p:cNvPr id="467" name="Google Shape;467;p38"/>
          <p:cNvSpPr txBox="1">
            <a:spLocks noGrp="1"/>
          </p:cNvSpPr>
          <p:nvPr>
            <p:ph type="subTitle" idx="14"/>
          </p:nvPr>
        </p:nvSpPr>
        <p:spPr>
          <a:xfrm>
            <a:off x="1544930" y="3160625"/>
            <a:ext cx="265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algorithm </a:t>
            </a:r>
            <a:endParaRPr dirty="0"/>
          </a:p>
        </p:txBody>
      </p:sp>
      <p:sp>
        <p:nvSpPr>
          <p:cNvPr id="468" name="Google Shape;468;p38"/>
          <p:cNvSpPr txBox="1">
            <a:spLocks noGrp="1"/>
          </p:cNvSpPr>
          <p:nvPr>
            <p:ph type="subTitle" idx="15"/>
          </p:nvPr>
        </p:nvSpPr>
        <p:spPr>
          <a:xfrm>
            <a:off x="5364775" y="3160625"/>
            <a:ext cx="265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</a:t>
            </a:r>
            <a:endParaRPr dirty="0"/>
          </a:p>
        </p:txBody>
      </p:sp>
      <p:grpSp>
        <p:nvGrpSpPr>
          <p:cNvPr id="469" name="Google Shape;469;p38"/>
          <p:cNvGrpSpPr/>
          <p:nvPr/>
        </p:nvGrpSpPr>
        <p:grpSpPr>
          <a:xfrm>
            <a:off x="6537493" y="-1514817"/>
            <a:ext cx="3193866" cy="3193866"/>
            <a:chOff x="6537493" y="-1514817"/>
            <a:chExt cx="3193866" cy="3193866"/>
          </a:xfrm>
        </p:grpSpPr>
        <p:grpSp>
          <p:nvGrpSpPr>
            <p:cNvPr id="470" name="Google Shape;470;p38"/>
            <p:cNvGrpSpPr/>
            <p:nvPr/>
          </p:nvGrpSpPr>
          <p:grpSpPr>
            <a:xfrm rot="-4842038">
              <a:off x="8084485" y="9557"/>
              <a:ext cx="769971" cy="1085896"/>
              <a:chOff x="7491412" y="3198812"/>
              <a:chExt cx="769938" cy="1085849"/>
            </a:xfrm>
          </p:grpSpPr>
          <p:sp>
            <p:nvSpPr>
              <p:cNvPr id="471" name="Google Shape;471;p38"/>
              <p:cNvSpPr/>
              <p:nvPr/>
            </p:nvSpPr>
            <p:spPr>
              <a:xfrm>
                <a:off x="7656512" y="3535362"/>
                <a:ext cx="230187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39" extrusionOk="0">
                    <a:moveTo>
                      <a:pt x="589" y="704"/>
                    </a:moveTo>
                    <a:lnTo>
                      <a:pt x="589" y="704"/>
                    </a:lnTo>
                    <a:cubicBezTo>
                      <a:pt x="528" y="589"/>
                      <a:pt x="468" y="475"/>
                      <a:pt x="407" y="360"/>
                    </a:cubicBezTo>
                    <a:lnTo>
                      <a:pt x="407" y="360"/>
                    </a:lnTo>
                    <a:cubicBezTo>
                      <a:pt x="380" y="310"/>
                      <a:pt x="340" y="261"/>
                      <a:pt x="294" y="226"/>
                    </a:cubicBezTo>
                    <a:lnTo>
                      <a:pt x="294" y="226"/>
                    </a:lnTo>
                    <a:cubicBezTo>
                      <a:pt x="286" y="214"/>
                      <a:pt x="280" y="202"/>
                      <a:pt x="274" y="191"/>
                    </a:cubicBezTo>
                    <a:lnTo>
                      <a:pt x="274" y="191"/>
                    </a:lnTo>
                    <a:cubicBezTo>
                      <a:pt x="238" y="122"/>
                      <a:pt x="163" y="29"/>
                      <a:pt x="82" y="15"/>
                    </a:cubicBezTo>
                    <a:lnTo>
                      <a:pt x="82" y="15"/>
                    </a:lnTo>
                    <a:cubicBezTo>
                      <a:pt x="0" y="0"/>
                      <a:pt x="25" y="91"/>
                      <a:pt x="49" y="135"/>
                    </a:cubicBezTo>
                    <a:lnTo>
                      <a:pt x="49" y="135"/>
                    </a:lnTo>
                    <a:cubicBezTo>
                      <a:pt x="91" y="215"/>
                      <a:pt x="134" y="295"/>
                      <a:pt x="177" y="375"/>
                    </a:cubicBezTo>
                    <a:lnTo>
                      <a:pt x="177" y="375"/>
                    </a:lnTo>
                    <a:cubicBezTo>
                      <a:pt x="202" y="457"/>
                      <a:pt x="250" y="532"/>
                      <a:pt x="311" y="600"/>
                    </a:cubicBezTo>
                    <a:lnTo>
                      <a:pt x="311" y="600"/>
                    </a:lnTo>
                    <a:cubicBezTo>
                      <a:pt x="324" y="613"/>
                      <a:pt x="345" y="636"/>
                      <a:pt x="369" y="656"/>
                    </a:cubicBezTo>
                    <a:lnTo>
                      <a:pt x="369" y="656"/>
                    </a:lnTo>
                    <a:cubicBezTo>
                      <a:pt x="406" y="724"/>
                      <a:pt x="478" y="811"/>
                      <a:pt x="556" y="824"/>
                    </a:cubicBezTo>
                    <a:lnTo>
                      <a:pt x="556" y="824"/>
                    </a:lnTo>
                    <a:cubicBezTo>
                      <a:pt x="637" y="838"/>
                      <a:pt x="613" y="748"/>
                      <a:pt x="589" y="704"/>
                    </a:cubicBezTo>
                  </a:path>
                </a:pathLst>
              </a:custGeom>
              <a:solidFill>
                <a:srgbClr val="00547F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885112" y="3536950"/>
                <a:ext cx="247651" cy="301626"/>
              </a:xfrm>
              <a:custGeom>
                <a:avLst/>
                <a:gdLst/>
                <a:ahLst/>
                <a:cxnLst/>
                <a:rect l="l" t="t" r="r" b="b"/>
                <a:pathLst>
                  <a:path w="689" h="837" extrusionOk="0">
                    <a:moveTo>
                      <a:pt x="635" y="690"/>
                    </a:moveTo>
                    <a:lnTo>
                      <a:pt x="635" y="690"/>
                    </a:lnTo>
                    <a:cubicBezTo>
                      <a:pt x="570" y="608"/>
                      <a:pt x="544" y="508"/>
                      <a:pt x="511" y="411"/>
                    </a:cubicBezTo>
                    <a:lnTo>
                      <a:pt x="511" y="411"/>
                    </a:lnTo>
                    <a:cubicBezTo>
                      <a:pt x="473" y="297"/>
                      <a:pt x="419" y="192"/>
                      <a:pt x="332" y="107"/>
                    </a:cubicBezTo>
                    <a:lnTo>
                      <a:pt x="332" y="107"/>
                    </a:lnTo>
                    <a:cubicBezTo>
                      <a:pt x="274" y="48"/>
                      <a:pt x="166" y="0"/>
                      <a:pt x="82" y="30"/>
                    </a:cubicBezTo>
                    <a:lnTo>
                      <a:pt x="82" y="30"/>
                    </a:lnTo>
                    <a:cubicBezTo>
                      <a:pt x="0" y="60"/>
                      <a:pt x="31" y="147"/>
                      <a:pt x="79" y="194"/>
                    </a:cubicBezTo>
                    <a:lnTo>
                      <a:pt x="79" y="194"/>
                    </a:lnTo>
                    <a:cubicBezTo>
                      <a:pt x="135" y="249"/>
                      <a:pt x="162" y="346"/>
                      <a:pt x="189" y="427"/>
                    </a:cubicBezTo>
                    <a:lnTo>
                      <a:pt x="189" y="427"/>
                    </a:lnTo>
                    <a:cubicBezTo>
                      <a:pt x="223" y="528"/>
                      <a:pt x="261" y="629"/>
                      <a:pt x="328" y="713"/>
                    </a:cubicBezTo>
                    <a:lnTo>
                      <a:pt x="328" y="713"/>
                    </a:lnTo>
                    <a:cubicBezTo>
                      <a:pt x="384" y="783"/>
                      <a:pt x="476" y="836"/>
                      <a:pt x="568" y="828"/>
                    </a:cubicBezTo>
                    <a:lnTo>
                      <a:pt x="568" y="828"/>
                    </a:lnTo>
                    <a:cubicBezTo>
                      <a:pt x="642" y="822"/>
                      <a:pt x="688" y="755"/>
                      <a:pt x="635" y="690"/>
                    </a:cubicBezTo>
                  </a:path>
                </a:pathLst>
              </a:custGeom>
              <a:solidFill>
                <a:srgbClr val="00547F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8134350" y="3870325"/>
                <a:ext cx="127000" cy="20002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4" extrusionOk="0">
                    <a:moveTo>
                      <a:pt x="334" y="406"/>
                    </a:moveTo>
                    <a:lnTo>
                      <a:pt x="334" y="406"/>
                    </a:lnTo>
                    <a:cubicBezTo>
                      <a:pt x="333" y="401"/>
                      <a:pt x="332" y="397"/>
                      <a:pt x="331" y="392"/>
                    </a:cubicBezTo>
                    <a:lnTo>
                      <a:pt x="331" y="392"/>
                    </a:lnTo>
                    <a:cubicBezTo>
                      <a:pt x="351" y="307"/>
                      <a:pt x="303" y="200"/>
                      <a:pt x="246" y="136"/>
                    </a:cubicBezTo>
                    <a:lnTo>
                      <a:pt x="246" y="136"/>
                    </a:lnTo>
                    <a:cubicBezTo>
                      <a:pt x="215" y="73"/>
                      <a:pt x="156" y="0"/>
                      <a:pt x="87" y="5"/>
                    </a:cubicBezTo>
                    <a:lnTo>
                      <a:pt x="87" y="5"/>
                    </a:lnTo>
                    <a:cubicBezTo>
                      <a:pt x="0" y="11"/>
                      <a:pt x="18" y="131"/>
                      <a:pt x="37" y="183"/>
                    </a:cubicBezTo>
                    <a:lnTo>
                      <a:pt x="37" y="183"/>
                    </a:lnTo>
                    <a:cubicBezTo>
                      <a:pt x="51" y="219"/>
                      <a:pt x="64" y="256"/>
                      <a:pt x="76" y="292"/>
                    </a:cubicBezTo>
                    <a:lnTo>
                      <a:pt x="76" y="292"/>
                    </a:lnTo>
                    <a:cubicBezTo>
                      <a:pt x="80" y="303"/>
                      <a:pt x="82" y="314"/>
                      <a:pt x="84" y="324"/>
                    </a:cubicBezTo>
                    <a:lnTo>
                      <a:pt x="84" y="324"/>
                    </a:lnTo>
                    <a:cubicBezTo>
                      <a:pt x="98" y="373"/>
                      <a:pt x="115" y="418"/>
                      <a:pt x="145" y="458"/>
                    </a:cubicBezTo>
                    <a:lnTo>
                      <a:pt x="145" y="458"/>
                    </a:lnTo>
                    <a:cubicBezTo>
                      <a:pt x="167" y="486"/>
                      <a:pt x="205" y="524"/>
                      <a:pt x="241" y="533"/>
                    </a:cubicBezTo>
                    <a:lnTo>
                      <a:pt x="241" y="533"/>
                    </a:lnTo>
                    <a:cubicBezTo>
                      <a:pt x="322" y="553"/>
                      <a:pt x="353" y="473"/>
                      <a:pt x="334" y="406"/>
                    </a:cubicBezTo>
                  </a:path>
                </a:pathLst>
              </a:custGeom>
              <a:solidFill>
                <a:srgbClr val="00547F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715250" y="3198812"/>
                <a:ext cx="209551" cy="30480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48" extrusionOk="0">
                    <a:moveTo>
                      <a:pt x="558" y="743"/>
                    </a:moveTo>
                    <a:lnTo>
                      <a:pt x="558" y="743"/>
                    </a:lnTo>
                    <a:cubicBezTo>
                      <a:pt x="477" y="551"/>
                      <a:pt x="420" y="348"/>
                      <a:pt x="354" y="151"/>
                    </a:cubicBezTo>
                    <a:lnTo>
                      <a:pt x="354" y="151"/>
                    </a:lnTo>
                    <a:cubicBezTo>
                      <a:pt x="333" y="82"/>
                      <a:pt x="268" y="29"/>
                      <a:pt x="200" y="7"/>
                    </a:cubicBezTo>
                    <a:lnTo>
                      <a:pt x="200" y="7"/>
                    </a:lnTo>
                    <a:cubicBezTo>
                      <a:pt x="177" y="1"/>
                      <a:pt x="141" y="0"/>
                      <a:pt x="115" y="11"/>
                    </a:cubicBezTo>
                    <a:lnTo>
                      <a:pt x="115" y="11"/>
                    </a:lnTo>
                    <a:cubicBezTo>
                      <a:pt x="76" y="2"/>
                      <a:pt x="48" y="25"/>
                      <a:pt x="32" y="59"/>
                    </a:cubicBezTo>
                    <a:lnTo>
                      <a:pt x="32" y="59"/>
                    </a:lnTo>
                    <a:cubicBezTo>
                      <a:pt x="30" y="61"/>
                      <a:pt x="29" y="63"/>
                      <a:pt x="28" y="66"/>
                    </a:cubicBezTo>
                    <a:lnTo>
                      <a:pt x="28" y="66"/>
                    </a:lnTo>
                    <a:cubicBezTo>
                      <a:pt x="0" y="122"/>
                      <a:pt x="39" y="195"/>
                      <a:pt x="68" y="240"/>
                    </a:cubicBezTo>
                    <a:lnTo>
                      <a:pt x="68" y="240"/>
                    </a:lnTo>
                    <a:cubicBezTo>
                      <a:pt x="71" y="242"/>
                      <a:pt x="72" y="245"/>
                      <a:pt x="74" y="248"/>
                    </a:cubicBezTo>
                    <a:lnTo>
                      <a:pt x="74" y="248"/>
                    </a:lnTo>
                    <a:cubicBezTo>
                      <a:pt x="85" y="263"/>
                      <a:pt x="101" y="280"/>
                      <a:pt x="121" y="291"/>
                    </a:cubicBezTo>
                    <a:lnTo>
                      <a:pt x="121" y="291"/>
                    </a:lnTo>
                    <a:cubicBezTo>
                      <a:pt x="139" y="330"/>
                      <a:pt x="156" y="371"/>
                      <a:pt x="174" y="408"/>
                    </a:cubicBezTo>
                    <a:lnTo>
                      <a:pt x="174" y="408"/>
                    </a:lnTo>
                    <a:cubicBezTo>
                      <a:pt x="200" y="456"/>
                      <a:pt x="224" y="504"/>
                      <a:pt x="249" y="553"/>
                    </a:cubicBezTo>
                    <a:lnTo>
                      <a:pt x="249" y="553"/>
                    </a:lnTo>
                    <a:cubicBezTo>
                      <a:pt x="269" y="608"/>
                      <a:pt x="291" y="664"/>
                      <a:pt x="313" y="719"/>
                    </a:cubicBezTo>
                    <a:lnTo>
                      <a:pt x="313" y="719"/>
                    </a:lnTo>
                    <a:cubicBezTo>
                      <a:pt x="339" y="781"/>
                      <a:pt x="424" y="834"/>
                      <a:pt x="491" y="841"/>
                    </a:cubicBezTo>
                    <a:lnTo>
                      <a:pt x="491" y="841"/>
                    </a:lnTo>
                    <a:cubicBezTo>
                      <a:pt x="558" y="847"/>
                      <a:pt x="581" y="801"/>
                      <a:pt x="558" y="743"/>
                    </a:cubicBezTo>
                  </a:path>
                </a:pathLst>
              </a:custGeom>
              <a:solidFill>
                <a:srgbClr val="00547F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491412" y="3773487"/>
                <a:ext cx="222250" cy="30797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857" extrusionOk="0">
                    <a:moveTo>
                      <a:pt x="588" y="761"/>
                    </a:moveTo>
                    <a:lnTo>
                      <a:pt x="588" y="761"/>
                    </a:lnTo>
                    <a:cubicBezTo>
                      <a:pt x="481" y="553"/>
                      <a:pt x="375" y="345"/>
                      <a:pt x="268" y="137"/>
                    </a:cubicBezTo>
                    <a:lnTo>
                      <a:pt x="268" y="137"/>
                    </a:lnTo>
                    <a:cubicBezTo>
                      <a:pt x="236" y="75"/>
                      <a:pt x="164" y="19"/>
                      <a:pt x="94" y="8"/>
                    </a:cubicBezTo>
                    <a:lnTo>
                      <a:pt x="94" y="8"/>
                    </a:lnTo>
                    <a:cubicBezTo>
                      <a:pt x="34" y="0"/>
                      <a:pt x="0" y="38"/>
                      <a:pt x="31" y="95"/>
                    </a:cubicBezTo>
                    <a:lnTo>
                      <a:pt x="31" y="95"/>
                    </a:lnTo>
                    <a:cubicBezTo>
                      <a:pt x="138" y="303"/>
                      <a:pt x="245" y="511"/>
                      <a:pt x="351" y="719"/>
                    </a:cubicBezTo>
                    <a:lnTo>
                      <a:pt x="351" y="719"/>
                    </a:lnTo>
                    <a:cubicBezTo>
                      <a:pt x="382" y="781"/>
                      <a:pt x="455" y="838"/>
                      <a:pt x="525" y="847"/>
                    </a:cubicBezTo>
                    <a:lnTo>
                      <a:pt x="525" y="847"/>
                    </a:lnTo>
                    <a:cubicBezTo>
                      <a:pt x="584" y="856"/>
                      <a:pt x="617" y="818"/>
                      <a:pt x="588" y="761"/>
                    </a:cubicBezTo>
                  </a:path>
                </a:pathLst>
              </a:custGeom>
              <a:solidFill>
                <a:srgbClr val="00547F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897812" y="4024312"/>
                <a:ext cx="193675" cy="260349"/>
              </a:xfrm>
              <a:custGeom>
                <a:avLst/>
                <a:gdLst/>
                <a:ahLst/>
                <a:cxnLst/>
                <a:rect l="l" t="t" r="r" b="b"/>
                <a:pathLst>
                  <a:path w="538" h="725" extrusionOk="0">
                    <a:moveTo>
                      <a:pt x="458" y="549"/>
                    </a:moveTo>
                    <a:lnTo>
                      <a:pt x="458" y="549"/>
                    </a:lnTo>
                    <a:cubicBezTo>
                      <a:pt x="374" y="410"/>
                      <a:pt x="307" y="264"/>
                      <a:pt x="252" y="112"/>
                    </a:cubicBezTo>
                    <a:lnTo>
                      <a:pt x="252" y="112"/>
                    </a:lnTo>
                    <a:cubicBezTo>
                      <a:pt x="214" y="6"/>
                      <a:pt x="0" y="0"/>
                      <a:pt x="49" y="137"/>
                    </a:cubicBezTo>
                    <a:lnTo>
                      <a:pt x="49" y="137"/>
                    </a:lnTo>
                    <a:cubicBezTo>
                      <a:pt x="109" y="306"/>
                      <a:pt x="188" y="466"/>
                      <a:pt x="281" y="619"/>
                    </a:cubicBezTo>
                    <a:lnTo>
                      <a:pt x="281" y="619"/>
                    </a:lnTo>
                    <a:cubicBezTo>
                      <a:pt x="344" y="724"/>
                      <a:pt x="537" y="678"/>
                      <a:pt x="458" y="549"/>
                    </a:cubicBezTo>
                  </a:path>
                </a:pathLst>
              </a:custGeom>
              <a:solidFill>
                <a:srgbClr val="00547F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7" name="Google Shape;477;p38"/>
            <p:cNvSpPr/>
            <p:nvPr/>
          </p:nvSpPr>
          <p:spPr>
            <a:xfrm rot="-8100000">
              <a:off x="6395976" y="-437839"/>
              <a:ext cx="3476898" cy="1039910"/>
            </a:xfrm>
            <a:custGeom>
              <a:avLst/>
              <a:gdLst/>
              <a:ahLst/>
              <a:cxnLst/>
              <a:rect l="l" t="t" r="r" b="b"/>
              <a:pathLst>
                <a:path w="9231" h="2762" extrusionOk="0">
                  <a:moveTo>
                    <a:pt x="8891" y="10"/>
                  </a:moveTo>
                  <a:lnTo>
                    <a:pt x="8891" y="10"/>
                  </a:lnTo>
                  <a:cubicBezTo>
                    <a:pt x="8562" y="30"/>
                    <a:pt x="8235" y="78"/>
                    <a:pt x="7910" y="126"/>
                  </a:cubicBezTo>
                  <a:lnTo>
                    <a:pt x="7910" y="126"/>
                  </a:lnTo>
                  <a:cubicBezTo>
                    <a:pt x="7279" y="218"/>
                    <a:pt x="6651" y="336"/>
                    <a:pt x="6031" y="479"/>
                  </a:cubicBezTo>
                  <a:lnTo>
                    <a:pt x="6031" y="479"/>
                  </a:lnTo>
                  <a:cubicBezTo>
                    <a:pt x="4785" y="766"/>
                    <a:pt x="3564" y="1153"/>
                    <a:pt x="2380" y="1634"/>
                  </a:cubicBezTo>
                  <a:lnTo>
                    <a:pt x="2380" y="1634"/>
                  </a:lnTo>
                  <a:cubicBezTo>
                    <a:pt x="1788" y="1876"/>
                    <a:pt x="1204" y="2140"/>
                    <a:pt x="632" y="2430"/>
                  </a:cubicBezTo>
                  <a:lnTo>
                    <a:pt x="632" y="2430"/>
                  </a:lnTo>
                  <a:cubicBezTo>
                    <a:pt x="420" y="2537"/>
                    <a:pt x="209" y="2647"/>
                    <a:pt x="0" y="2761"/>
                  </a:cubicBezTo>
                  <a:lnTo>
                    <a:pt x="25" y="2761"/>
                  </a:lnTo>
                  <a:lnTo>
                    <a:pt x="25" y="2761"/>
                  </a:lnTo>
                  <a:cubicBezTo>
                    <a:pt x="373" y="2573"/>
                    <a:pt x="725" y="2392"/>
                    <a:pt x="1081" y="2222"/>
                  </a:cubicBezTo>
                  <a:lnTo>
                    <a:pt x="1081" y="2222"/>
                  </a:lnTo>
                  <a:cubicBezTo>
                    <a:pt x="1919" y="1821"/>
                    <a:pt x="2782" y="1468"/>
                    <a:pt x="3661" y="1167"/>
                  </a:cubicBezTo>
                  <a:lnTo>
                    <a:pt x="3661" y="1167"/>
                  </a:lnTo>
                  <a:cubicBezTo>
                    <a:pt x="4541" y="866"/>
                    <a:pt x="5440" y="616"/>
                    <a:pt x="6348" y="418"/>
                  </a:cubicBezTo>
                  <a:lnTo>
                    <a:pt x="6348" y="418"/>
                  </a:lnTo>
                  <a:cubicBezTo>
                    <a:pt x="6811" y="318"/>
                    <a:pt x="7277" y="233"/>
                    <a:pt x="7745" y="160"/>
                  </a:cubicBezTo>
                  <a:lnTo>
                    <a:pt x="7745" y="160"/>
                  </a:lnTo>
                  <a:cubicBezTo>
                    <a:pt x="8217" y="87"/>
                    <a:pt x="8698" y="6"/>
                    <a:pt x="9175" y="11"/>
                  </a:cubicBezTo>
                  <a:lnTo>
                    <a:pt x="9175" y="11"/>
                  </a:lnTo>
                  <a:cubicBezTo>
                    <a:pt x="9194" y="11"/>
                    <a:pt x="9211" y="11"/>
                    <a:pt x="9230" y="11"/>
                  </a:cubicBezTo>
                  <a:lnTo>
                    <a:pt x="9230" y="4"/>
                  </a:lnTo>
                  <a:lnTo>
                    <a:pt x="9230" y="4"/>
                  </a:lnTo>
                  <a:cubicBezTo>
                    <a:pt x="9118" y="0"/>
                    <a:pt x="9003" y="4"/>
                    <a:pt x="8891" y="1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38"/>
          <p:cNvSpPr/>
          <p:nvPr/>
        </p:nvSpPr>
        <p:spPr>
          <a:xfrm rot="-9474741">
            <a:off x="4631485" y="1670738"/>
            <a:ext cx="733279" cy="614501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8"/>
          <p:cNvSpPr txBox="1">
            <a:spLocks noGrp="1"/>
          </p:cNvSpPr>
          <p:nvPr>
            <p:ph type="title" idx="7"/>
          </p:nvPr>
        </p:nvSpPr>
        <p:spPr>
          <a:xfrm>
            <a:off x="4631475" y="1754200"/>
            <a:ext cx="64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38"/>
          <p:cNvSpPr/>
          <p:nvPr/>
        </p:nvSpPr>
        <p:spPr>
          <a:xfrm rot="-9474741">
            <a:off x="808625" y="2989343"/>
            <a:ext cx="733279" cy="614501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8"/>
          <p:cNvSpPr txBox="1">
            <a:spLocks noGrp="1"/>
          </p:cNvSpPr>
          <p:nvPr>
            <p:ph type="title" idx="8"/>
          </p:nvPr>
        </p:nvSpPr>
        <p:spPr>
          <a:xfrm>
            <a:off x="856075" y="3080338"/>
            <a:ext cx="64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2" name="Google Shape;482;p38"/>
          <p:cNvSpPr/>
          <p:nvPr/>
        </p:nvSpPr>
        <p:spPr>
          <a:xfrm>
            <a:off x="4631485" y="3050613"/>
            <a:ext cx="733279" cy="614500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 txBox="1">
            <a:spLocks noGrp="1"/>
          </p:cNvSpPr>
          <p:nvPr>
            <p:ph type="title" idx="6"/>
          </p:nvPr>
        </p:nvSpPr>
        <p:spPr>
          <a:xfrm>
            <a:off x="4675922" y="3134075"/>
            <a:ext cx="64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/>
          <p:nvPr/>
        </p:nvSpPr>
        <p:spPr>
          <a:xfrm rot="-1582646">
            <a:off x="4794734" y="-1081449"/>
            <a:ext cx="3525353" cy="1943499"/>
          </a:xfrm>
          <a:custGeom>
            <a:avLst/>
            <a:gdLst/>
            <a:ahLst/>
            <a:cxnLst/>
            <a:rect l="l" t="t" r="r" b="b"/>
            <a:pathLst>
              <a:path w="6449" h="3553" extrusionOk="0">
                <a:moveTo>
                  <a:pt x="6448" y="3119"/>
                </a:moveTo>
                <a:lnTo>
                  <a:pt x="6448" y="3552"/>
                </a:lnTo>
                <a:lnTo>
                  <a:pt x="6448" y="3552"/>
                </a:lnTo>
                <a:cubicBezTo>
                  <a:pt x="5504" y="3345"/>
                  <a:pt x="4538" y="3219"/>
                  <a:pt x="3628" y="2876"/>
                </a:cubicBezTo>
                <a:lnTo>
                  <a:pt x="3628" y="2876"/>
                </a:lnTo>
                <a:cubicBezTo>
                  <a:pt x="2821" y="2570"/>
                  <a:pt x="2069" y="2123"/>
                  <a:pt x="1408" y="1565"/>
                </a:cubicBezTo>
                <a:lnTo>
                  <a:pt x="1408" y="1565"/>
                </a:lnTo>
                <a:cubicBezTo>
                  <a:pt x="869" y="1110"/>
                  <a:pt x="394" y="584"/>
                  <a:pt x="0" y="0"/>
                </a:cubicBezTo>
                <a:lnTo>
                  <a:pt x="322" y="0"/>
                </a:lnTo>
                <a:lnTo>
                  <a:pt x="322" y="0"/>
                </a:lnTo>
                <a:cubicBezTo>
                  <a:pt x="736" y="531"/>
                  <a:pt x="1221" y="1006"/>
                  <a:pt x="1761" y="1411"/>
                </a:cubicBezTo>
                <a:lnTo>
                  <a:pt x="1761" y="1411"/>
                </a:lnTo>
                <a:cubicBezTo>
                  <a:pt x="2480" y="1949"/>
                  <a:pt x="3291" y="2361"/>
                  <a:pt x="4152" y="2616"/>
                </a:cubicBezTo>
                <a:lnTo>
                  <a:pt x="4152" y="2616"/>
                </a:lnTo>
                <a:cubicBezTo>
                  <a:pt x="4679" y="2771"/>
                  <a:pt x="5219" y="2873"/>
                  <a:pt x="5757" y="2978"/>
                </a:cubicBezTo>
                <a:lnTo>
                  <a:pt x="5757" y="2978"/>
                </a:lnTo>
                <a:cubicBezTo>
                  <a:pt x="5988" y="3022"/>
                  <a:pt x="6220" y="3068"/>
                  <a:pt x="6448" y="311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2196C-3CB1-3F59-727E-AA90BDE5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1BBD59D-EA82-DE3B-9A44-C0C54A222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949" y="1016533"/>
            <a:ext cx="4421637" cy="869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Heapsort is a binary tree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two types of heaps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we know if the tree is heap or not?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4A0A7185-1AAF-5901-074F-97C91E0275E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551760D6-AC43-205D-2125-11FFE47C4D1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4022FD94-96DC-C0E4-FC71-8836358E3FA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9109" y="2379331"/>
            <a:ext cx="2299800" cy="527700"/>
          </a:xfrm>
        </p:spPr>
        <p:txBody>
          <a:bodyPr/>
          <a:lstStyle/>
          <a:p>
            <a:r>
              <a:rPr lang="en-US" dirty="0"/>
              <a:t>incorrect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9C926360-5CCD-D65A-D7E0-D2637985DAE9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incorrect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03D9A1EF-0DCD-EC44-72BF-70B849ED7D9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    Correct </a:t>
            </a:r>
          </a:p>
        </p:txBody>
      </p:sp>
      <p:grpSp>
        <p:nvGrpSpPr>
          <p:cNvPr id="491" name="Google Shape;491;p39"/>
          <p:cNvGrpSpPr/>
          <p:nvPr/>
        </p:nvGrpSpPr>
        <p:grpSpPr>
          <a:xfrm>
            <a:off x="-886901" y="-82418"/>
            <a:ext cx="3476902" cy="1595530"/>
            <a:chOff x="-886901" y="-82418"/>
            <a:chExt cx="3476902" cy="1595530"/>
          </a:xfrm>
        </p:grpSpPr>
        <p:grpSp>
          <p:nvGrpSpPr>
            <p:cNvPr id="492" name="Google Shape;492;p39"/>
            <p:cNvGrpSpPr/>
            <p:nvPr/>
          </p:nvGrpSpPr>
          <p:grpSpPr>
            <a:xfrm>
              <a:off x="125287" y="114525"/>
              <a:ext cx="649287" cy="1398587"/>
              <a:chOff x="4570412" y="2444750"/>
              <a:chExt cx="649287" cy="1398587"/>
            </a:xfrm>
          </p:grpSpPr>
          <p:sp>
            <p:nvSpPr>
              <p:cNvPr id="493" name="Google Shape;493;p39"/>
              <p:cNvSpPr/>
              <p:nvPr/>
            </p:nvSpPr>
            <p:spPr>
              <a:xfrm>
                <a:off x="4754562" y="2563812"/>
                <a:ext cx="2206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816" extrusionOk="0">
                    <a:moveTo>
                      <a:pt x="202" y="173"/>
                    </a:moveTo>
                    <a:lnTo>
                      <a:pt x="202" y="173"/>
                    </a:lnTo>
                    <a:cubicBezTo>
                      <a:pt x="198" y="179"/>
                      <a:pt x="195" y="187"/>
                      <a:pt x="191" y="192"/>
                    </a:cubicBezTo>
                    <a:lnTo>
                      <a:pt x="191" y="192"/>
                    </a:lnTo>
                    <a:cubicBezTo>
                      <a:pt x="162" y="202"/>
                      <a:pt x="138" y="223"/>
                      <a:pt x="121" y="257"/>
                    </a:cubicBezTo>
                    <a:lnTo>
                      <a:pt x="121" y="257"/>
                    </a:lnTo>
                    <a:cubicBezTo>
                      <a:pt x="68" y="366"/>
                      <a:pt x="30" y="480"/>
                      <a:pt x="12" y="600"/>
                    </a:cubicBezTo>
                    <a:lnTo>
                      <a:pt x="12" y="600"/>
                    </a:lnTo>
                    <a:cubicBezTo>
                      <a:pt x="0" y="684"/>
                      <a:pt x="62" y="759"/>
                      <a:pt x="137" y="788"/>
                    </a:cubicBezTo>
                    <a:lnTo>
                      <a:pt x="137" y="788"/>
                    </a:lnTo>
                    <a:cubicBezTo>
                      <a:pt x="199" y="813"/>
                      <a:pt x="315" y="815"/>
                      <a:pt x="345" y="735"/>
                    </a:cubicBezTo>
                    <a:lnTo>
                      <a:pt x="345" y="735"/>
                    </a:lnTo>
                    <a:cubicBezTo>
                      <a:pt x="395" y="601"/>
                      <a:pt x="454" y="472"/>
                      <a:pt x="521" y="347"/>
                    </a:cubicBezTo>
                    <a:lnTo>
                      <a:pt x="521" y="347"/>
                    </a:lnTo>
                    <a:cubicBezTo>
                      <a:pt x="613" y="173"/>
                      <a:pt x="294" y="0"/>
                      <a:pt x="202" y="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9"/>
              <p:cNvSpPr/>
              <p:nvPr/>
            </p:nvSpPr>
            <p:spPr>
              <a:xfrm>
                <a:off x="4810125" y="2973387"/>
                <a:ext cx="230186" cy="34448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56" extrusionOk="0">
                    <a:moveTo>
                      <a:pt x="376" y="85"/>
                    </a:moveTo>
                    <a:lnTo>
                      <a:pt x="376" y="85"/>
                    </a:lnTo>
                    <a:cubicBezTo>
                      <a:pt x="241" y="244"/>
                      <a:pt x="126" y="417"/>
                      <a:pt x="32" y="603"/>
                    </a:cubicBezTo>
                    <a:lnTo>
                      <a:pt x="32" y="603"/>
                    </a:lnTo>
                    <a:cubicBezTo>
                      <a:pt x="0" y="667"/>
                      <a:pt x="61" y="772"/>
                      <a:pt x="97" y="822"/>
                    </a:cubicBezTo>
                    <a:lnTo>
                      <a:pt x="97" y="822"/>
                    </a:lnTo>
                    <a:cubicBezTo>
                      <a:pt x="114" y="847"/>
                      <a:pt x="203" y="955"/>
                      <a:pt x="234" y="892"/>
                    </a:cubicBezTo>
                    <a:lnTo>
                      <a:pt x="234" y="892"/>
                    </a:lnTo>
                    <a:cubicBezTo>
                      <a:pt x="327" y="705"/>
                      <a:pt x="442" y="532"/>
                      <a:pt x="578" y="374"/>
                    </a:cubicBezTo>
                    <a:lnTo>
                      <a:pt x="578" y="374"/>
                    </a:lnTo>
                    <a:cubicBezTo>
                      <a:pt x="640" y="302"/>
                      <a:pt x="449" y="0"/>
                      <a:pt x="376" y="8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9"/>
              <p:cNvSpPr/>
              <p:nvPr/>
            </p:nvSpPr>
            <p:spPr>
              <a:xfrm>
                <a:off x="4929187" y="3429000"/>
                <a:ext cx="1539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23" extrusionOk="0">
                    <a:moveTo>
                      <a:pt x="266" y="11"/>
                    </a:moveTo>
                    <a:lnTo>
                      <a:pt x="266" y="11"/>
                    </a:lnTo>
                    <a:cubicBezTo>
                      <a:pt x="221" y="20"/>
                      <a:pt x="173" y="36"/>
                      <a:pt x="136" y="64"/>
                    </a:cubicBezTo>
                    <a:lnTo>
                      <a:pt x="136" y="64"/>
                    </a:lnTo>
                    <a:cubicBezTo>
                      <a:pt x="112" y="82"/>
                      <a:pt x="77" y="110"/>
                      <a:pt x="74" y="143"/>
                    </a:cubicBezTo>
                    <a:lnTo>
                      <a:pt x="74" y="143"/>
                    </a:lnTo>
                    <a:cubicBezTo>
                      <a:pt x="74" y="151"/>
                      <a:pt x="73" y="158"/>
                      <a:pt x="72" y="165"/>
                    </a:cubicBezTo>
                    <a:lnTo>
                      <a:pt x="72" y="165"/>
                    </a:lnTo>
                    <a:cubicBezTo>
                      <a:pt x="50" y="179"/>
                      <a:pt x="28" y="197"/>
                      <a:pt x="16" y="220"/>
                    </a:cubicBezTo>
                    <a:lnTo>
                      <a:pt x="16" y="220"/>
                    </a:lnTo>
                    <a:cubicBezTo>
                      <a:pt x="5" y="243"/>
                      <a:pt x="0" y="274"/>
                      <a:pt x="22" y="294"/>
                    </a:cubicBezTo>
                    <a:lnTo>
                      <a:pt x="22" y="294"/>
                    </a:lnTo>
                    <a:cubicBezTo>
                      <a:pt x="48" y="316"/>
                      <a:pt x="86" y="322"/>
                      <a:pt x="120" y="320"/>
                    </a:cubicBezTo>
                    <a:lnTo>
                      <a:pt x="120" y="320"/>
                    </a:lnTo>
                    <a:cubicBezTo>
                      <a:pt x="166" y="317"/>
                      <a:pt x="213" y="305"/>
                      <a:pt x="254" y="285"/>
                    </a:cubicBezTo>
                    <a:lnTo>
                      <a:pt x="254" y="285"/>
                    </a:lnTo>
                    <a:cubicBezTo>
                      <a:pt x="334" y="245"/>
                      <a:pt x="416" y="173"/>
                      <a:pt x="423" y="79"/>
                    </a:cubicBezTo>
                    <a:lnTo>
                      <a:pt x="423" y="79"/>
                    </a:lnTo>
                    <a:cubicBezTo>
                      <a:pt x="427" y="1"/>
                      <a:pt x="320" y="0"/>
                      <a:pt x="266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9"/>
              <p:cNvSpPr/>
              <p:nvPr/>
            </p:nvSpPr>
            <p:spPr>
              <a:xfrm>
                <a:off x="4570412" y="3703637"/>
                <a:ext cx="166687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86" extrusionOk="0">
                    <a:moveTo>
                      <a:pt x="449" y="138"/>
                    </a:moveTo>
                    <a:lnTo>
                      <a:pt x="449" y="138"/>
                    </a:lnTo>
                    <a:cubicBezTo>
                      <a:pt x="416" y="51"/>
                      <a:pt x="322" y="8"/>
                      <a:pt x="235" y="3"/>
                    </a:cubicBezTo>
                    <a:lnTo>
                      <a:pt x="235" y="3"/>
                    </a:lnTo>
                    <a:cubicBezTo>
                      <a:pt x="171" y="0"/>
                      <a:pt x="104" y="26"/>
                      <a:pt x="59" y="71"/>
                    </a:cubicBezTo>
                    <a:lnTo>
                      <a:pt x="59" y="71"/>
                    </a:lnTo>
                    <a:cubicBezTo>
                      <a:pt x="24" y="106"/>
                      <a:pt x="0" y="162"/>
                      <a:pt x="6" y="210"/>
                    </a:cubicBezTo>
                    <a:lnTo>
                      <a:pt x="6" y="210"/>
                    </a:lnTo>
                    <a:cubicBezTo>
                      <a:pt x="11" y="251"/>
                      <a:pt x="25" y="282"/>
                      <a:pt x="55" y="313"/>
                    </a:cubicBezTo>
                    <a:lnTo>
                      <a:pt x="55" y="313"/>
                    </a:lnTo>
                    <a:cubicBezTo>
                      <a:pt x="86" y="343"/>
                      <a:pt x="136" y="370"/>
                      <a:pt x="179" y="377"/>
                    </a:cubicBezTo>
                    <a:lnTo>
                      <a:pt x="179" y="377"/>
                    </a:lnTo>
                    <a:cubicBezTo>
                      <a:pt x="219" y="382"/>
                      <a:pt x="266" y="385"/>
                      <a:pt x="302" y="363"/>
                    </a:cubicBezTo>
                    <a:lnTo>
                      <a:pt x="302" y="363"/>
                    </a:lnTo>
                    <a:cubicBezTo>
                      <a:pt x="330" y="345"/>
                      <a:pt x="360" y="315"/>
                      <a:pt x="356" y="279"/>
                    </a:cubicBezTo>
                    <a:lnTo>
                      <a:pt x="356" y="279"/>
                    </a:lnTo>
                    <a:cubicBezTo>
                      <a:pt x="356" y="277"/>
                      <a:pt x="356" y="276"/>
                      <a:pt x="356" y="274"/>
                    </a:cubicBezTo>
                    <a:lnTo>
                      <a:pt x="356" y="274"/>
                    </a:lnTo>
                    <a:cubicBezTo>
                      <a:pt x="383" y="268"/>
                      <a:pt x="412" y="255"/>
                      <a:pt x="429" y="236"/>
                    </a:cubicBezTo>
                    <a:lnTo>
                      <a:pt x="429" y="236"/>
                    </a:lnTo>
                    <a:cubicBezTo>
                      <a:pt x="452" y="212"/>
                      <a:pt x="461" y="171"/>
                      <a:pt x="449" y="13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9"/>
              <p:cNvSpPr/>
              <p:nvPr/>
            </p:nvSpPr>
            <p:spPr>
              <a:xfrm>
                <a:off x="5087937" y="2679700"/>
                <a:ext cx="131762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6" extrusionOk="0">
                    <a:moveTo>
                      <a:pt x="367" y="16"/>
                    </a:moveTo>
                    <a:lnTo>
                      <a:pt x="367" y="400"/>
                    </a:lnTo>
                    <a:lnTo>
                      <a:pt x="367" y="400"/>
                    </a:lnTo>
                    <a:cubicBezTo>
                      <a:pt x="343" y="415"/>
                      <a:pt x="315" y="431"/>
                      <a:pt x="287" y="441"/>
                    </a:cubicBezTo>
                    <a:lnTo>
                      <a:pt x="287" y="441"/>
                    </a:lnTo>
                    <a:cubicBezTo>
                      <a:pt x="204" y="475"/>
                      <a:pt x="114" y="415"/>
                      <a:pt x="65" y="351"/>
                    </a:cubicBezTo>
                    <a:lnTo>
                      <a:pt x="65" y="351"/>
                    </a:lnTo>
                    <a:cubicBezTo>
                      <a:pt x="25" y="297"/>
                      <a:pt x="0" y="183"/>
                      <a:pt x="81" y="151"/>
                    </a:cubicBezTo>
                    <a:lnTo>
                      <a:pt x="81" y="151"/>
                    </a:lnTo>
                    <a:cubicBezTo>
                      <a:pt x="99" y="144"/>
                      <a:pt x="116" y="136"/>
                      <a:pt x="134" y="125"/>
                    </a:cubicBezTo>
                    <a:lnTo>
                      <a:pt x="134" y="125"/>
                    </a:lnTo>
                    <a:cubicBezTo>
                      <a:pt x="137" y="123"/>
                      <a:pt x="145" y="117"/>
                      <a:pt x="147" y="116"/>
                    </a:cubicBezTo>
                    <a:lnTo>
                      <a:pt x="147" y="116"/>
                    </a:lnTo>
                    <a:cubicBezTo>
                      <a:pt x="147" y="116"/>
                      <a:pt x="147" y="116"/>
                      <a:pt x="147" y="117"/>
                    </a:cubicBezTo>
                    <a:lnTo>
                      <a:pt x="147" y="117"/>
                    </a:lnTo>
                    <a:cubicBezTo>
                      <a:pt x="149" y="115"/>
                      <a:pt x="151" y="112"/>
                      <a:pt x="154" y="111"/>
                    </a:cubicBezTo>
                    <a:lnTo>
                      <a:pt x="154" y="111"/>
                    </a:lnTo>
                    <a:cubicBezTo>
                      <a:pt x="180" y="88"/>
                      <a:pt x="204" y="61"/>
                      <a:pt x="223" y="31"/>
                    </a:cubicBezTo>
                    <a:lnTo>
                      <a:pt x="223" y="31"/>
                    </a:lnTo>
                    <a:cubicBezTo>
                      <a:pt x="243" y="1"/>
                      <a:pt x="292" y="0"/>
                      <a:pt x="323" y="3"/>
                    </a:cubicBezTo>
                    <a:lnTo>
                      <a:pt x="323" y="3"/>
                    </a:lnTo>
                    <a:cubicBezTo>
                      <a:pt x="339" y="5"/>
                      <a:pt x="354" y="9"/>
                      <a:pt x="367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9"/>
              <p:cNvSpPr/>
              <p:nvPr/>
            </p:nvSpPr>
            <p:spPr>
              <a:xfrm>
                <a:off x="4918075" y="2444750"/>
                <a:ext cx="153987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88" extrusionOk="0">
                    <a:moveTo>
                      <a:pt x="424" y="66"/>
                    </a:moveTo>
                    <a:lnTo>
                      <a:pt x="424" y="66"/>
                    </a:lnTo>
                    <a:cubicBezTo>
                      <a:pt x="416" y="142"/>
                      <a:pt x="387" y="211"/>
                      <a:pt x="336" y="269"/>
                    </a:cubicBezTo>
                    <a:lnTo>
                      <a:pt x="336" y="269"/>
                    </a:lnTo>
                    <a:cubicBezTo>
                      <a:pt x="321" y="287"/>
                      <a:pt x="293" y="281"/>
                      <a:pt x="273" y="277"/>
                    </a:cubicBezTo>
                    <a:lnTo>
                      <a:pt x="273" y="277"/>
                    </a:lnTo>
                    <a:cubicBezTo>
                      <a:pt x="230" y="269"/>
                      <a:pt x="191" y="251"/>
                      <a:pt x="151" y="232"/>
                    </a:cubicBezTo>
                    <a:lnTo>
                      <a:pt x="151" y="232"/>
                    </a:lnTo>
                    <a:cubicBezTo>
                      <a:pt x="115" y="214"/>
                      <a:pt x="74" y="189"/>
                      <a:pt x="44" y="161"/>
                    </a:cubicBezTo>
                    <a:lnTo>
                      <a:pt x="44" y="161"/>
                    </a:lnTo>
                    <a:cubicBezTo>
                      <a:pt x="39" y="157"/>
                      <a:pt x="0" y="120"/>
                      <a:pt x="13" y="106"/>
                    </a:cubicBezTo>
                    <a:lnTo>
                      <a:pt x="13" y="106"/>
                    </a:lnTo>
                    <a:cubicBezTo>
                      <a:pt x="41" y="73"/>
                      <a:pt x="62" y="38"/>
                      <a:pt x="76" y="0"/>
                    </a:cubicBezTo>
                    <a:lnTo>
                      <a:pt x="386" y="0"/>
                    </a:lnTo>
                    <a:lnTo>
                      <a:pt x="386" y="0"/>
                    </a:lnTo>
                    <a:cubicBezTo>
                      <a:pt x="409" y="19"/>
                      <a:pt x="426" y="41"/>
                      <a:pt x="424" y="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9" name="Google Shape;499;p39"/>
            <p:cNvSpPr/>
            <p:nvPr/>
          </p:nvSpPr>
          <p:spPr>
            <a:xfrm>
              <a:off x="-568330" y="-82418"/>
              <a:ext cx="2455265" cy="782432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-886901" y="392357"/>
              <a:ext cx="3476902" cy="1039914"/>
            </a:xfrm>
            <a:custGeom>
              <a:avLst/>
              <a:gdLst/>
              <a:ahLst/>
              <a:cxnLst/>
              <a:rect l="l" t="t" r="r" b="b"/>
              <a:pathLst>
                <a:path w="9231" h="2762" extrusionOk="0">
                  <a:moveTo>
                    <a:pt x="8891" y="10"/>
                  </a:moveTo>
                  <a:lnTo>
                    <a:pt x="8891" y="10"/>
                  </a:lnTo>
                  <a:cubicBezTo>
                    <a:pt x="8562" y="30"/>
                    <a:pt x="8235" y="78"/>
                    <a:pt x="7910" y="126"/>
                  </a:cubicBezTo>
                  <a:lnTo>
                    <a:pt x="7910" y="126"/>
                  </a:lnTo>
                  <a:cubicBezTo>
                    <a:pt x="7279" y="218"/>
                    <a:pt x="6651" y="336"/>
                    <a:pt x="6031" y="479"/>
                  </a:cubicBezTo>
                  <a:lnTo>
                    <a:pt x="6031" y="479"/>
                  </a:lnTo>
                  <a:cubicBezTo>
                    <a:pt x="4785" y="766"/>
                    <a:pt x="3564" y="1153"/>
                    <a:pt x="2380" y="1634"/>
                  </a:cubicBezTo>
                  <a:lnTo>
                    <a:pt x="2380" y="1634"/>
                  </a:lnTo>
                  <a:cubicBezTo>
                    <a:pt x="1788" y="1876"/>
                    <a:pt x="1204" y="2140"/>
                    <a:pt x="632" y="2430"/>
                  </a:cubicBezTo>
                  <a:lnTo>
                    <a:pt x="632" y="2430"/>
                  </a:lnTo>
                  <a:cubicBezTo>
                    <a:pt x="420" y="2537"/>
                    <a:pt x="209" y="2647"/>
                    <a:pt x="0" y="2761"/>
                  </a:cubicBezTo>
                  <a:lnTo>
                    <a:pt x="25" y="2761"/>
                  </a:lnTo>
                  <a:lnTo>
                    <a:pt x="25" y="2761"/>
                  </a:lnTo>
                  <a:cubicBezTo>
                    <a:pt x="373" y="2573"/>
                    <a:pt x="725" y="2392"/>
                    <a:pt x="1081" y="2222"/>
                  </a:cubicBezTo>
                  <a:lnTo>
                    <a:pt x="1081" y="2222"/>
                  </a:lnTo>
                  <a:cubicBezTo>
                    <a:pt x="1919" y="1821"/>
                    <a:pt x="2782" y="1468"/>
                    <a:pt x="3661" y="1167"/>
                  </a:cubicBezTo>
                  <a:lnTo>
                    <a:pt x="3661" y="1167"/>
                  </a:lnTo>
                  <a:cubicBezTo>
                    <a:pt x="4541" y="866"/>
                    <a:pt x="5440" y="616"/>
                    <a:pt x="6348" y="418"/>
                  </a:cubicBezTo>
                  <a:lnTo>
                    <a:pt x="6348" y="418"/>
                  </a:lnTo>
                  <a:cubicBezTo>
                    <a:pt x="6811" y="318"/>
                    <a:pt x="7277" y="233"/>
                    <a:pt x="7745" y="160"/>
                  </a:cubicBezTo>
                  <a:lnTo>
                    <a:pt x="7745" y="160"/>
                  </a:lnTo>
                  <a:cubicBezTo>
                    <a:pt x="8217" y="87"/>
                    <a:pt x="8698" y="6"/>
                    <a:pt x="9175" y="11"/>
                  </a:cubicBezTo>
                  <a:lnTo>
                    <a:pt x="9175" y="11"/>
                  </a:lnTo>
                  <a:cubicBezTo>
                    <a:pt x="9194" y="11"/>
                    <a:pt x="9211" y="11"/>
                    <a:pt x="9230" y="11"/>
                  </a:cubicBezTo>
                  <a:lnTo>
                    <a:pt x="9230" y="4"/>
                  </a:lnTo>
                  <a:lnTo>
                    <a:pt x="9230" y="4"/>
                  </a:lnTo>
                  <a:cubicBezTo>
                    <a:pt x="9118" y="0"/>
                    <a:pt x="9003" y="4"/>
                    <a:pt x="8891" y="1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6836470" y="2914707"/>
            <a:ext cx="2455265" cy="2275157"/>
            <a:chOff x="6836470" y="2914707"/>
            <a:chExt cx="2455265" cy="2275157"/>
          </a:xfrm>
        </p:grpSpPr>
        <p:sp>
          <p:nvSpPr>
            <p:cNvPr id="506" name="Google Shape;506;p39"/>
            <p:cNvSpPr/>
            <p:nvPr/>
          </p:nvSpPr>
          <p:spPr>
            <a:xfrm rot="10800000" flipH="1">
              <a:off x="8076275" y="2914707"/>
              <a:ext cx="1065949" cy="2228793"/>
            </a:xfrm>
            <a:custGeom>
              <a:avLst/>
              <a:gdLst/>
              <a:ahLst/>
              <a:cxnLst/>
              <a:rect l="l" t="t" r="r" b="b"/>
              <a:pathLst>
                <a:path w="2522" h="5276" extrusionOk="0">
                  <a:moveTo>
                    <a:pt x="2521" y="0"/>
                  </a:moveTo>
                  <a:lnTo>
                    <a:pt x="2521" y="3528"/>
                  </a:lnTo>
                  <a:lnTo>
                    <a:pt x="2301" y="3763"/>
                  </a:lnTo>
                  <a:lnTo>
                    <a:pt x="2301" y="3763"/>
                  </a:lnTo>
                  <a:cubicBezTo>
                    <a:pt x="2144" y="3930"/>
                    <a:pt x="1985" y="4100"/>
                    <a:pt x="1786" y="4214"/>
                  </a:cubicBezTo>
                  <a:lnTo>
                    <a:pt x="1786" y="4214"/>
                  </a:lnTo>
                  <a:cubicBezTo>
                    <a:pt x="1873" y="3877"/>
                    <a:pt x="2082" y="3573"/>
                    <a:pt x="2367" y="3372"/>
                  </a:cubicBezTo>
                  <a:lnTo>
                    <a:pt x="2367" y="3372"/>
                  </a:lnTo>
                  <a:cubicBezTo>
                    <a:pt x="1989" y="3348"/>
                    <a:pt x="1639" y="3596"/>
                    <a:pt x="1413" y="3900"/>
                  </a:cubicBezTo>
                  <a:lnTo>
                    <a:pt x="1413" y="3900"/>
                  </a:lnTo>
                  <a:cubicBezTo>
                    <a:pt x="1186" y="4203"/>
                    <a:pt x="1050" y="4564"/>
                    <a:pt x="870" y="4897"/>
                  </a:cubicBezTo>
                  <a:lnTo>
                    <a:pt x="870" y="4897"/>
                  </a:lnTo>
                  <a:cubicBezTo>
                    <a:pt x="772" y="5077"/>
                    <a:pt x="591" y="5275"/>
                    <a:pt x="400" y="5200"/>
                  </a:cubicBezTo>
                  <a:lnTo>
                    <a:pt x="400" y="5200"/>
                  </a:lnTo>
                  <a:cubicBezTo>
                    <a:pt x="401" y="4838"/>
                    <a:pt x="497" y="4475"/>
                    <a:pt x="676" y="4159"/>
                  </a:cubicBezTo>
                  <a:lnTo>
                    <a:pt x="676" y="4159"/>
                  </a:lnTo>
                  <a:cubicBezTo>
                    <a:pt x="542" y="4389"/>
                    <a:pt x="266" y="4530"/>
                    <a:pt x="0" y="4501"/>
                  </a:cubicBezTo>
                  <a:lnTo>
                    <a:pt x="0" y="4501"/>
                  </a:lnTo>
                  <a:cubicBezTo>
                    <a:pt x="310" y="3873"/>
                    <a:pt x="619" y="3246"/>
                    <a:pt x="928" y="2618"/>
                  </a:cubicBezTo>
                  <a:lnTo>
                    <a:pt x="928" y="2618"/>
                  </a:lnTo>
                  <a:cubicBezTo>
                    <a:pt x="1018" y="2434"/>
                    <a:pt x="1112" y="2245"/>
                    <a:pt x="1121" y="2039"/>
                  </a:cubicBezTo>
                  <a:lnTo>
                    <a:pt x="1121" y="2039"/>
                  </a:lnTo>
                  <a:cubicBezTo>
                    <a:pt x="1133" y="1800"/>
                    <a:pt x="1030" y="1561"/>
                    <a:pt x="1075" y="1324"/>
                  </a:cubicBezTo>
                  <a:lnTo>
                    <a:pt x="1075" y="1324"/>
                  </a:lnTo>
                  <a:cubicBezTo>
                    <a:pt x="1099" y="1204"/>
                    <a:pt x="1160" y="1082"/>
                    <a:pt x="1123" y="964"/>
                  </a:cubicBezTo>
                  <a:lnTo>
                    <a:pt x="1123" y="964"/>
                  </a:lnTo>
                  <a:cubicBezTo>
                    <a:pt x="1089" y="856"/>
                    <a:pt x="984" y="790"/>
                    <a:pt x="909" y="705"/>
                  </a:cubicBezTo>
                  <a:lnTo>
                    <a:pt x="909" y="705"/>
                  </a:lnTo>
                  <a:cubicBezTo>
                    <a:pt x="745" y="516"/>
                    <a:pt x="751" y="251"/>
                    <a:pt x="819" y="0"/>
                  </a:cubicBezTo>
                  <a:lnTo>
                    <a:pt x="252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836470" y="4407432"/>
              <a:ext cx="2455265" cy="782432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39"/>
            <p:cNvGrpSpPr/>
            <p:nvPr/>
          </p:nvGrpSpPr>
          <p:grpSpPr>
            <a:xfrm>
              <a:off x="6977112" y="3760212"/>
              <a:ext cx="769938" cy="1085849"/>
              <a:chOff x="7491412" y="3198812"/>
              <a:chExt cx="769938" cy="1085849"/>
            </a:xfrm>
          </p:grpSpPr>
          <p:sp>
            <p:nvSpPr>
              <p:cNvPr id="509" name="Google Shape;509;p39"/>
              <p:cNvSpPr/>
              <p:nvPr/>
            </p:nvSpPr>
            <p:spPr>
              <a:xfrm>
                <a:off x="7656512" y="3535362"/>
                <a:ext cx="230187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39" extrusionOk="0">
                    <a:moveTo>
                      <a:pt x="589" y="704"/>
                    </a:moveTo>
                    <a:lnTo>
                      <a:pt x="589" y="704"/>
                    </a:lnTo>
                    <a:cubicBezTo>
                      <a:pt x="528" y="589"/>
                      <a:pt x="468" y="475"/>
                      <a:pt x="407" y="360"/>
                    </a:cubicBezTo>
                    <a:lnTo>
                      <a:pt x="407" y="360"/>
                    </a:lnTo>
                    <a:cubicBezTo>
                      <a:pt x="380" y="310"/>
                      <a:pt x="340" y="261"/>
                      <a:pt x="294" y="226"/>
                    </a:cubicBezTo>
                    <a:lnTo>
                      <a:pt x="294" y="226"/>
                    </a:lnTo>
                    <a:cubicBezTo>
                      <a:pt x="286" y="214"/>
                      <a:pt x="280" y="202"/>
                      <a:pt x="274" y="191"/>
                    </a:cubicBezTo>
                    <a:lnTo>
                      <a:pt x="274" y="191"/>
                    </a:lnTo>
                    <a:cubicBezTo>
                      <a:pt x="238" y="122"/>
                      <a:pt x="163" y="29"/>
                      <a:pt x="82" y="15"/>
                    </a:cubicBezTo>
                    <a:lnTo>
                      <a:pt x="82" y="15"/>
                    </a:lnTo>
                    <a:cubicBezTo>
                      <a:pt x="0" y="0"/>
                      <a:pt x="25" y="91"/>
                      <a:pt x="49" y="135"/>
                    </a:cubicBezTo>
                    <a:lnTo>
                      <a:pt x="49" y="135"/>
                    </a:lnTo>
                    <a:cubicBezTo>
                      <a:pt x="91" y="215"/>
                      <a:pt x="134" y="295"/>
                      <a:pt x="177" y="375"/>
                    </a:cubicBezTo>
                    <a:lnTo>
                      <a:pt x="177" y="375"/>
                    </a:lnTo>
                    <a:cubicBezTo>
                      <a:pt x="202" y="457"/>
                      <a:pt x="250" y="532"/>
                      <a:pt x="311" y="600"/>
                    </a:cubicBezTo>
                    <a:lnTo>
                      <a:pt x="311" y="600"/>
                    </a:lnTo>
                    <a:cubicBezTo>
                      <a:pt x="324" y="613"/>
                      <a:pt x="345" y="636"/>
                      <a:pt x="369" y="656"/>
                    </a:cubicBezTo>
                    <a:lnTo>
                      <a:pt x="369" y="656"/>
                    </a:lnTo>
                    <a:cubicBezTo>
                      <a:pt x="406" y="724"/>
                      <a:pt x="478" y="811"/>
                      <a:pt x="556" y="824"/>
                    </a:cubicBezTo>
                    <a:lnTo>
                      <a:pt x="556" y="824"/>
                    </a:lnTo>
                    <a:cubicBezTo>
                      <a:pt x="637" y="838"/>
                      <a:pt x="613" y="748"/>
                      <a:pt x="589" y="704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7885112" y="3536950"/>
                <a:ext cx="247651" cy="301626"/>
              </a:xfrm>
              <a:custGeom>
                <a:avLst/>
                <a:gdLst/>
                <a:ahLst/>
                <a:cxnLst/>
                <a:rect l="l" t="t" r="r" b="b"/>
                <a:pathLst>
                  <a:path w="689" h="837" extrusionOk="0">
                    <a:moveTo>
                      <a:pt x="635" y="690"/>
                    </a:moveTo>
                    <a:lnTo>
                      <a:pt x="635" y="690"/>
                    </a:lnTo>
                    <a:cubicBezTo>
                      <a:pt x="570" y="608"/>
                      <a:pt x="544" y="508"/>
                      <a:pt x="511" y="411"/>
                    </a:cubicBezTo>
                    <a:lnTo>
                      <a:pt x="511" y="411"/>
                    </a:lnTo>
                    <a:cubicBezTo>
                      <a:pt x="473" y="297"/>
                      <a:pt x="419" y="192"/>
                      <a:pt x="332" y="107"/>
                    </a:cubicBezTo>
                    <a:lnTo>
                      <a:pt x="332" y="107"/>
                    </a:lnTo>
                    <a:cubicBezTo>
                      <a:pt x="274" y="48"/>
                      <a:pt x="166" y="0"/>
                      <a:pt x="82" y="30"/>
                    </a:cubicBezTo>
                    <a:lnTo>
                      <a:pt x="82" y="30"/>
                    </a:lnTo>
                    <a:cubicBezTo>
                      <a:pt x="0" y="60"/>
                      <a:pt x="31" y="147"/>
                      <a:pt x="79" y="194"/>
                    </a:cubicBezTo>
                    <a:lnTo>
                      <a:pt x="79" y="194"/>
                    </a:lnTo>
                    <a:cubicBezTo>
                      <a:pt x="135" y="249"/>
                      <a:pt x="162" y="346"/>
                      <a:pt x="189" y="427"/>
                    </a:cubicBezTo>
                    <a:lnTo>
                      <a:pt x="189" y="427"/>
                    </a:lnTo>
                    <a:cubicBezTo>
                      <a:pt x="223" y="528"/>
                      <a:pt x="261" y="629"/>
                      <a:pt x="328" y="713"/>
                    </a:cubicBezTo>
                    <a:lnTo>
                      <a:pt x="328" y="713"/>
                    </a:lnTo>
                    <a:cubicBezTo>
                      <a:pt x="384" y="783"/>
                      <a:pt x="476" y="836"/>
                      <a:pt x="568" y="828"/>
                    </a:cubicBezTo>
                    <a:lnTo>
                      <a:pt x="568" y="828"/>
                    </a:lnTo>
                    <a:cubicBezTo>
                      <a:pt x="642" y="822"/>
                      <a:pt x="688" y="755"/>
                      <a:pt x="635" y="690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8134350" y="3870325"/>
                <a:ext cx="127000" cy="20002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4" extrusionOk="0">
                    <a:moveTo>
                      <a:pt x="334" y="406"/>
                    </a:moveTo>
                    <a:lnTo>
                      <a:pt x="334" y="406"/>
                    </a:lnTo>
                    <a:cubicBezTo>
                      <a:pt x="333" y="401"/>
                      <a:pt x="332" y="397"/>
                      <a:pt x="331" y="392"/>
                    </a:cubicBezTo>
                    <a:lnTo>
                      <a:pt x="331" y="392"/>
                    </a:lnTo>
                    <a:cubicBezTo>
                      <a:pt x="351" y="307"/>
                      <a:pt x="303" y="200"/>
                      <a:pt x="246" y="136"/>
                    </a:cubicBezTo>
                    <a:lnTo>
                      <a:pt x="246" y="136"/>
                    </a:lnTo>
                    <a:cubicBezTo>
                      <a:pt x="215" y="73"/>
                      <a:pt x="156" y="0"/>
                      <a:pt x="87" y="5"/>
                    </a:cubicBezTo>
                    <a:lnTo>
                      <a:pt x="87" y="5"/>
                    </a:lnTo>
                    <a:cubicBezTo>
                      <a:pt x="0" y="11"/>
                      <a:pt x="18" y="131"/>
                      <a:pt x="37" y="183"/>
                    </a:cubicBezTo>
                    <a:lnTo>
                      <a:pt x="37" y="183"/>
                    </a:lnTo>
                    <a:cubicBezTo>
                      <a:pt x="51" y="219"/>
                      <a:pt x="64" y="256"/>
                      <a:pt x="76" y="292"/>
                    </a:cubicBezTo>
                    <a:lnTo>
                      <a:pt x="76" y="292"/>
                    </a:lnTo>
                    <a:cubicBezTo>
                      <a:pt x="80" y="303"/>
                      <a:pt x="82" y="314"/>
                      <a:pt x="84" y="324"/>
                    </a:cubicBezTo>
                    <a:lnTo>
                      <a:pt x="84" y="324"/>
                    </a:lnTo>
                    <a:cubicBezTo>
                      <a:pt x="98" y="373"/>
                      <a:pt x="115" y="418"/>
                      <a:pt x="145" y="458"/>
                    </a:cubicBezTo>
                    <a:lnTo>
                      <a:pt x="145" y="458"/>
                    </a:lnTo>
                    <a:cubicBezTo>
                      <a:pt x="167" y="486"/>
                      <a:pt x="205" y="524"/>
                      <a:pt x="241" y="533"/>
                    </a:cubicBezTo>
                    <a:lnTo>
                      <a:pt x="241" y="533"/>
                    </a:lnTo>
                    <a:cubicBezTo>
                      <a:pt x="322" y="553"/>
                      <a:pt x="353" y="473"/>
                      <a:pt x="334" y="406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7715250" y="3198812"/>
                <a:ext cx="209551" cy="30480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48" extrusionOk="0">
                    <a:moveTo>
                      <a:pt x="558" y="743"/>
                    </a:moveTo>
                    <a:lnTo>
                      <a:pt x="558" y="743"/>
                    </a:lnTo>
                    <a:cubicBezTo>
                      <a:pt x="477" y="551"/>
                      <a:pt x="420" y="348"/>
                      <a:pt x="354" y="151"/>
                    </a:cubicBezTo>
                    <a:lnTo>
                      <a:pt x="354" y="151"/>
                    </a:lnTo>
                    <a:cubicBezTo>
                      <a:pt x="333" y="82"/>
                      <a:pt x="268" y="29"/>
                      <a:pt x="200" y="7"/>
                    </a:cubicBezTo>
                    <a:lnTo>
                      <a:pt x="200" y="7"/>
                    </a:lnTo>
                    <a:cubicBezTo>
                      <a:pt x="177" y="1"/>
                      <a:pt x="141" y="0"/>
                      <a:pt x="115" y="11"/>
                    </a:cubicBezTo>
                    <a:lnTo>
                      <a:pt x="115" y="11"/>
                    </a:lnTo>
                    <a:cubicBezTo>
                      <a:pt x="76" y="2"/>
                      <a:pt x="48" y="25"/>
                      <a:pt x="32" y="59"/>
                    </a:cubicBezTo>
                    <a:lnTo>
                      <a:pt x="32" y="59"/>
                    </a:lnTo>
                    <a:cubicBezTo>
                      <a:pt x="30" y="61"/>
                      <a:pt x="29" y="63"/>
                      <a:pt x="28" y="66"/>
                    </a:cubicBezTo>
                    <a:lnTo>
                      <a:pt x="28" y="66"/>
                    </a:lnTo>
                    <a:cubicBezTo>
                      <a:pt x="0" y="122"/>
                      <a:pt x="39" y="195"/>
                      <a:pt x="68" y="240"/>
                    </a:cubicBezTo>
                    <a:lnTo>
                      <a:pt x="68" y="240"/>
                    </a:lnTo>
                    <a:cubicBezTo>
                      <a:pt x="71" y="242"/>
                      <a:pt x="72" y="245"/>
                      <a:pt x="74" y="248"/>
                    </a:cubicBezTo>
                    <a:lnTo>
                      <a:pt x="74" y="248"/>
                    </a:lnTo>
                    <a:cubicBezTo>
                      <a:pt x="85" y="263"/>
                      <a:pt x="101" y="280"/>
                      <a:pt x="121" y="291"/>
                    </a:cubicBezTo>
                    <a:lnTo>
                      <a:pt x="121" y="291"/>
                    </a:lnTo>
                    <a:cubicBezTo>
                      <a:pt x="139" y="330"/>
                      <a:pt x="156" y="371"/>
                      <a:pt x="174" y="408"/>
                    </a:cubicBezTo>
                    <a:lnTo>
                      <a:pt x="174" y="408"/>
                    </a:lnTo>
                    <a:cubicBezTo>
                      <a:pt x="200" y="456"/>
                      <a:pt x="224" y="504"/>
                      <a:pt x="249" y="553"/>
                    </a:cubicBezTo>
                    <a:lnTo>
                      <a:pt x="249" y="553"/>
                    </a:lnTo>
                    <a:cubicBezTo>
                      <a:pt x="269" y="608"/>
                      <a:pt x="291" y="664"/>
                      <a:pt x="313" y="719"/>
                    </a:cubicBezTo>
                    <a:lnTo>
                      <a:pt x="313" y="719"/>
                    </a:lnTo>
                    <a:cubicBezTo>
                      <a:pt x="339" y="781"/>
                      <a:pt x="424" y="834"/>
                      <a:pt x="491" y="841"/>
                    </a:cubicBezTo>
                    <a:lnTo>
                      <a:pt x="491" y="841"/>
                    </a:lnTo>
                    <a:cubicBezTo>
                      <a:pt x="558" y="847"/>
                      <a:pt x="581" y="801"/>
                      <a:pt x="558" y="743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9"/>
              <p:cNvSpPr/>
              <p:nvPr/>
            </p:nvSpPr>
            <p:spPr>
              <a:xfrm>
                <a:off x="7491412" y="3773487"/>
                <a:ext cx="222250" cy="30797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857" extrusionOk="0">
                    <a:moveTo>
                      <a:pt x="588" y="761"/>
                    </a:moveTo>
                    <a:lnTo>
                      <a:pt x="588" y="761"/>
                    </a:lnTo>
                    <a:cubicBezTo>
                      <a:pt x="481" y="553"/>
                      <a:pt x="375" y="345"/>
                      <a:pt x="268" y="137"/>
                    </a:cubicBezTo>
                    <a:lnTo>
                      <a:pt x="268" y="137"/>
                    </a:lnTo>
                    <a:cubicBezTo>
                      <a:pt x="236" y="75"/>
                      <a:pt x="164" y="19"/>
                      <a:pt x="94" y="8"/>
                    </a:cubicBezTo>
                    <a:lnTo>
                      <a:pt x="94" y="8"/>
                    </a:lnTo>
                    <a:cubicBezTo>
                      <a:pt x="34" y="0"/>
                      <a:pt x="0" y="38"/>
                      <a:pt x="31" y="95"/>
                    </a:cubicBezTo>
                    <a:lnTo>
                      <a:pt x="31" y="95"/>
                    </a:lnTo>
                    <a:cubicBezTo>
                      <a:pt x="138" y="303"/>
                      <a:pt x="245" y="511"/>
                      <a:pt x="351" y="719"/>
                    </a:cubicBezTo>
                    <a:lnTo>
                      <a:pt x="351" y="719"/>
                    </a:lnTo>
                    <a:cubicBezTo>
                      <a:pt x="382" y="781"/>
                      <a:pt x="455" y="838"/>
                      <a:pt x="525" y="847"/>
                    </a:cubicBezTo>
                    <a:lnTo>
                      <a:pt x="525" y="847"/>
                    </a:lnTo>
                    <a:cubicBezTo>
                      <a:pt x="584" y="856"/>
                      <a:pt x="617" y="818"/>
                      <a:pt x="588" y="761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>
                <a:off x="7897812" y="4024312"/>
                <a:ext cx="193675" cy="260349"/>
              </a:xfrm>
              <a:custGeom>
                <a:avLst/>
                <a:gdLst/>
                <a:ahLst/>
                <a:cxnLst/>
                <a:rect l="l" t="t" r="r" b="b"/>
                <a:pathLst>
                  <a:path w="538" h="725" extrusionOk="0">
                    <a:moveTo>
                      <a:pt x="458" y="549"/>
                    </a:moveTo>
                    <a:lnTo>
                      <a:pt x="458" y="549"/>
                    </a:lnTo>
                    <a:cubicBezTo>
                      <a:pt x="374" y="410"/>
                      <a:pt x="307" y="264"/>
                      <a:pt x="252" y="112"/>
                    </a:cubicBezTo>
                    <a:lnTo>
                      <a:pt x="252" y="112"/>
                    </a:lnTo>
                    <a:cubicBezTo>
                      <a:pt x="214" y="6"/>
                      <a:pt x="0" y="0"/>
                      <a:pt x="49" y="137"/>
                    </a:cubicBezTo>
                    <a:lnTo>
                      <a:pt x="49" y="137"/>
                    </a:lnTo>
                    <a:cubicBezTo>
                      <a:pt x="109" y="306"/>
                      <a:pt x="188" y="466"/>
                      <a:pt x="281" y="619"/>
                    </a:cubicBezTo>
                    <a:lnTo>
                      <a:pt x="281" y="619"/>
                    </a:lnTo>
                    <a:cubicBezTo>
                      <a:pt x="344" y="724"/>
                      <a:pt x="537" y="678"/>
                      <a:pt x="458" y="549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5" name="Google Shape;515;p39"/>
          <p:cNvSpPr/>
          <p:nvPr/>
        </p:nvSpPr>
        <p:spPr>
          <a:xfrm rot="5400000">
            <a:off x="7590621" y="-210339"/>
            <a:ext cx="1343029" cy="1763711"/>
          </a:xfrm>
          <a:custGeom>
            <a:avLst/>
            <a:gdLst/>
            <a:ahLst/>
            <a:cxnLst/>
            <a:rect l="l" t="t" r="r" b="b"/>
            <a:pathLst>
              <a:path w="3731" h="4901" extrusionOk="0">
                <a:moveTo>
                  <a:pt x="2159" y="1233"/>
                </a:moveTo>
                <a:lnTo>
                  <a:pt x="2159" y="1233"/>
                </a:lnTo>
                <a:cubicBezTo>
                  <a:pt x="2193" y="1274"/>
                  <a:pt x="2245" y="1294"/>
                  <a:pt x="2281" y="1331"/>
                </a:cubicBezTo>
                <a:lnTo>
                  <a:pt x="2281" y="1331"/>
                </a:lnTo>
                <a:cubicBezTo>
                  <a:pt x="2412" y="1469"/>
                  <a:pt x="2250" y="1679"/>
                  <a:pt x="2137" y="1834"/>
                </a:cubicBezTo>
                <a:lnTo>
                  <a:pt x="2137" y="1834"/>
                </a:lnTo>
                <a:cubicBezTo>
                  <a:pt x="1871" y="2202"/>
                  <a:pt x="1898" y="2724"/>
                  <a:pt x="1626" y="3087"/>
                </a:cubicBezTo>
                <a:lnTo>
                  <a:pt x="1626" y="3087"/>
                </a:lnTo>
                <a:cubicBezTo>
                  <a:pt x="1341" y="3468"/>
                  <a:pt x="771" y="3617"/>
                  <a:pt x="616" y="4065"/>
                </a:cubicBezTo>
                <a:lnTo>
                  <a:pt x="616" y="4065"/>
                </a:lnTo>
                <a:cubicBezTo>
                  <a:pt x="562" y="4220"/>
                  <a:pt x="569" y="4389"/>
                  <a:pt x="531" y="4548"/>
                </a:cubicBezTo>
                <a:lnTo>
                  <a:pt x="531" y="4548"/>
                </a:lnTo>
                <a:cubicBezTo>
                  <a:pt x="491" y="4708"/>
                  <a:pt x="383" y="4873"/>
                  <a:pt x="221" y="4891"/>
                </a:cubicBezTo>
                <a:lnTo>
                  <a:pt x="221" y="4891"/>
                </a:lnTo>
                <a:cubicBezTo>
                  <a:pt x="141" y="4900"/>
                  <a:pt x="64" y="4870"/>
                  <a:pt x="0" y="4818"/>
                </a:cubicBezTo>
                <a:lnTo>
                  <a:pt x="0" y="2312"/>
                </a:lnTo>
                <a:lnTo>
                  <a:pt x="0" y="2312"/>
                </a:lnTo>
                <a:cubicBezTo>
                  <a:pt x="559" y="1470"/>
                  <a:pt x="1197" y="645"/>
                  <a:pt x="1929" y="0"/>
                </a:cubicBezTo>
                <a:lnTo>
                  <a:pt x="3730" y="0"/>
                </a:lnTo>
                <a:lnTo>
                  <a:pt x="3730" y="0"/>
                </a:lnTo>
                <a:cubicBezTo>
                  <a:pt x="3279" y="292"/>
                  <a:pt x="2823" y="575"/>
                  <a:pt x="2360" y="850"/>
                </a:cubicBezTo>
                <a:lnTo>
                  <a:pt x="2360" y="850"/>
                </a:lnTo>
                <a:cubicBezTo>
                  <a:pt x="2218" y="933"/>
                  <a:pt x="2056" y="1105"/>
                  <a:pt x="2159" y="1233"/>
                </a:cubicBezTo>
              </a:path>
            </a:pathLst>
          </a:custGeom>
          <a:solidFill>
            <a:srgbClr val="FA1F67">
              <a:alpha val="45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9"/>
          <p:cNvSpPr/>
          <p:nvPr/>
        </p:nvSpPr>
        <p:spPr>
          <a:xfrm rot="2700000">
            <a:off x="8177758" y="286117"/>
            <a:ext cx="1562008" cy="925826"/>
          </a:xfrm>
          <a:custGeom>
            <a:avLst/>
            <a:gdLst/>
            <a:ahLst/>
            <a:cxnLst/>
            <a:rect l="l" t="t" r="r" b="b"/>
            <a:pathLst>
              <a:path w="3874" h="2299" extrusionOk="0">
                <a:moveTo>
                  <a:pt x="3873" y="1863"/>
                </a:moveTo>
                <a:lnTo>
                  <a:pt x="3873" y="2298"/>
                </a:lnTo>
                <a:lnTo>
                  <a:pt x="3873" y="2298"/>
                </a:lnTo>
                <a:cubicBezTo>
                  <a:pt x="3664" y="2288"/>
                  <a:pt x="3455" y="2275"/>
                  <a:pt x="3247" y="2260"/>
                </a:cubicBezTo>
                <a:lnTo>
                  <a:pt x="3247" y="2260"/>
                </a:lnTo>
                <a:cubicBezTo>
                  <a:pt x="2968" y="2240"/>
                  <a:pt x="2689" y="2210"/>
                  <a:pt x="2415" y="2153"/>
                </a:cubicBezTo>
                <a:lnTo>
                  <a:pt x="2415" y="2153"/>
                </a:lnTo>
                <a:cubicBezTo>
                  <a:pt x="1881" y="2043"/>
                  <a:pt x="1349" y="1816"/>
                  <a:pt x="1033" y="1348"/>
                </a:cubicBezTo>
                <a:lnTo>
                  <a:pt x="1033" y="1348"/>
                </a:lnTo>
                <a:cubicBezTo>
                  <a:pt x="938" y="1205"/>
                  <a:pt x="867" y="1048"/>
                  <a:pt x="787" y="898"/>
                </a:cubicBezTo>
                <a:lnTo>
                  <a:pt x="787" y="898"/>
                </a:lnTo>
                <a:cubicBezTo>
                  <a:pt x="707" y="748"/>
                  <a:pt x="612" y="610"/>
                  <a:pt x="500" y="483"/>
                </a:cubicBezTo>
                <a:lnTo>
                  <a:pt x="500" y="483"/>
                </a:lnTo>
                <a:cubicBezTo>
                  <a:pt x="349" y="309"/>
                  <a:pt x="175" y="152"/>
                  <a:pt x="0" y="0"/>
                </a:cubicBezTo>
                <a:lnTo>
                  <a:pt x="490" y="0"/>
                </a:lnTo>
                <a:lnTo>
                  <a:pt x="490" y="0"/>
                </a:lnTo>
                <a:cubicBezTo>
                  <a:pt x="563" y="77"/>
                  <a:pt x="633" y="158"/>
                  <a:pt x="696" y="242"/>
                </a:cubicBezTo>
                <a:lnTo>
                  <a:pt x="696" y="242"/>
                </a:lnTo>
                <a:cubicBezTo>
                  <a:pt x="896" y="508"/>
                  <a:pt x="996" y="834"/>
                  <a:pt x="1208" y="1090"/>
                </a:cubicBezTo>
                <a:lnTo>
                  <a:pt x="1208" y="1090"/>
                </a:lnTo>
                <a:cubicBezTo>
                  <a:pt x="1555" y="1509"/>
                  <a:pt x="2118" y="1676"/>
                  <a:pt x="2636" y="1758"/>
                </a:cubicBezTo>
                <a:lnTo>
                  <a:pt x="2636" y="1758"/>
                </a:lnTo>
                <a:cubicBezTo>
                  <a:pt x="2937" y="1805"/>
                  <a:pt x="3243" y="1825"/>
                  <a:pt x="3548" y="1844"/>
                </a:cubicBezTo>
                <a:lnTo>
                  <a:pt x="3548" y="1844"/>
                </a:lnTo>
                <a:cubicBezTo>
                  <a:pt x="3656" y="1850"/>
                  <a:pt x="3765" y="1857"/>
                  <a:pt x="3873" y="186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39"/>
          <p:cNvGrpSpPr/>
          <p:nvPr/>
        </p:nvGrpSpPr>
        <p:grpSpPr>
          <a:xfrm>
            <a:off x="7812100" y="273125"/>
            <a:ext cx="649287" cy="1398587"/>
            <a:chOff x="4570412" y="2444750"/>
            <a:chExt cx="649287" cy="1398587"/>
          </a:xfrm>
        </p:grpSpPr>
        <p:sp>
          <p:nvSpPr>
            <p:cNvPr id="518" name="Google Shape;518;p39"/>
            <p:cNvSpPr/>
            <p:nvPr/>
          </p:nvSpPr>
          <p:spPr>
            <a:xfrm>
              <a:off x="4754562" y="2563812"/>
              <a:ext cx="220662" cy="293687"/>
            </a:xfrm>
            <a:custGeom>
              <a:avLst/>
              <a:gdLst/>
              <a:ahLst/>
              <a:cxnLst/>
              <a:rect l="l" t="t" r="r" b="b"/>
              <a:pathLst>
                <a:path w="614" h="816" extrusionOk="0">
                  <a:moveTo>
                    <a:pt x="202" y="173"/>
                  </a:moveTo>
                  <a:lnTo>
                    <a:pt x="202" y="173"/>
                  </a:lnTo>
                  <a:cubicBezTo>
                    <a:pt x="198" y="179"/>
                    <a:pt x="195" y="187"/>
                    <a:pt x="191" y="192"/>
                  </a:cubicBezTo>
                  <a:lnTo>
                    <a:pt x="191" y="192"/>
                  </a:lnTo>
                  <a:cubicBezTo>
                    <a:pt x="162" y="202"/>
                    <a:pt x="138" y="223"/>
                    <a:pt x="121" y="257"/>
                  </a:cubicBezTo>
                  <a:lnTo>
                    <a:pt x="121" y="257"/>
                  </a:lnTo>
                  <a:cubicBezTo>
                    <a:pt x="68" y="366"/>
                    <a:pt x="30" y="480"/>
                    <a:pt x="12" y="600"/>
                  </a:cubicBezTo>
                  <a:lnTo>
                    <a:pt x="12" y="600"/>
                  </a:lnTo>
                  <a:cubicBezTo>
                    <a:pt x="0" y="684"/>
                    <a:pt x="62" y="759"/>
                    <a:pt x="137" y="788"/>
                  </a:cubicBezTo>
                  <a:lnTo>
                    <a:pt x="137" y="788"/>
                  </a:lnTo>
                  <a:cubicBezTo>
                    <a:pt x="199" y="813"/>
                    <a:pt x="315" y="815"/>
                    <a:pt x="345" y="735"/>
                  </a:cubicBezTo>
                  <a:lnTo>
                    <a:pt x="345" y="735"/>
                  </a:lnTo>
                  <a:cubicBezTo>
                    <a:pt x="395" y="601"/>
                    <a:pt x="454" y="472"/>
                    <a:pt x="521" y="347"/>
                  </a:cubicBezTo>
                  <a:lnTo>
                    <a:pt x="521" y="347"/>
                  </a:lnTo>
                  <a:cubicBezTo>
                    <a:pt x="613" y="173"/>
                    <a:pt x="294" y="0"/>
                    <a:pt x="202" y="17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810125" y="2973387"/>
              <a:ext cx="230186" cy="344487"/>
            </a:xfrm>
            <a:custGeom>
              <a:avLst/>
              <a:gdLst/>
              <a:ahLst/>
              <a:cxnLst/>
              <a:rect l="l" t="t" r="r" b="b"/>
              <a:pathLst>
                <a:path w="641" h="956" extrusionOk="0">
                  <a:moveTo>
                    <a:pt x="376" y="85"/>
                  </a:moveTo>
                  <a:lnTo>
                    <a:pt x="376" y="85"/>
                  </a:lnTo>
                  <a:cubicBezTo>
                    <a:pt x="241" y="244"/>
                    <a:pt x="126" y="417"/>
                    <a:pt x="32" y="603"/>
                  </a:cubicBezTo>
                  <a:lnTo>
                    <a:pt x="32" y="603"/>
                  </a:lnTo>
                  <a:cubicBezTo>
                    <a:pt x="0" y="667"/>
                    <a:pt x="61" y="772"/>
                    <a:pt x="97" y="822"/>
                  </a:cubicBezTo>
                  <a:lnTo>
                    <a:pt x="97" y="822"/>
                  </a:lnTo>
                  <a:cubicBezTo>
                    <a:pt x="114" y="847"/>
                    <a:pt x="203" y="955"/>
                    <a:pt x="234" y="892"/>
                  </a:cubicBezTo>
                  <a:lnTo>
                    <a:pt x="234" y="892"/>
                  </a:lnTo>
                  <a:cubicBezTo>
                    <a:pt x="327" y="705"/>
                    <a:pt x="442" y="532"/>
                    <a:pt x="578" y="374"/>
                  </a:cubicBezTo>
                  <a:lnTo>
                    <a:pt x="578" y="374"/>
                  </a:lnTo>
                  <a:cubicBezTo>
                    <a:pt x="640" y="302"/>
                    <a:pt x="449" y="0"/>
                    <a:pt x="376" y="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4929187" y="3429000"/>
              <a:ext cx="153987" cy="115887"/>
            </a:xfrm>
            <a:custGeom>
              <a:avLst/>
              <a:gdLst/>
              <a:ahLst/>
              <a:cxnLst/>
              <a:rect l="l" t="t" r="r" b="b"/>
              <a:pathLst>
                <a:path w="428" h="323" extrusionOk="0">
                  <a:moveTo>
                    <a:pt x="266" y="11"/>
                  </a:moveTo>
                  <a:lnTo>
                    <a:pt x="266" y="11"/>
                  </a:lnTo>
                  <a:cubicBezTo>
                    <a:pt x="221" y="20"/>
                    <a:pt x="173" y="36"/>
                    <a:pt x="136" y="64"/>
                  </a:cubicBezTo>
                  <a:lnTo>
                    <a:pt x="136" y="64"/>
                  </a:lnTo>
                  <a:cubicBezTo>
                    <a:pt x="112" y="82"/>
                    <a:pt x="77" y="110"/>
                    <a:pt x="74" y="143"/>
                  </a:cubicBezTo>
                  <a:lnTo>
                    <a:pt x="74" y="143"/>
                  </a:lnTo>
                  <a:cubicBezTo>
                    <a:pt x="74" y="151"/>
                    <a:pt x="73" y="158"/>
                    <a:pt x="72" y="165"/>
                  </a:cubicBezTo>
                  <a:lnTo>
                    <a:pt x="72" y="165"/>
                  </a:lnTo>
                  <a:cubicBezTo>
                    <a:pt x="50" y="179"/>
                    <a:pt x="28" y="197"/>
                    <a:pt x="16" y="220"/>
                  </a:cubicBezTo>
                  <a:lnTo>
                    <a:pt x="16" y="220"/>
                  </a:lnTo>
                  <a:cubicBezTo>
                    <a:pt x="5" y="243"/>
                    <a:pt x="0" y="274"/>
                    <a:pt x="22" y="294"/>
                  </a:cubicBezTo>
                  <a:lnTo>
                    <a:pt x="22" y="294"/>
                  </a:lnTo>
                  <a:cubicBezTo>
                    <a:pt x="48" y="316"/>
                    <a:pt x="86" y="322"/>
                    <a:pt x="120" y="320"/>
                  </a:cubicBezTo>
                  <a:lnTo>
                    <a:pt x="120" y="320"/>
                  </a:lnTo>
                  <a:cubicBezTo>
                    <a:pt x="166" y="317"/>
                    <a:pt x="213" y="305"/>
                    <a:pt x="254" y="285"/>
                  </a:cubicBezTo>
                  <a:lnTo>
                    <a:pt x="254" y="285"/>
                  </a:lnTo>
                  <a:cubicBezTo>
                    <a:pt x="334" y="245"/>
                    <a:pt x="416" y="173"/>
                    <a:pt x="423" y="79"/>
                  </a:cubicBezTo>
                  <a:lnTo>
                    <a:pt x="423" y="79"/>
                  </a:lnTo>
                  <a:cubicBezTo>
                    <a:pt x="427" y="1"/>
                    <a:pt x="320" y="0"/>
                    <a:pt x="266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570412" y="3703637"/>
              <a:ext cx="166687" cy="139700"/>
            </a:xfrm>
            <a:custGeom>
              <a:avLst/>
              <a:gdLst/>
              <a:ahLst/>
              <a:cxnLst/>
              <a:rect l="l" t="t" r="r" b="b"/>
              <a:pathLst>
                <a:path w="462" h="386" extrusionOk="0">
                  <a:moveTo>
                    <a:pt x="449" y="138"/>
                  </a:moveTo>
                  <a:lnTo>
                    <a:pt x="449" y="138"/>
                  </a:lnTo>
                  <a:cubicBezTo>
                    <a:pt x="416" y="51"/>
                    <a:pt x="322" y="8"/>
                    <a:pt x="235" y="3"/>
                  </a:cubicBezTo>
                  <a:lnTo>
                    <a:pt x="235" y="3"/>
                  </a:lnTo>
                  <a:cubicBezTo>
                    <a:pt x="171" y="0"/>
                    <a:pt x="104" y="26"/>
                    <a:pt x="59" y="71"/>
                  </a:cubicBezTo>
                  <a:lnTo>
                    <a:pt x="59" y="71"/>
                  </a:lnTo>
                  <a:cubicBezTo>
                    <a:pt x="24" y="106"/>
                    <a:pt x="0" y="162"/>
                    <a:pt x="6" y="210"/>
                  </a:cubicBezTo>
                  <a:lnTo>
                    <a:pt x="6" y="210"/>
                  </a:lnTo>
                  <a:cubicBezTo>
                    <a:pt x="11" y="251"/>
                    <a:pt x="25" y="282"/>
                    <a:pt x="55" y="313"/>
                  </a:cubicBezTo>
                  <a:lnTo>
                    <a:pt x="55" y="313"/>
                  </a:lnTo>
                  <a:cubicBezTo>
                    <a:pt x="86" y="343"/>
                    <a:pt x="136" y="370"/>
                    <a:pt x="179" y="377"/>
                  </a:cubicBezTo>
                  <a:lnTo>
                    <a:pt x="179" y="377"/>
                  </a:lnTo>
                  <a:cubicBezTo>
                    <a:pt x="219" y="382"/>
                    <a:pt x="266" y="385"/>
                    <a:pt x="302" y="363"/>
                  </a:cubicBezTo>
                  <a:lnTo>
                    <a:pt x="302" y="363"/>
                  </a:lnTo>
                  <a:cubicBezTo>
                    <a:pt x="330" y="345"/>
                    <a:pt x="360" y="315"/>
                    <a:pt x="356" y="279"/>
                  </a:cubicBezTo>
                  <a:lnTo>
                    <a:pt x="356" y="279"/>
                  </a:lnTo>
                  <a:cubicBezTo>
                    <a:pt x="356" y="277"/>
                    <a:pt x="356" y="276"/>
                    <a:pt x="356" y="274"/>
                  </a:cubicBezTo>
                  <a:lnTo>
                    <a:pt x="356" y="274"/>
                  </a:lnTo>
                  <a:cubicBezTo>
                    <a:pt x="383" y="268"/>
                    <a:pt x="412" y="255"/>
                    <a:pt x="429" y="236"/>
                  </a:cubicBezTo>
                  <a:lnTo>
                    <a:pt x="429" y="236"/>
                  </a:lnTo>
                  <a:cubicBezTo>
                    <a:pt x="452" y="212"/>
                    <a:pt x="461" y="171"/>
                    <a:pt x="449" y="1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87937" y="2679700"/>
              <a:ext cx="131762" cy="171450"/>
            </a:xfrm>
            <a:custGeom>
              <a:avLst/>
              <a:gdLst/>
              <a:ahLst/>
              <a:cxnLst/>
              <a:rect l="l" t="t" r="r" b="b"/>
              <a:pathLst>
                <a:path w="368" h="476" extrusionOk="0">
                  <a:moveTo>
                    <a:pt x="367" y="16"/>
                  </a:moveTo>
                  <a:lnTo>
                    <a:pt x="367" y="400"/>
                  </a:lnTo>
                  <a:lnTo>
                    <a:pt x="367" y="400"/>
                  </a:lnTo>
                  <a:cubicBezTo>
                    <a:pt x="343" y="415"/>
                    <a:pt x="315" y="431"/>
                    <a:pt x="287" y="441"/>
                  </a:cubicBezTo>
                  <a:lnTo>
                    <a:pt x="287" y="441"/>
                  </a:lnTo>
                  <a:cubicBezTo>
                    <a:pt x="204" y="475"/>
                    <a:pt x="114" y="415"/>
                    <a:pt x="65" y="351"/>
                  </a:cubicBezTo>
                  <a:lnTo>
                    <a:pt x="65" y="351"/>
                  </a:lnTo>
                  <a:cubicBezTo>
                    <a:pt x="25" y="297"/>
                    <a:pt x="0" y="183"/>
                    <a:pt x="81" y="151"/>
                  </a:cubicBezTo>
                  <a:lnTo>
                    <a:pt x="81" y="151"/>
                  </a:lnTo>
                  <a:cubicBezTo>
                    <a:pt x="99" y="144"/>
                    <a:pt x="116" y="136"/>
                    <a:pt x="134" y="125"/>
                  </a:cubicBezTo>
                  <a:lnTo>
                    <a:pt x="134" y="125"/>
                  </a:lnTo>
                  <a:cubicBezTo>
                    <a:pt x="137" y="123"/>
                    <a:pt x="145" y="117"/>
                    <a:pt x="147" y="116"/>
                  </a:cubicBezTo>
                  <a:lnTo>
                    <a:pt x="147" y="116"/>
                  </a:lnTo>
                  <a:cubicBezTo>
                    <a:pt x="147" y="116"/>
                    <a:pt x="147" y="116"/>
                    <a:pt x="147" y="117"/>
                  </a:cubicBezTo>
                  <a:lnTo>
                    <a:pt x="147" y="117"/>
                  </a:lnTo>
                  <a:cubicBezTo>
                    <a:pt x="149" y="115"/>
                    <a:pt x="151" y="112"/>
                    <a:pt x="154" y="111"/>
                  </a:cubicBezTo>
                  <a:lnTo>
                    <a:pt x="154" y="111"/>
                  </a:lnTo>
                  <a:cubicBezTo>
                    <a:pt x="180" y="88"/>
                    <a:pt x="204" y="61"/>
                    <a:pt x="223" y="31"/>
                  </a:cubicBezTo>
                  <a:lnTo>
                    <a:pt x="223" y="31"/>
                  </a:lnTo>
                  <a:cubicBezTo>
                    <a:pt x="243" y="1"/>
                    <a:pt x="292" y="0"/>
                    <a:pt x="323" y="3"/>
                  </a:cubicBezTo>
                  <a:lnTo>
                    <a:pt x="323" y="3"/>
                  </a:lnTo>
                  <a:cubicBezTo>
                    <a:pt x="339" y="5"/>
                    <a:pt x="354" y="9"/>
                    <a:pt x="367" y="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918075" y="2444750"/>
              <a:ext cx="153987" cy="103187"/>
            </a:xfrm>
            <a:custGeom>
              <a:avLst/>
              <a:gdLst/>
              <a:ahLst/>
              <a:cxnLst/>
              <a:rect l="l" t="t" r="r" b="b"/>
              <a:pathLst>
                <a:path w="427" h="288" extrusionOk="0">
                  <a:moveTo>
                    <a:pt x="424" y="66"/>
                  </a:moveTo>
                  <a:lnTo>
                    <a:pt x="424" y="66"/>
                  </a:lnTo>
                  <a:cubicBezTo>
                    <a:pt x="416" y="142"/>
                    <a:pt x="387" y="211"/>
                    <a:pt x="336" y="269"/>
                  </a:cubicBezTo>
                  <a:lnTo>
                    <a:pt x="336" y="269"/>
                  </a:lnTo>
                  <a:cubicBezTo>
                    <a:pt x="321" y="287"/>
                    <a:pt x="293" y="281"/>
                    <a:pt x="273" y="277"/>
                  </a:cubicBezTo>
                  <a:lnTo>
                    <a:pt x="273" y="277"/>
                  </a:lnTo>
                  <a:cubicBezTo>
                    <a:pt x="230" y="269"/>
                    <a:pt x="191" y="251"/>
                    <a:pt x="151" y="232"/>
                  </a:cubicBezTo>
                  <a:lnTo>
                    <a:pt x="151" y="232"/>
                  </a:lnTo>
                  <a:cubicBezTo>
                    <a:pt x="115" y="214"/>
                    <a:pt x="74" y="189"/>
                    <a:pt x="44" y="161"/>
                  </a:cubicBezTo>
                  <a:lnTo>
                    <a:pt x="44" y="161"/>
                  </a:lnTo>
                  <a:cubicBezTo>
                    <a:pt x="39" y="157"/>
                    <a:pt x="0" y="120"/>
                    <a:pt x="13" y="106"/>
                  </a:cubicBezTo>
                  <a:lnTo>
                    <a:pt x="13" y="106"/>
                  </a:lnTo>
                  <a:cubicBezTo>
                    <a:pt x="41" y="73"/>
                    <a:pt x="62" y="38"/>
                    <a:pt x="76" y="0"/>
                  </a:cubicBezTo>
                  <a:lnTo>
                    <a:pt x="386" y="0"/>
                  </a:lnTo>
                  <a:lnTo>
                    <a:pt x="386" y="0"/>
                  </a:lnTo>
                  <a:cubicBezTo>
                    <a:pt x="409" y="19"/>
                    <a:pt x="426" y="41"/>
                    <a:pt x="424" y="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39"/>
          <p:cNvGrpSpPr/>
          <p:nvPr/>
        </p:nvGrpSpPr>
        <p:grpSpPr>
          <a:xfrm rot="10017282">
            <a:off x="4841869" y="-95136"/>
            <a:ext cx="1263408" cy="800149"/>
            <a:chOff x="8034302" y="3896925"/>
            <a:chExt cx="1263527" cy="800224"/>
          </a:xfrm>
        </p:grpSpPr>
        <p:sp>
          <p:nvSpPr>
            <p:cNvPr id="525" name="Google Shape;525;p39"/>
            <p:cNvSpPr/>
            <p:nvPr/>
          </p:nvSpPr>
          <p:spPr>
            <a:xfrm>
              <a:off x="8425393" y="4134585"/>
              <a:ext cx="869422" cy="562563"/>
            </a:xfrm>
            <a:custGeom>
              <a:avLst/>
              <a:gdLst/>
              <a:ahLst/>
              <a:cxnLst/>
              <a:rect l="l" t="t" r="r" b="b"/>
              <a:pathLst>
                <a:path w="1276" h="825" extrusionOk="0">
                  <a:moveTo>
                    <a:pt x="21" y="824"/>
                  </a:moveTo>
                  <a:lnTo>
                    <a:pt x="21" y="824"/>
                  </a:lnTo>
                  <a:cubicBezTo>
                    <a:pt x="110" y="756"/>
                    <a:pt x="199" y="689"/>
                    <a:pt x="290" y="624"/>
                  </a:cubicBezTo>
                  <a:lnTo>
                    <a:pt x="290" y="624"/>
                  </a:lnTo>
                  <a:cubicBezTo>
                    <a:pt x="605" y="399"/>
                    <a:pt x="935" y="195"/>
                    <a:pt x="1275" y="13"/>
                  </a:cubicBezTo>
                  <a:lnTo>
                    <a:pt x="1275" y="0"/>
                  </a:lnTo>
                  <a:lnTo>
                    <a:pt x="1275" y="0"/>
                  </a:lnTo>
                  <a:cubicBezTo>
                    <a:pt x="828" y="237"/>
                    <a:pt x="401" y="513"/>
                    <a:pt x="0" y="824"/>
                  </a:cubicBezTo>
                  <a:lnTo>
                    <a:pt x="21" y="824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8034302" y="3896925"/>
              <a:ext cx="1263527" cy="800224"/>
            </a:xfrm>
            <a:custGeom>
              <a:avLst/>
              <a:gdLst/>
              <a:ahLst/>
              <a:cxnLst/>
              <a:rect l="l" t="t" r="r" b="b"/>
              <a:pathLst>
                <a:path w="1850" h="1172" extrusionOk="0">
                  <a:moveTo>
                    <a:pt x="293" y="940"/>
                  </a:moveTo>
                  <a:lnTo>
                    <a:pt x="293" y="940"/>
                  </a:lnTo>
                  <a:cubicBezTo>
                    <a:pt x="194" y="1014"/>
                    <a:pt x="96" y="1091"/>
                    <a:pt x="0" y="1171"/>
                  </a:cubicBezTo>
                  <a:lnTo>
                    <a:pt x="23" y="1171"/>
                  </a:lnTo>
                  <a:lnTo>
                    <a:pt x="23" y="1171"/>
                  </a:lnTo>
                  <a:cubicBezTo>
                    <a:pt x="450" y="811"/>
                    <a:pt x="925" y="508"/>
                    <a:pt x="1415" y="240"/>
                  </a:cubicBezTo>
                  <a:lnTo>
                    <a:pt x="1415" y="240"/>
                  </a:lnTo>
                  <a:cubicBezTo>
                    <a:pt x="1559" y="161"/>
                    <a:pt x="1704" y="87"/>
                    <a:pt x="1849" y="14"/>
                  </a:cubicBezTo>
                  <a:lnTo>
                    <a:pt x="1849" y="0"/>
                  </a:lnTo>
                  <a:lnTo>
                    <a:pt x="1849" y="0"/>
                  </a:lnTo>
                  <a:cubicBezTo>
                    <a:pt x="1665" y="93"/>
                    <a:pt x="1482" y="188"/>
                    <a:pt x="1302" y="289"/>
                  </a:cubicBezTo>
                  <a:lnTo>
                    <a:pt x="1302" y="289"/>
                  </a:lnTo>
                  <a:cubicBezTo>
                    <a:pt x="953" y="485"/>
                    <a:pt x="613" y="699"/>
                    <a:pt x="293" y="940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50EE130-64D1-D7BC-DFA1-3079BFF7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97" y="2830099"/>
            <a:ext cx="2607016" cy="18683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AD595E-7C54-0EAD-7095-98DE4A589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057" y="2813520"/>
            <a:ext cx="2721621" cy="18849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F5C35A1-A79C-F075-BD69-18D004E7B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9" y="2813520"/>
            <a:ext cx="2695575" cy="1868376"/>
          </a:xfrm>
          <a:prstGeom prst="rect">
            <a:avLst/>
          </a:prstGeom>
        </p:spPr>
      </p:pic>
      <p:pic>
        <p:nvPicPr>
          <p:cNvPr id="480" name="Picture 479">
            <a:extLst>
              <a:ext uri="{FF2B5EF4-FFF2-40B4-BE49-F238E27FC236}">
                <a16:creationId xmlns:a16="http://schemas.microsoft.com/office/drawing/2014/main" id="{D0D5C4D5-5395-779C-9FFA-815A3C944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284" y="558230"/>
            <a:ext cx="3070972" cy="1292795"/>
          </a:xfrm>
          <a:prstGeom prst="rect">
            <a:avLst/>
          </a:prstGeom>
        </p:spPr>
      </p:pic>
      <p:cxnSp>
        <p:nvCxnSpPr>
          <p:cNvPr id="484" name="Connector: Elbow 483">
            <a:extLst>
              <a:ext uri="{FF2B5EF4-FFF2-40B4-BE49-F238E27FC236}">
                <a16:creationId xmlns:a16="http://schemas.microsoft.com/office/drawing/2014/main" id="{1C1B8817-81DA-B951-19FF-E6F0F92BF2FB}"/>
              </a:ext>
            </a:extLst>
          </p:cNvPr>
          <p:cNvCxnSpPr/>
          <p:nvPr/>
        </p:nvCxnSpPr>
        <p:spPr>
          <a:xfrm flipV="1">
            <a:off x="3835820" y="939912"/>
            <a:ext cx="821222" cy="69776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40"/>
          <p:cNvGrpSpPr/>
          <p:nvPr/>
        </p:nvGrpSpPr>
        <p:grpSpPr>
          <a:xfrm rot="10800000" flipH="1">
            <a:off x="5881037" y="-234428"/>
            <a:ext cx="769938" cy="1085849"/>
            <a:chOff x="7491412" y="3198812"/>
            <a:chExt cx="769938" cy="1085849"/>
          </a:xfrm>
        </p:grpSpPr>
        <p:sp>
          <p:nvSpPr>
            <p:cNvPr id="533" name="Google Shape;533;p40"/>
            <p:cNvSpPr/>
            <p:nvPr/>
          </p:nvSpPr>
          <p:spPr>
            <a:xfrm>
              <a:off x="7656512" y="3535362"/>
              <a:ext cx="230187" cy="301625"/>
            </a:xfrm>
            <a:custGeom>
              <a:avLst/>
              <a:gdLst/>
              <a:ahLst/>
              <a:cxnLst/>
              <a:rect l="l" t="t" r="r" b="b"/>
              <a:pathLst>
                <a:path w="638" h="839" extrusionOk="0">
                  <a:moveTo>
                    <a:pt x="589" y="704"/>
                  </a:moveTo>
                  <a:lnTo>
                    <a:pt x="589" y="704"/>
                  </a:lnTo>
                  <a:cubicBezTo>
                    <a:pt x="528" y="589"/>
                    <a:pt x="468" y="475"/>
                    <a:pt x="407" y="360"/>
                  </a:cubicBezTo>
                  <a:lnTo>
                    <a:pt x="407" y="360"/>
                  </a:lnTo>
                  <a:cubicBezTo>
                    <a:pt x="380" y="310"/>
                    <a:pt x="340" y="261"/>
                    <a:pt x="294" y="226"/>
                  </a:cubicBezTo>
                  <a:lnTo>
                    <a:pt x="294" y="226"/>
                  </a:lnTo>
                  <a:cubicBezTo>
                    <a:pt x="286" y="214"/>
                    <a:pt x="280" y="202"/>
                    <a:pt x="274" y="191"/>
                  </a:cubicBezTo>
                  <a:lnTo>
                    <a:pt x="274" y="191"/>
                  </a:lnTo>
                  <a:cubicBezTo>
                    <a:pt x="238" y="122"/>
                    <a:pt x="163" y="29"/>
                    <a:pt x="82" y="15"/>
                  </a:cubicBezTo>
                  <a:lnTo>
                    <a:pt x="82" y="15"/>
                  </a:lnTo>
                  <a:cubicBezTo>
                    <a:pt x="0" y="0"/>
                    <a:pt x="25" y="91"/>
                    <a:pt x="49" y="135"/>
                  </a:cubicBezTo>
                  <a:lnTo>
                    <a:pt x="49" y="135"/>
                  </a:lnTo>
                  <a:cubicBezTo>
                    <a:pt x="91" y="215"/>
                    <a:pt x="134" y="295"/>
                    <a:pt x="177" y="375"/>
                  </a:cubicBezTo>
                  <a:lnTo>
                    <a:pt x="177" y="375"/>
                  </a:lnTo>
                  <a:cubicBezTo>
                    <a:pt x="202" y="457"/>
                    <a:pt x="250" y="532"/>
                    <a:pt x="311" y="600"/>
                  </a:cubicBezTo>
                  <a:lnTo>
                    <a:pt x="311" y="600"/>
                  </a:lnTo>
                  <a:cubicBezTo>
                    <a:pt x="324" y="613"/>
                    <a:pt x="345" y="636"/>
                    <a:pt x="369" y="656"/>
                  </a:cubicBezTo>
                  <a:lnTo>
                    <a:pt x="369" y="656"/>
                  </a:lnTo>
                  <a:cubicBezTo>
                    <a:pt x="406" y="724"/>
                    <a:pt x="478" y="811"/>
                    <a:pt x="556" y="824"/>
                  </a:cubicBezTo>
                  <a:lnTo>
                    <a:pt x="556" y="824"/>
                  </a:lnTo>
                  <a:cubicBezTo>
                    <a:pt x="637" y="838"/>
                    <a:pt x="613" y="748"/>
                    <a:pt x="589" y="7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7885112" y="3536950"/>
              <a:ext cx="247651" cy="301626"/>
            </a:xfrm>
            <a:custGeom>
              <a:avLst/>
              <a:gdLst/>
              <a:ahLst/>
              <a:cxnLst/>
              <a:rect l="l" t="t" r="r" b="b"/>
              <a:pathLst>
                <a:path w="689" h="837" extrusionOk="0">
                  <a:moveTo>
                    <a:pt x="635" y="690"/>
                  </a:moveTo>
                  <a:lnTo>
                    <a:pt x="635" y="690"/>
                  </a:lnTo>
                  <a:cubicBezTo>
                    <a:pt x="570" y="608"/>
                    <a:pt x="544" y="508"/>
                    <a:pt x="511" y="411"/>
                  </a:cubicBezTo>
                  <a:lnTo>
                    <a:pt x="511" y="411"/>
                  </a:lnTo>
                  <a:cubicBezTo>
                    <a:pt x="473" y="297"/>
                    <a:pt x="419" y="192"/>
                    <a:pt x="332" y="107"/>
                  </a:cubicBezTo>
                  <a:lnTo>
                    <a:pt x="332" y="107"/>
                  </a:lnTo>
                  <a:cubicBezTo>
                    <a:pt x="274" y="48"/>
                    <a:pt x="166" y="0"/>
                    <a:pt x="82" y="30"/>
                  </a:cubicBezTo>
                  <a:lnTo>
                    <a:pt x="82" y="30"/>
                  </a:lnTo>
                  <a:cubicBezTo>
                    <a:pt x="0" y="60"/>
                    <a:pt x="31" y="147"/>
                    <a:pt x="79" y="194"/>
                  </a:cubicBezTo>
                  <a:lnTo>
                    <a:pt x="79" y="194"/>
                  </a:lnTo>
                  <a:cubicBezTo>
                    <a:pt x="135" y="249"/>
                    <a:pt x="162" y="346"/>
                    <a:pt x="189" y="427"/>
                  </a:cubicBezTo>
                  <a:lnTo>
                    <a:pt x="189" y="427"/>
                  </a:lnTo>
                  <a:cubicBezTo>
                    <a:pt x="223" y="528"/>
                    <a:pt x="261" y="629"/>
                    <a:pt x="328" y="713"/>
                  </a:cubicBezTo>
                  <a:lnTo>
                    <a:pt x="328" y="713"/>
                  </a:lnTo>
                  <a:cubicBezTo>
                    <a:pt x="384" y="783"/>
                    <a:pt x="476" y="836"/>
                    <a:pt x="568" y="828"/>
                  </a:cubicBezTo>
                  <a:lnTo>
                    <a:pt x="568" y="828"/>
                  </a:lnTo>
                  <a:cubicBezTo>
                    <a:pt x="642" y="822"/>
                    <a:pt x="688" y="755"/>
                    <a:pt x="635" y="6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134350" y="3870325"/>
              <a:ext cx="127000" cy="200024"/>
            </a:xfrm>
            <a:custGeom>
              <a:avLst/>
              <a:gdLst/>
              <a:ahLst/>
              <a:cxnLst/>
              <a:rect l="l" t="t" r="r" b="b"/>
              <a:pathLst>
                <a:path w="354" h="554" extrusionOk="0">
                  <a:moveTo>
                    <a:pt x="334" y="406"/>
                  </a:moveTo>
                  <a:lnTo>
                    <a:pt x="334" y="406"/>
                  </a:lnTo>
                  <a:cubicBezTo>
                    <a:pt x="333" y="401"/>
                    <a:pt x="332" y="397"/>
                    <a:pt x="331" y="392"/>
                  </a:cubicBezTo>
                  <a:lnTo>
                    <a:pt x="331" y="392"/>
                  </a:lnTo>
                  <a:cubicBezTo>
                    <a:pt x="351" y="307"/>
                    <a:pt x="303" y="200"/>
                    <a:pt x="246" y="136"/>
                  </a:cubicBezTo>
                  <a:lnTo>
                    <a:pt x="246" y="136"/>
                  </a:lnTo>
                  <a:cubicBezTo>
                    <a:pt x="215" y="73"/>
                    <a:pt x="156" y="0"/>
                    <a:pt x="87" y="5"/>
                  </a:cubicBezTo>
                  <a:lnTo>
                    <a:pt x="87" y="5"/>
                  </a:lnTo>
                  <a:cubicBezTo>
                    <a:pt x="0" y="11"/>
                    <a:pt x="18" y="131"/>
                    <a:pt x="37" y="183"/>
                  </a:cubicBezTo>
                  <a:lnTo>
                    <a:pt x="37" y="183"/>
                  </a:lnTo>
                  <a:cubicBezTo>
                    <a:pt x="51" y="219"/>
                    <a:pt x="64" y="256"/>
                    <a:pt x="76" y="292"/>
                  </a:cubicBezTo>
                  <a:lnTo>
                    <a:pt x="76" y="292"/>
                  </a:lnTo>
                  <a:cubicBezTo>
                    <a:pt x="80" y="303"/>
                    <a:pt x="82" y="314"/>
                    <a:pt x="84" y="324"/>
                  </a:cubicBezTo>
                  <a:lnTo>
                    <a:pt x="84" y="324"/>
                  </a:lnTo>
                  <a:cubicBezTo>
                    <a:pt x="98" y="373"/>
                    <a:pt x="115" y="418"/>
                    <a:pt x="145" y="458"/>
                  </a:cubicBezTo>
                  <a:lnTo>
                    <a:pt x="145" y="458"/>
                  </a:lnTo>
                  <a:cubicBezTo>
                    <a:pt x="167" y="486"/>
                    <a:pt x="205" y="524"/>
                    <a:pt x="241" y="533"/>
                  </a:cubicBezTo>
                  <a:lnTo>
                    <a:pt x="241" y="533"/>
                  </a:lnTo>
                  <a:cubicBezTo>
                    <a:pt x="322" y="553"/>
                    <a:pt x="353" y="473"/>
                    <a:pt x="334" y="4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7715250" y="3198812"/>
              <a:ext cx="209551" cy="304801"/>
            </a:xfrm>
            <a:custGeom>
              <a:avLst/>
              <a:gdLst/>
              <a:ahLst/>
              <a:cxnLst/>
              <a:rect l="l" t="t" r="r" b="b"/>
              <a:pathLst>
                <a:path w="582" h="848" extrusionOk="0">
                  <a:moveTo>
                    <a:pt x="558" y="743"/>
                  </a:moveTo>
                  <a:lnTo>
                    <a:pt x="558" y="743"/>
                  </a:lnTo>
                  <a:cubicBezTo>
                    <a:pt x="477" y="551"/>
                    <a:pt x="420" y="348"/>
                    <a:pt x="354" y="151"/>
                  </a:cubicBezTo>
                  <a:lnTo>
                    <a:pt x="354" y="151"/>
                  </a:lnTo>
                  <a:cubicBezTo>
                    <a:pt x="333" y="82"/>
                    <a:pt x="268" y="29"/>
                    <a:pt x="200" y="7"/>
                  </a:cubicBezTo>
                  <a:lnTo>
                    <a:pt x="200" y="7"/>
                  </a:lnTo>
                  <a:cubicBezTo>
                    <a:pt x="177" y="1"/>
                    <a:pt x="141" y="0"/>
                    <a:pt x="115" y="11"/>
                  </a:cubicBezTo>
                  <a:lnTo>
                    <a:pt x="115" y="11"/>
                  </a:lnTo>
                  <a:cubicBezTo>
                    <a:pt x="76" y="2"/>
                    <a:pt x="48" y="25"/>
                    <a:pt x="32" y="59"/>
                  </a:cubicBezTo>
                  <a:lnTo>
                    <a:pt x="32" y="59"/>
                  </a:lnTo>
                  <a:cubicBezTo>
                    <a:pt x="30" y="61"/>
                    <a:pt x="29" y="63"/>
                    <a:pt x="28" y="66"/>
                  </a:cubicBezTo>
                  <a:lnTo>
                    <a:pt x="28" y="66"/>
                  </a:lnTo>
                  <a:cubicBezTo>
                    <a:pt x="0" y="122"/>
                    <a:pt x="39" y="195"/>
                    <a:pt x="68" y="240"/>
                  </a:cubicBezTo>
                  <a:lnTo>
                    <a:pt x="68" y="240"/>
                  </a:lnTo>
                  <a:cubicBezTo>
                    <a:pt x="71" y="242"/>
                    <a:pt x="72" y="245"/>
                    <a:pt x="74" y="248"/>
                  </a:cubicBezTo>
                  <a:lnTo>
                    <a:pt x="74" y="248"/>
                  </a:lnTo>
                  <a:cubicBezTo>
                    <a:pt x="85" y="263"/>
                    <a:pt x="101" y="280"/>
                    <a:pt x="121" y="291"/>
                  </a:cubicBezTo>
                  <a:lnTo>
                    <a:pt x="121" y="291"/>
                  </a:lnTo>
                  <a:cubicBezTo>
                    <a:pt x="139" y="330"/>
                    <a:pt x="156" y="371"/>
                    <a:pt x="174" y="408"/>
                  </a:cubicBezTo>
                  <a:lnTo>
                    <a:pt x="174" y="408"/>
                  </a:lnTo>
                  <a:cubicBezTo>
                    <a:pt x="200" y="456"/>
                    <a:pt x="224" y="504"/>
                    <a:pt x="249" y="553"/>
                  </a:cubicBezTo>
                  <a:lnTo>
                    <a:pt x="249" y="553"/>
                  </a:lnTo>
                  <a:cubicBezTo>
                    <a:pt x="269" y="608"/>
                    <a:pt x="291" y="664"/>
                    <a:pt x="313" y="719"/>
                  </a:cubicBezTo>
                  <a:lnTo>
                    <a:pt x="313" y="719"/>
                  </a:lnTo>
                  <a:cubicBezTo>
                    <a:pt x="339" y="781"/>
                    <a:pt x="424" y="834"/>
                    <a:pt x="491" y="841"/>
                  </a:cubicBezTo>
                  <a:lnTo>
                    <a:pt x="491" y="841"/>
                  </a:lnTo>
                  <a:cubicBezTo>
                    <a:pt x="558" y="847"/>
                    <a:pt x="581" y="801"/>
                    <a:pt x="558" y="7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7491412" y="3773487"/>
              <a:ext cx="222250" cy="307976"/>
            </a:xfrm>
            <a:custGeom>
              <a:avLst/>
              <a:gdLst/>
              <a:ahLst/>
              <a:cxnLst/>
              <a:rect l="l" t="t" r="r" b="b"/>
              <a:pathLst>
                <a:path w="618" h="857" extrusionOk="0">
                  <a:moveTo>
                    <a:pt x="588" y="761"/>
                  </a:moveTo>
                  <a:lnTo>
                    <a:pt x="588" y="761"/>
                  </a:lnTo>
                  <a:cubicBezTo>
                    <a:pt x="481" y="553"/>
                    <a:pt x="375" y="345"/>
                    <a:pt x="268" y="137"/>
                  </a:cubicBezTo>
                  <a:lnTo>
                    <a:pt x="268" y="137"/>
                  </a:lnTo>
                  <a:cubicBezTo>
                    <a:pt x="236" y="75"/>
                    <a:pt x="164" y="19"/>
                    <a:pt x="94" y="8"/>
                  </a:cubicBezTo>
                  <a:lnTo>
                    <a:pt x="94" y="8"/>
                  </a:lnTo>
                  <a:cubicBezTo>
                    <a:pt x="34" y="0"/>
                    <a:pt x="0" y="38"/>
                    <a:pt x="31" y="95"/>
                  </a:cubicBezTo>
                  <a:lnTo>
                    <a:pt x="31" y="95"/>
                  </a:lnTo>
                  <a:cubicBezTo>
                    <a:pt x="138" y="303"/>
                    <a:pt x="245" y="511"/>
                    <a:pt x="351" y="719"/>
                  </a:cubicBezTo>
                  <a:lnTo>
                    <a:pt x="351" y="719"/>
                  </a:lnTo>
                  <a:cubicBezTo>
                    <a:pt x="382" y="781"/>
                    <a:pt x="455" y="838"/>
                    <a:pt x="525" y="847"/>
                  </a:cubicBezTo>
                  <a:lnTo>
                    <a:pt x="525" y="847"/>
                  </a:lnTo>
                  <a:cubicBezTo>
                    <a:pt x="584" y="856"/>
                    <a:pt x="617" y="818"/>
                    <a:pt x="588" y="7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897812" y="4024312"/>
              <a:ext cx="193675" cy="260349"/>
            </a:xfrm>
            <a:custGeom>
              <a:avLst/>
              <a:gdLst/>
              <a:ahLst/>
              <a:cxnLst/>
              <a:rect l="l" t="t" r="r" b="b"/>
              <a:pathLst>
                <a:path w="538" h="725" extrusionOk="0">
                  <a:moveTo>
                    <a:pt x="458" y="549"/>
                  </a:moveTo>
                  <a:lnTo>
                    <a:pt x="458" y="549"/>
                  </a:lnTo>
                  <a:cubicBezTo>
                    <a:pt x="374" y="410"/>
                    <a:pt x="307" y="264"/>
                    <a:pt x="252" y="112"/>
                  </a:cubicBezTo>
                  <a:lnTo>
                    <a:pt x="252" y="112"/>
                  </a:lnTo>
                  <a:cubicBezTo>
                    <a:pt x="214" y="6"/>
                    <a:pt x="0" y="0"/>
                    <a:pt x="49" y="137"/>
                  </a:cubicBezTo>
                  <a:lnTo>
                    <a:pt x="49" y="137"/>
                  </a:lnTo>
                  <a:cubicBezTo>
                    <a:pt x="109" y="306"/>
                    <a:pt x="188" y="466"/>
                    <a:pt x="281" y="619"/>
                  </a:cubicBezTo>
                  <a:lnTo>
                    <a:pt x="281" y="619"/>
                  </a:lnTo>
                  <a:cubicBezTo>
                    <a:pt x="344" y="724"/>
                    <a:pt x="537" y="678"/>
                    <a:pt x="458" y="5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Continue the problem</a:t>
            </a:r>
            <a:endParaRPr dirty="0"/>
          </a:p>
        </p:txBody>
      </p:sp>
      <p:sp>
        <p:nvSpPr>
          <p:cNvPr id="541" name="Google Shape;541;p40"/>
          <p:cNvSpPr txBox="1">
            <a:spLocks noGrp="1"/>
          </p:cNvSpPr>
          <p:nvPr>
            <p:ph type="subTitle" idx="4294967295"/>
          </p:nvPr>
        </p:nvSpPr>
        <p:spPr>
          <a:xfrm>
            <a:off x="6637338" y="3608388"/>
            <a:ext cx="2506662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542" name="Google Shape;542;p40"/>
          <p:cNvGrpSpPr/>
          <p:nvPr/>
        </p:nvGrpSpPr>
        <p:grpSpPr>
          <a:xfrm>
            <a:off x="5995535" y="3324987"/>
            <a:ext cx="3325393" cy="1832025"/>
            <a:chOff x="5995535" y="3324987"/>
            <a:chExt cx="3325393" cy="1832025"/>
          </a:xfrm>
        </p:grpSpPr>
        <p:sp>
          <p:nvSpPr>
            <p:cNvPr id="543" name="Google Shape;543;p40"/>
            <p:cNvSpPr/>
            <p:nvPr/>
          </p:nvSpPr>
          <p:spPr>
            <a:xfrm rot="5400000">
              <a:off x="7152425" y="3165423"/>
              <a:ext cx="1288673" cy="2694480"/>
            </a:xfrm>
            <a:custGeom>
              <a:avLst/>
              <a:gdLst/>
              <a:ahLst/>
              <a:cxnLst/>
              <a:rect l="l" t="t" r="r" b="b"/>
              <a:pathLst>
                <a:path w="2522" h="5276" extrusionOk="0">
                  <a:moveTo>
                    <a:pt x="2521" y="0"/>
                  </a:moveTo>
                  <a:lnTo>
                    <a:pt x="2521" y="3528"/>
                  </a:lnTo>
                  <a:lnTo>
                    <a:pt x="2301" y="3763"/>
                  </a:lnTo>
                  <a:lnTo>
                    <a:pt x="2301" y="3763"/>
                  </a:lnTo>
                  <a:cubicBezTo>
                    <a:pt x="2144" y="3930"/>
                    <a:pt x="1985" y="4100"/>
                    <a:pt x="1786" y="4214"/>
                  </a:cubicBezTo>
                  <a:lnTo>
                    <a:pt x="1786" y="4214"/>
                  </a:lnTo>
                  <a:cubicBezTo>
                    <a:pt x="1873" y="3877"/>
                    <a:pt x="2082" y="3573"/>
                    <a:pt x="2367" y="3372"/>
                  </a:cubicBezTo>
                  <a:lnTo>
                    <a:pt x="2367" y="3372"/>
                  </a:lnTo>
                  <a:cubicBezTo>
                    <a:pt x="1989" y="3348"/>
                    <a:pt x="1639" y="3596"/>
                    <a:pt x="1413" y="3900"/>
                  </a:cubicBezTo>
                  <a:lnTo>
                    <a:pt x="1413" y="3900"/>
                  </a:lnTo>
                  <a:cubicBezTo>
                    <a:pt x="1186" y="4203"/>
                    <a:pt x="1050" y="4564"/>
                    <a:pt x="870" y="4897"/>
                  </a:cubicBezTo>
                  <a:lnTo>
                    <a:pt x="870" y="4897"/>
                  </a:lnTo>
                  <a:cubicBezTo>
                    <a:pt x="772" y="5077"/>
                    <a:pt x="591" y="5275"/>
                    <a:pt x="400" y="5200"/>
                  </a:cubicBezTo>
                  <a:lnTo>
                    <a:pt x="400" y="5200"/>
                  </a:lnTo>
                  <a:cubicBezTo>
                    <a:pt x="401" y="4838"/>
                    <a:pt x="497" y="4475"/>
                    <a:pt x="676" y="4159"/>
                  </a:cubicBezTo>
                  <a:lnTo>
                    <a:pt x="676" y="4159"/>
                  </a:lnTo>
                  <a:cubicBezTo>
                    <a:pt x="542" y="4389"/>
                    <a:pt x="266" y="4530"/>
                    <a:pt x="0" y="4501"/>
                  </a:cubicBezTo>
                  <a:lnTo>
                    <a:pt x="0" y="4501"/>
                  </a:lnTo>
                  <a:cubicBezTo>
                    <a:pt x="310" y="3873"/>
                    <a:pt x="619" y="3246"/>
                    <a:pt x="928" y="2618"/>
                  </a:cubicBezTo>
                  <a:lnTo>
                    <a:pt x="928" y="2618"/>
                  </a:lnTo>
                  <a:cubicBezTo>
                    <a:pt x="1018" y="2434"/>
                    <a:pt x="1112" y="2245"/>
                    <a:pt x="1121" y="2039"/>
                  </a:cubicBezTo>
                  <a:lnTo>
                    <a:pt x="1121" y="2039"/>
                  </a:lnTo>
                  <a:cubicBezTo>
                    <a:pt x="1133" y="1800"/>
                    <a:pt x="1030" y="1561"/>
                    <a:pt x="1075" y="1324"/>
                  </a:cubicBezTo>
                  <a:lnTo>
                    <a:pt x="1075" y="1324"/>
                  </a:lnTo>
                  <a:cubicBezTo>
                    <a:pt x="1099" y="1204"/>
                    <a:pt x="1160" y="1082"/>
                    <a:pt x="1123" y="964"/>
                  </a:cubicBezTo>
                  <a:lnTo>
                    <a:pt x="1123" y="964"/>
                  </a:lnTo>
                  <a:cubicBezTo>
                    <a:pt x="1089" y="856"/>
                    <a:pt x="984" y="790"/>
                    <a:pt x="909" y="705"/>
                  </a:cubicBezTo>
                  <a:lnTo>
                    <a:pt x="909" y="705"/>
                  </a:lnTo>
                  <a:cubicBezTo>
                    <a:pt x="745" y="516"/>
                    <a:pt x="751" y="251"/>
                    <a:pt x="819" y="0"/>
                  </a:cubicBezTo>
                  <a:lnTo>
                    <a:pt x="2521" y="0"/>
                  </a:lnTo>
                </a:path>
              </a:pathLst>
            </a:custGeom>
            <a:solidFill>
              <a:srgbClr val="FFDE75">
                <a:alpha val="59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4" name="Google Shape;544;p40"/>
            <p:cNvGrpSpPr/>
            <p:nvPr/>
          </p:nvGrpSpPr>
          <p:grpSpPr>
            <a:xfrm rot="10800000" flipH="1">
              <a:off x="8313498" y="3346517"/>
              <a:ext cx="830504" cy="1788933"/>
              <a:chOff x="4358495" y="3408357"/>
              <a:chExt cx="649287" cy="1398587"/>
            </a:xfrm>
          </p:grpSpPr>
          <p:sp>
            <p:nvSpPr>
              <p:cNvPr id="545" name="Google Shape;545;p40"/>
              <p:cNvSpPr/>
              <p:nvPr/>
            </p:nvSpPr>
            <p:spPr>
              <a:xfrm>
                <a:off x="4542645" y="3527419"/>
                <a:ext cx="2206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816" extrusionOk="0">
                    <a:moveTo>
                      <a:pt x="202" y="173"/>
                    </a:moveTo>
                    <a:lnTo>
                      <a:pt x="202" y="173"/>
                    </a:lnTo>
                    <a:cubicBezTo>
                      <a:pt x="198" y="179"/>
                      <a:pt x="195" y="187"/>
                      <a:pt x="191" y="192"/>
                    </a:cubicBezTo>
                    <a:lnTo>
                      <a:pt x="191" y="192"/>
                    </a:lnTo>
                    <a:cubicBezTo>
                      <a:pt x="162" y="202"/>
                      <a:pt x="138" y="223"/>
                      <a:pt x="121" y="257"/>
                    </a:cubicBezTo>
                    <a:lnTo>
                      <a:pt x="121" y="257"/>
                    </a:lnTo>
                    <a:cubicBezTo>
                      <a:pt x="68" y="366"/>
                      <a:pt x="30" y="480"/>
                      <a:pt x="12" y="600"/>
                    </a:cubicBezTo>
                    <a:lnTo>
                      <a:pt x="12" y="600"/>
                    </a:lnTo>
                    <a:cubicBezTo>
                      <a:pt x="0" y="684"/>
                      <a:pt x="62" y="759"/>
                      <a:pt x="137" y="788"/>
                    </a:cubicBezTo>
                    <a:lnTo>
                      <a:pt x="137" y="788"/>
                    </a:lnTo>
                    <a:cubicBezTo>
                      <a:pt x="199" y="813"/>
                      <a:pt x="315" y="815"/>
                      <a:pt x="345" y="735"/>
                    </a:cubicBezTo>
                    <a:lnTo>
                      <a:pt x="345" y="735"/>
                    </a:lnTo>
                    <a:cubicBezTo>
                      <a:pt x="395" y="601"/>
                      <a:pt x="454" y="472"/>
                      <a:pt x="521" y="347"/>
                    </a:cubicBezTo>
                    <a:lnTo>
                      <a:pt x="521" y="347"/>
                    </a:lnTo>
                    <a:cubicBezTo>
                      <a:pt x="613" y="173"/>
                      <a:pt x="294" y="0"/>
                      <a:pt x="202" y="173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0"/>
              <p:cNvSpPr/>
              <p:nvPr/>
            </p:nvSpPr>
            <p:spPr>
              <a:xfrm>
                <a:off x="4598208" y="3936994"/>
                <a:ext cx="230186" cy="34448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56" extrusionOk="0">
                    <a:moveTo>
                      <a:pt x="376" y="85"/>
                    </a:moveTo>
                    <a:lnTo>
                      <a:pt x="376" y="85"/>
                    </a:lnTo>
                    <a:cubicBezTo>
                      <a:pt x="241" y="244"/>
                      <a:pt x="126" y="417"/>
                      <a:pt x="32" y="603"/>
                    </a:cubicBezTo>
                    <a:lnTo>
                      <a:pt x="32" y="603"/>
                    </a:lnTo>
                    <a:cubicBezTo>
                      <a:pt x="0" y="667"/>
                      <a:pt x="61" y="772"/>
                      <a:pt x="97" y="822"/>
                    </a:cubicBezTo>
                    <a:lnTo>
                      <a:pt x="97" y="822"/>
                    </a:lnTo>
                    <a:cubicBezTo>
                      <a:pt x="114" y="847"/>
                      <a:pt x="203" y="955"/>
                      <a:pt x="234" y="892"/>
                    </a:cubicBezTo>
                    <a:lnTo>
                      <a:pt x="234" y="892"/>
                    </a:lnTo>
                    <a:cubicBezTo>
                      <a:pt x="327" y="705"/>
                      <a:pt x="442" y="532"/>
                      <a:pt x="578" y="374"/>
                    </a:cubicBezTo>
                    <a:lnTo>
                      <a:pt x="578" y="374"/>
                    </a:lnTo>
                    <a:cubicBezTo>
                      <a:pt x="640" y="302"/>
                      <a:pt x="449" y="0"/>
                      <a:pt x="376" y="85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0"/>
              <p:cNvSpPr/>
              <p:nvPr/>
            </p:nvSpPr>
            <p:spPr>
              <a:xfrm>
                <a:off x="4717270" y="4392607"/>
                <a:ext cx="1539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23" extrusionOk="0">
                    <a:moveTo>
                      <a:pt x="266" y="11"/>
                    </a:moveTo>
                    <a:lnTo>
                      <a:pt x="266" y="11"/>
                    </a:lnTo>
                    <a:cubicBezTo>
                      <a:pt x="221" y="20"/>
                      <a:pt x="173" y="36"/>
                      <a:pt x="136" y="64"/>
                    </a:cubicBezTo>
                    <a:lnTo>
                      <a:pt x="136" y="64"/>
                    </a:lnTo>
                    <a:cubicBezTo>
                      <a:pt x="112" y="82"/>
                      <a:pt x="77" y="110"/>
                      <a:pt x="74" y="143"/>
                    </a:cubicBezTo>
                    <a:lnTo>
                      <a:pt x="74" y="143"/>
                    </a:lnTo>
                    <a:cubicBezTo>
                      <a:pt x="74" y="151"/>
                      <a:pt x="73" y="158"/>
                      <a:pt x="72" y="165"/>
                    </a:cubicBezTo>
                    <a:lnTo>
                      <a:pt x="72" y="165"/>
                    </a:lnTo>
                    <a:cubicBezTo>
                      <a:pt x="50" y="179"/>
                      <a:pt x="28" y="197"/>
                      <a:pt x="16" y="220"/>
                    </a:cubicBezTo>
                    <a:lnTo>
                      <a:pt x="16" y="220"/>
                    </a:lnTo>
                    <a:cubicBezTo>
                      <a:pt x="5" y="243"/>
                      <a:pt x="0" y="274"/>
                      <a:pt x="22" y="294"/>
                    </a:cubicBezTo>
                    <a:lnTo>
                      <a:pt x="22" y="294"/>
                    </a:lnTo>
                    <a:cubicBezTo>
                      <a:pt x="48" y="316"/>
                      <a:pt x="86" y="322"/>
                      <a:pt x="120" y="320"/>
                    </a:cubicBezTo>
                    <a:lnTo>
                      <a:pt x="120" y="320"/>
                    </a:lnTo>
                    <a:cubicBezTo>
                      <a:pt x="166" y="317"/>
                      <a:pt x="213" y="305"/>
                      <a:pt x="254" y="285"/>
                    </a:cubicBezTo>
                    <a:lnTo>
                      <a:pt x="254" y="285"/>
                    </a:lnTo>
                    <a:cubicBezTo>
                      <a:pt x="334" y="245"/>
                      <a:pt x="416" y="173"/>
                      <a:pt x="423" y="79"/>
                    </a:cubicBezTo>
                    <a:lnTo>
                      <a:pt x="423" y="79"/>
                    </a:lnTo>
                    <a:cubicBezTo>
                      <a:pt x="427" y="1"/>
                      <a:pt x="320" y="0"/>
                      <a:pt x="266" y="11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0"/>
              <p:cNvSpPr/>
              <p:nvPr/>
            </p:nvSpPr>
            <p:spPr>
              <a:xfrm>
                <a:off x="4358495" y="4667244"/>
                <a:ext cx="166687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86" extrusionOk="0">
                    <a:moveTo>
                      <a:pt x="449" y="138"/>
                    </a:moveTo>
                    <a:lnTo>
                      <a:pt x="449" y="138"/>
                    </a:lnTo>
                    <a:cubicBezTo>
                      <a:pt x="416" y="51"/>
                      <a:pt x="322" y="8"/>
                      <a:pt x="235" y="3"/>
                    </a:cubicBezTo>
                    <a:lnTo>
                      <a:pt x="235" y="3"/>
                    </a:lnTo>
                    <a:cubicBezTo>
                      <a:pt x="171" y="0"/>
                      <a:pt x="104" y="26"/>
                      <a:pt x="59" y="71"/>
                    </a:cubicBezTo>
                    <a:lnTo>
                      <a:pt x="59" y="71"/>
                    </a:lnTo>
                    <a:cubicBezTo>
                      <a:pt x="24" y="106"/>
                      <a:pt x="0" y="162"/>
                      <a:pt x="6" y="210"/>
                    </a:cubicBezTo>
                    <a:lnTo>
                      <a:pt x="6" y="210"/>
                    </a:lnTo>
                    <a:cubicBezTo>
                      <a:pt x="11" y="251"/>
                      <a:pt x="25" y="282"/>
                      <a:pt x="55" y="313"/>
                    </a:cubicBezTo>
                    <a:lnTo>
                      <a:pt x="55" y="313"/>
                    </a:lnTo>
                    <a:cubicBezTo>
                      <a:pt x="86" y="343"/>
                      <a:pt x="136" y="370"/>
                      <a:pt x="179" y="377"/>
                    </a:cubicBezTo>
                    <a:lnTo>
                      <a:pt x="179" y="377"/>
                    </a:lnTo>
                    <a:cubicBezTo>
                      <a:pt x="219" y="382"/>
                      <a:pt x="266" y="385"/>
                      <a:pt x="302" y="363"/>
                    </a:cubicBezTo>
                    <a:lnTo>
                      <a:pt x="302" y="363"/>
                    </a:lnTo>
                    <a:cubicBezTo>
                      <a:pt x="330" y="345"/>
                      <a:pt x="360" y="315"/>
                      <a:pt x="356" y="279"/>
                    </a:cubicBezTo>
                    <a:lnTo>
                      <a:pt x="356" y="279"/>
                    </a:lnTo>
                    <a:cubicBezTo>
                      <a:pt x="356" y="277"/>
                      <a:pt x="356" y="276"/>
                      <a:pt x="356" y="274"/>
                    </a:cubicBezTo>
                    <a:lnTo>
                      <a:pt x="356" y="274"/>
                    </a:lnTo>
                    <a:cubicBezTo>
                      <a:pt x="383" y="268"/>
                      <a:pt x="412" y="255"/>
                      <a:pt x="429" y="236"/>
                    </a:cubicBezTo>
                    <a:lnTo>
                      <a:pt x="429" y="236"/>
                    </a:lnTo>
                    <a:cubicBezTo>
                      <a:pt x="452" y="212"/>
                      <a:pt x="461" y="171"/>
                      <a:pt x="449" y="138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0"/>
              <p:cNvSpPr/>
              <p:nvPr/>
            </p:nvSpPr>
            <p:spPr>
              <a:xfrm>
                <a:off x="4876020" y="3643307"/>
                <a:ext cx="131762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6" extrusionOk="0">
                    <a:moveTo>
                      <a:pt x="367" y="16"/>
                    </a:moveTo>
                    <a:lnTo>
                      <a:pt x="367" y="400"/>
                    </a:lnTo>
                    <a:lnTo>
                      <a:pt x="367" y="400"/>
                    </a:lnTo>
                    <a:cubicBezTo>
                      <a:pt x="343" y="415"/>
                      <a:pt x="315" y="431"/>
                      <a:pt x="287" y="441"/>
                    </a:cubicBezTo>
                    <a:lnTo>
                      <a:pt x="287" y="441"/>
                    </a:lnTo>
                    <a:cubicBezTo>
                      <a:pt x="204" y="475"/>
                      <a:pt x="114" y="415"/>
                      <a:pt x="65" y="351"/>
                    </a:cubicBezTo>
                    <a:lnTo>
                      <a:pt x="65" y="351"/>
                    </a:lnTo>
                    <a:cubicBezTo>
                      <a:pt x="25" y="297"/>
                      <a:pt x="0" y="183"/>
                      <a:pt x="81" y="151"/>
                    </a:cubicBezTo>
                    <a:lnTo>
                      <a:pt x="81" y="151"/>
                    </a:lnTo>
                    <a:cubicBezTo>
                      <a:pt x="99" y="144"/>
                      <a:pt x="116" y="136"/>
                      <a:pt x="134" y="125"/>
                    </a:cubicBezTo>
                    <a:lnTo>
                      <a:pt x="134" y="125"/>
                    </a:lnTo>
                    <a:cubicBezTo>
                      <a:pt x="137" y="123"/>
                      <a:pt x="145" y="117"/>
                      <a:pt x="147" y="116"/>
                    </a:cubicBezTo>
                    <a:lnTo>
                      <a:pt x="147" y="116"/>
                    </a:lnTo>
                    <a:cubicBezTo>
                      <a:pt x="147" y="116"/>
                      <a:pt x="147" y="116"/>
                      <a:pt x="147" y="117"/>
                    </a:cubicBezTo>
                    <a:lnTo>
                      <a:pt x="147" y="117"/>
                    </a:lnTo>
                    <a:cubicBezTo>
                      <a:pt x="149" y="115"/>
                      <a:pt x="151" y="112"/>
                      <a:pt x="154" y="111"/>
                    </a:cubicBezTo>
                    <a:lnTo>
                      <a:pt x="154" y="111"/>
                    </a:lnTo>
                    <a:cubicBezTo>
                      <a:pt x="180" y="88"/>
                      <a:pt x="204" y="61"/>
                      <a:pt x="223" y="31"/>
                    </a:cubicBezTo>
                    <a:lnTo>
                      <a:pt x="223" y="31"/>
                    </a:lnTo>
                    <a:cubicBezTo>
                      <a:pt x="243" y="1"/>
                      <a:pt x="292" y="0"/>
                      <a:pt x="323" y="3"/>
                    </a:cubicBezTo>
                    <a:lnTo>
                      <a:pt x="323" y="3"/>
                    </a:lnTo>
                    <a:cubicBezTo>
                      <a:pt x="339" y="5"/>
                      <a:pt x="354" y="9"/>
                      <a:pt x="367" y="16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0"/>
              <p:cNvSpPr/>
              <p:nvPr/>
            </p:nvSpPr>
            <p:spPr>
              <a:xfrm>
                <a:off x="4706158" y="3408357"/>
                <a:ext cx="153987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88" extrusionOk="0">
                    <a:moveTo>
                      <a:pt x="424" y="66"/>
                    </a:moveTo>
                    <a:lnTo>
                      <a:pt x="424" y="66"/>
                    </a:lnTo>
                    <a:cubicBezTo>
                      <a:pt x="416" y="142"/>
                      <a:pt x="387" y="211"/>
                      <a:pt x="336" y="269"/>
                    </a:cubicBezTo>
                    <a:lnTo>
                      <a:pt x="336" y="269"/>
                    </a:lnTo>
                    <a:cubicBezTo>
                      <a:pt x="321" y="287"/>
                      <a:pt x="293" y="281"/>
                      <a:pt x="273" y="277"/>
                    </a:cubicBezTo>
                    <a:lnTo>
                      <a:pt x="273" y="277"/>
                    </a:lnTo>
                    <a:cubicBezTo>
                      <a:pt x="230" y="269"/>
                      <a:pt x="191" y="251"/>
                      <a:pt x="151" y="232"/>
                    </a:cubicBezTo>
                    <a:lnTo>
                      <a:pt x="151" y="232"/>
                    </a:lnTo>
                    <a:cubicBezTo>
                      <a:pt x="115" y="214"/>
                      <a:pt x="74" y="189"/>
                      <a:pt x="44" y="161"/>
                    </a:cubicBezTo>
                    <a:lnTo>
                      <a:pt x="44" y="161"/>
                    </a:lnTo>
                    <a:cubicBezTo>
                      <a:pt x="39" y="157"/>
                      <a:pt x="0" y="120"/>
                      <a:pt x="13" y="106"/>
                    </a:cubicBezTo>
                    <a:lnTo>
                      <a:pt x="13" y="106"/>
                    </a:lnTo>
                    <a:cubicBezTo>
                      <a:pt x="41" y="73"/>
                      <a:pt x="62" y="38"/>
                      <a:pt x="76" y="0"/>
                    </a:cubicBezTo>
                    <a:lnTo>
                      <a:pt x="386" y="0"/>
                    </a:lnTo>
                    <a:lnTo>
                      <a:pt x="386" y="0"/>
                    </a:lnTo>
                    <a:cubicBezTo>
                      <a:pt x="409" y="19"/>
                      <a:pt x="426" y="41"/>
                      <a:pt x="424" y="66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1" name="Google Shape;551;p40"/>
            <p:cNvSpPr/>
            <p:nvPr/>
          </p:nvSpPr>
          <p:spPr>
            <a:xfrm rot="10800000" flipH="1">
              <a:off x="5995535" y="3324987"/>
              <a:ext cx="3323138" cy="1832025"/>
            </a:xfrm>
            <a:custGeom>
              <a:avLst/>
              <a:gdLst/>
              <a:ahLst/>
              <a:cxnLst/>
              <a:rect l="l" t="t" r="r" b="b"/>
              <a:pathLst>
                <a:path w="6449" h="3553" extrusionOk="0">
                  <a:moveTo>
                    <a:pt x="6448" y="3119"/>
                  </a:moveTo>
                  <a:lnTo>
                    <a:pt x="6448" y="3552"/>
                  </a:lnTo>
                  <a:lnTo>
                    <a:pt x="6448" y="3552"/>
                  </a:lnTo>
                  <a:cubicBezTo>
                    <a:pt x="5504" y="3345"/>
                    <a:pt x="4538" y="3219"/>
                    <a:pt x="3628" y="2876"/>
                  </a:cubicBezTo>
                  <a:lnTo>
                    <a:pt x="3628" y="2876"/>
                  </a:lnTo>
                  <a:cubicBezTo>
                    <a:pt x="2821" y="2570"/>
                    <a:pt x="2069" y="2123"/>
                    <a:pt x="1408" y="1565"/>
                  </a:cubicBezTo>
                  <a:lnTo>
                    <a:pt x="1408" y="1565"/>
                  </a:lnTo>
                  <a:cubicBezTo>
                    <a:pt x="869" y="1110"/>
                    <a:pt x="394" y="584"/>
                    <a:pt x="0" y="0"/>
                  </a:cubicBezTo>
                  <a:lnTo>
                    <a:pt x="322" y="0"/>
                  </a:lnTo>
                  <a:lnTo>
                    <a:pt x="322" y="0"/>
                  </a:lnTo>
                  <a:cubicBezTo>
                    <a:pt x="736" y="531"/>
                    <a:pt x="1221" y="1006"/>
                    <a:pt x="1761" y="1411"/>
                  </a:cubicBezTo>
                  <a:lnTo>
                    <a:pt x="1761" y="1411"/>
                  </a:lnTo>
                  <a:cubicBezTo>
                    <a:pt x="2480" y="1949"/>
                    <a:pt x="3291" y="2361"/>
                    <a:pt x="4152" y="2616"/>
                  </a:cubicBezTo>
                  <a:lnTo>
                    <a:pt x="4152" y="2616"/>
                  </a:lnTo>
                  <a:cubicBezTo>
                    <a:pt x="4679" y="2771"/>
                    <a:pt x="5219" y="2873"/>
                    <a:pt x="5757" y="2978"/>
                  </a:cubicBezTo>
                  <a:lnTo>
                    <a:pt x="5757" y="2978"/>
                  </a:lnTo>
                  <a:cubicBezTo>
                    <a:pt x="5988" y="3022"/>
                    <a:pt x="6220" y="3068"/>
                    <a:pt x="6448" y="31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 rot="10800000" flipH="1">
              <a:off x="7322966" y="3972790"/>
              <a:ext cx="1997962" cy="1184222"/>
            </a:xfrm>
            <a:custGeom>
              <a:avLst/>
              <a:gdLst/>
              <a:ahLst/>
              <a:cxnLst/>
              <a:rect l="l" t="t" r="r" b="b"/>
              <a:pathLst>
                <a:path w="3874" h="2299" extrusionOk="0">
                  <a:moveTo>
                    <a:pt x="3873" y="1863"/>
                  </a:moveTo>
                  <a:lnTo>
                    <a:pt x="3873" y="2298"/>
                  </a:lnTo>
                  <a:lnTo>
                    <a:pt x="3873" y="2298"/>
                  </a:lnTo>
                  <a:cubicBezTo>
                    <a:pt x="3664" y="2288"/>
                    <a:pt x="3455" y="2275"/>
                    <a:pt x="3247" y="2260"/>
                  </a:cubicBezTo>
                  <a:lnTo>
                    <a:pt x="3247" y="2260"/>
                  </a:lnTo>
                  <a:cubicBezTo>
                    <a:pt x="2968" y="2240"/>
                    <a:pt x="2689" y="2210"/>
                    <a:pt x="2415" y="2153"/>
                  </a:cubicBezTo>
                  <a:lnTo>
                    <a:pt x="2415" y="2153"/>
                  </a:lnTo>
                  <a:cubicBezTo>
                    <a:pt x="1881" y="2043"/>
                    <a:pt x="1349" y="1816"/>
                    <a:pt x="1033" y="1348"/>
                  </a:cubicBezTo>
                  <a:lnTo>
                    <a:pt x="1033" y="1348"/>
                  </a:lnTo>
                  <a:cubicBezTo>
                    <a:pt x="938" y="1205"/>
                    <a:pt x="867" y="1048"/>
                    <a:pt x="787" y="898"/>
                  </a:cubicBezTo>
                  <a:lnTo>
                    <a:pt x="787" y="898"/>
                  </a:lnTo>
                  <a:cubicBezTo>
                    <a:pt x="707" y="748"/>
                    <a:pt x="612" y="610"/>
                    <a:pt x="500" y="483"/>
                  </a:cubicBezTo>
                  <a:lnTo>
                    <a:pt x="500" y="483"/>
                  </a:lnTo>
                  <a:cubicBezTo>
                    <a:pt x="349" y="309"/>
                    <a:pt x="175" y="152"/>
                    <a:pt x="0" y="0"/>
                  </a:cubicBezTo>
                  <a:lnTo>
                    <a:pt x="490" y="0"/>
                  </a:lnTo>
                  <a:lnTo>
                    <a:pt x="490" y="0"/>
                  </a:lnTo>
                  <a:cubicBezTo>
                    <a:pt x="563" y="77"/>
                    <a:pt x="633" y="158"/>
                    <a:pt x="696" y="242"/>
                  </a:cubicBezTo>
                  <a:lnTo>
                    <a:pt x="696" y="242"/>
                  </a:lnTo>
                  <a:cubicBezTo>
                    <a:pt x="896" y="508"/>
                    <a:pt x="996" y="834"/>
                    <a:pt x="1208" y="1090"/>
                  </a:cubicBezTo>
                  <a:lnTo>
                    <a:pt x="1208" y="1090"/>
                  </a:lnTo>
                  <a:cubicBezTo>
                    <a:pt x="1555" y="1509"/>
                    <a:pt x="2118" y="1676"/>
                    <a:pt x="2636" y="1758"/>
                  </a:cubicBezTo>
                  <a:lnTo>
                    <a:pt x="2636" y="1758"/>
                  </a:lnTo>
                  <a:cubicBezTo>
                    <a:pt x="2937" y="1805"/>
                    <a:pt x="3243" y="1825"/>
                    <a:pt x="3548" y="1844"/>
                  </a:cubicBezTo>
                  <a:lnTo>
                    <a:pt x="3548" y="1844"/>
                  </a:lnTo>
                  <a:cubicBezTo>
                    <a:pt x="3656" y="1850"/>
                    <a:pt x="3765" y="1857"/>
                    <a:pt x="3873" y="186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40"/>
          <p:cNvGrpSpPr/>
          <p:nvPr/>
        </p:nvGrpSpPr>
        <p:grpSpPr>
          <a:xfrm>
            <a:off x="4931749" y="-1024179"/>
            <a:ext cx="4718491" cy="2601530"/>
            <a:chOff x="4931750" y="-1024179"/>
            <a:chExt cx="4718491" cy="2601530"/>
          </a:xfrm>
        </p:grpSpPr>
        <p:sp>
          <p:nvSpPr>
            <p:cNvPr id="554" name="Google Shape;554;p40"/>
            <p:cNvSpPr/>
            <p:nvPr/>
          </p:nvSpPr>
          <p:spPr>
            <a:xfrm rot="-9791530" flipH="1">
              <a:off x="8835488" y="74639"/>
              <a:ext cx="624204" cy="403901"/>
            </a:xfrm>
            <a:custGeom>
              <a:avLst/>
              <a:gdLst/>
              <a:ahLst/>
              <a:cxnLst/>
              <a:rect l="l" t="t" r="r" b="b"/>
              <a:pathLst>
                <a:path w="1276" h="825" extrusionOk="0">
                  <a:moveTo>
                    <a:pt x="21" y="824"/>
                  </a:moveTo>
                  <a:lnTo>
                    <a:pt x="21" y="824"/>
                  </a:lnTo>
                  <a:cubicBezTo>
                    <a:pt x="110" y="756"/>
                    <a:pt x="199" y="689"/>
                    <a:pt x="290" y="624"/>
                  </a:cubicBezTo>
                  <a:lnTo>
                    <a:pt x="290" y="624"/>
                  </a:lnTo>
                  <a:cubicBezTo>
                    <a:pt x="605" y="399"/>
                    <a:pt x="935" y="195"/>
                    <a:pt x="1275" y="13"/>
                  </a:cubicBezTo>
                  <a:lnTo>
                    <a:pt x="1275" y="0"/>
                  </a:lnTo>
                  <a:lnTo>
                    <a:pt x="1275" y="0"/>
                  </a:lnTo>
                  <a:cubicBezTo>
                    <a:pt x="828" y="237"/>
                    <a:pt x="401" y="513"/>
                    <a:pt x="0" y="824"/>
                  </a:cubicBezTo>
                  <a:lnTo>
                    <a:pt x="21" y="824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 rot="-9791525" flipH="1">
              <a:off x="8535983" y="30715"/>
              <a:ext cx="907153" cy="574529"/>
            </a:xfrm>
            <a:custGeom>
              <a:avLst/>
              <a:gdLst/>
              <a:ahLst/>
              <a:cxnLst/>
              <a:rect l="l" t="t" r="r" b="b"/>
              <a:pathLst>
                <a:path w="1850" h="1172" extrusionOk="0">
                  <a:moveTo>
                    <a:pt x="293" y="940"/>
                  </a:moveTo>
                  <a:lnTo>
                    <a:pt x="293" y="940"/>
                  </a:lnTo>
                  <a:cubicBezTo>
                    <a:pt x="194" y="1014"/>
                    <a:pt x="96" y="1091"/>
                    <a:pt x="0" y="1171"/>
                  </a:cubicBezTo>
                  <a:lnTo>
                    <a:pt x="23" y="1171"/>
                  </a:lnTo>
                  <a:lnTo>
                    <a:pt x="23" y="1171"/>
                  </a:lnTo>
                  <a:cubicBezTo>
                    <a:pt x="450" y="811"/>
                    <a:pt x="925" y="508"/>
                    <a:pt x="1415" y="240"/>
                  </a:cubicBezTo>
                  <a:lnTo>
                    <a:pt x="1415" y="240"/>
                  </a:lnTo>
                  <a:cubicBezTo>
                    <a:pt x="1559" y="161"/>
                    <a:pt x="1704" y="87"/>
                    <a:pt x="1849" y="14"/>
                  </a:cubicBezTo>
                  <a:lnTo>
                    <a:pt x="1849" y="0"/>
                  </a:lnTo>
                  <a:lnTo>
                    <a:pt x="1849" y="0"/>
                  </a:lnTo>
                  <a:cubicBezTo>
                    <a:pt x="1665" y="93"/>
                    <a:pt x="1482" y="188"/>
                    <a:pt x="1302" y="289"/>
                  </a:cubicBezTo>
                  <a:lnTo>
                    <a:pt x="1302" y="289"/>
                  </a:lnTo>
                  <a:cubicBezTo>
                    <a:pt x="953" y="485"/>
                    <a:pt x="613" y="699"/>
                    <a:pt x="293" y="940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 rot="-9791519" flipH="1">
              <a:off x="6234982" y="-307065"/>
              <a:ext cx="3192327" cy="1017310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 rot="-9791528" flipH="1">
              <a:off x="5030676" y="-399459"/>
              <a:ext cx="4520638" cy="1352090"/>
            </a:xfrm>
            <a:custGeom>
              <a:avLst/>
              <a:gdLst/>
              <a:ahLst/>
              <a:cxnLst/>
              <a:rect l="l" t="t" r="r" b="b"/>
              <a:pathLst>
                <a:path w="9231" h="2762" extrusionOk="0">
                  <a:moveTo>
                    <a:pt x="8891" y="10"/>
                  </a:moveTo>
                  <a:lnTo>
                    <a:pt x="8891" y="10"/>
                  </a:lnTo>
                  <a:cubicBezTo>
                    <a:pt x="8562" y="30"/>
                    <a:pt x="8235" y="78"/>
                    <a:pt x="7910" y="126"/>
                  </a:cubicBezTo>
                  <a:lnTo>
                    <a:pt x="7910" y="126"/>
                  </a:lnTo>
                  <a:cubicBezTo>
                    <a:pt x="7279" y="218"/>
                    <a:pt x="6651" y="336"/>
                    <a:pt x="6031" y="479"/>
                  </a:cubicBezTo>
                  <a:lnTo>
                    <a:pt x="6031" y="479"/>
                  </a:lnTo>
                  <a:cubicBezTo>
                    <a:pt x="4785" y="766"/>
                    <a:pt x="3564" y="1153"/>
                    <a:pt x="2380" y="1634"/>
                  </a:cubicBezTo>
                  <a:lnTo>
                    <a:pt x="2380" y="1634"/>
                  </a:lnTo>
                  <a:cubicBezTo>
                    <a:pt x="1788" y="1876"/>
                    <a:pt x="1204" y="2140"/>
                    <a:pt x="632" y="2430"/>
                  </a:cubicBezTo>
                  <a:lnTo>
                    <a:pt x="632" y="2430"/>
                  </a:lnTo>
                  <a:cubicBezTo>
                    <a:pt x="420" y="2537"/>
                    <a:pt x="209" y="2647"/>
                    <a:pt x="0" y="2761"/>
                  </a:cubicBezTo>
                  <a:lnTo>
                    <a:pt x="25" y="2761"/>
                  </a:lnTo>
                  <a:lnTo>
                    <a:pt x="25" y="2761"/>
                  </a:lnTo>
                  <a:cubicBezTo>
                    <a:pt x="373" y="2573"/>
                    <a:pt x="725" y="2392"/>
                    <a:pt x="1081" y="2222"/>
                  </a:cubicBezTo>
                  <a:lnTo>
                    <a:pt x="1081" y="2222"/>
                  </a:lnTo>
                  <a:cubicBezTo>
                    <a:pt x="1919" y="1821"/>
                    <a:pt x="2782" y="1468"/>
                    <a:pt x="3661" y="1167"/>
                  </a:cubicBezTo>
                  <a:lnTo>
                    <a:pt x="3661" y="1167"/>
                  </a:lnTo>
                  <a:cubicBezTo>
                    <a:pt x="4541" y="866"/>
                    <a:pt x="5440" y="616"/>
                    <a:pt x="6348" y="418"/>
                  </a:cubicBezTo>
                  <a:lnTo>
                    <a:pt x="6348" y="418"/>
                  </a:lnTo>
                  <a:cubicBezTo>
                    <a:pt x="6811" y="318"/>
                    <a:pt x="7277" y="233"/>
                    <a:pt x="7745" y="160"/>
                  </a:cubicBezTo>
                  <a:lnTo>
                    <a:pt x="7745" y="160"/>
                  </a:lnTo>
                  <a:cubicBezTo>
                    <a:pt x="8217" y="87"/>
                    <a:pt x="8698" y="6"/>
                    <a:pt x="9175" y="11"/>
                  </a:cubicBezTo>
                  <a:lnTo>
                    <a:pt x="9175" y="11"/>
                  </a:lnTo>
                  <a:cubicBezTo>
                    <a:pt x="9194" y="11"/>
                    <a:pt x="9211" y="11"/>
                    <a:pt x="9230" y="11"/>
                  </a:cubicBezTo>
                  <a:lnTo>
                    <a:pt x="9230" y="4"/>
                  </a:lnTo>
                  <a:lnTo>
                    <a:pt x="9230" y="4"/>
                  </a:lnTo>
                  <a:cubicBezTo>
                    <a:pt x="9118" y="0"/>
                    <a:pt x="9003" y="4"/>
                    <a:pt x="8891" y="1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 rot="-9791523" flipH="1">
              <a:off x="7213293" y="-165010"/>
              <a:ext cx="2224685" cy="790515"/>
            </a:xfrm>
            <a:custGeom>
              <a:avLst/>
              <a:gdLst/>
              <a:ahLst/>
              <a:cxnLst/>
              <a:rect l="l" t="t" r="r" b="b"/>
              <a:pathLst>
                <a:path w="4543" h="1614" extrusionOk="0">
                  <a:moveTo>
                    <a:pt x="3051" y="407"/>
                  </a:moveTo>
                  <a:lnTo>
                    <a:pt x="3051" y="407"/>
                  </a:lnTo>
                  <a:cubicBezTo>
                    <a:pt x="2100" y="684"/>
                    <a:pt x="1158" y="1012"/>
                    <a:pt x="274" y="1467"/>
                  </a:cubicBezTo>
                  <a:lnTo>
                    <a:pt x="274" y="1467"/>
                  </a:lnTo>
                  <a:cubicBezTo>
                    <a:pt x="182" y="1515"/>
                    <a:pt x="90" y="1563"/>
                    <a:pt x="0" y="1613"/>
                  </a:cubicBezTo>
                  <a:lnTo>
                    <a:pt x="24" y="1613"/>
                  </a:lnTo>
                  <a:lnTo>
                    <a:pt x="24" y="1613"/>
                  </a:lnTo>
                  <a:cubicBezTo>
                    <a:pt x="328" y="1446"/>
                    <a:pt x="641" y="1294"/>
                    <a:pt x="959" y="1155"/>
                  </a:cubicBezTo>
                  <a:lnTo>
                    <a:pt x="959" y="1155"/>
                  </a:lnTo>
                  <a:cubicBezTo>
                    <a:pt x="1714" y="828"/>
                    <a:pt x="2498" y="574"/>
                    <a:pt x="3289" y="349"/>
                  </a:cubicBezTo>
                  <a:lnTo>
                    <a:pt x="3289" y="349"/>
                  </a:lnTo>
                  <a:cubicBezTo>
                    <a:pt x="3689" y="235"/>
                    <a:pt x="4091" y="129"/>
                    <a:pt x="4494" y="25"/>
                  </a:cubicBezTo>
                  <a:lnTo>
                    <a:pt x="4494" y="25"/>
                  </a:lnTo>
                  <a:cubicBezTo>
                    <a:pt x="4511" y="20"/>
                    <a:pt x="4526" y="15"/>
                    <a:pt x="4542" y="12"/>
                  </a:cubicBezTo>
                  <a:lnTo>
                    <a:pt x="4542" y="0"/>
                  </a:lnTo>
                  <a:lnTo>
                    <a:pt x="4542" y="0"/>
                  </a:lnTo>
                  <a:cubicBezTo>
                    <a:pt x="4526" y="5"/>
                    <a:pt x="4511" y="9"/>
                    <a:pt x="4494" y="13"/>
                  </a:cubicBezTo>
                  <a:lnTo>
                    <a:pt x="4494" y="13"/>
                  </a:lnTo>
                  <a:cubicBezTo>
                    <a:pt x="4012" y="138"/>
                    <a:pt x="3530" y="266"/>
                    <a:pt x="3051" y="40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40"/>
          <p:cNvGrpSpPr/>
          <p:nvPr/>
        </p:nvGrpSpPr>
        <p:grpSpPr>
          <a:xfrm>
            <a:off x="-570340" y="3302519"/>
            <a:ext cx="2728833" cy="2524761"/>
            <a:chOff x="-577490" y="3195419"/>
            <a:chExt cx="2728833" cy="2524761"/>
          </a:xfrm>
        </p:grpSpPr>
        <p:sp>
          <p:nvSpPr>
            <p:cNvPr id="560" name="Google Shape;560;p40"/>
            <p:cNvSpPr/>
            <p:nvPr/>
          </p:nvSpPr>
          <p:spPr>
            <a:xfrm rot="-5043105">
              <a:off x="126915" y="3193808"/>
              <a:ext cx="1680170" cy="2206448"/>
            </a:xfrm>
            <a:custGeom>
              <a:avLst/>
              <a:gdLst/>
              <a:ahLst/>
              <a:cxnLst/>
              <a:rect l="l" t="t" r="r" b="b"/>
              <a:pathLst>
                <a:path w="3731" h="4901" extrusionOk="0">
                  <a:moveTo>
                    <a:pt x="2159" y="1233"/>
                  </a:moveTo>
                  <a:lnTo>
                    <a:pt x="2159" y="1233"/>
                  </a:lnTo>
                  <a:cubicBezTo>
                    <a:pt x="2193" y="1274"/>
                    <a:pt x="2245" y="1294"/>
                    <a:pt x="2281" y="1331"/>
                  </a:cubicBezTo>
                  <a:lnTo>
                    <a:pt x="2281" y="1331"/>
                  </a:lnTo>
                  <a:cubicBezTo>
                    <a:pt x="2412" y="1469"/>
                    <a:pt x="2250" y="1679"/>
                    <a:pt x="2137" y="1834"/>
                  </a:cubicBezTo>
                  <a:lnTo>
                    <a:pt x="2137" y="1834"/>
                  </a:lnTo>
                  <a:cubicBezTo>
                    <a:pt x="1871" y="2202"/>
                    <a:pt x="1898" y="2724"/>
                    <a:pt x="1626" y="3087"/>
                  </a:cubicBezTo>
                  <a:lnTo>
                    <a:pt x="1626" y="3087"/>
                  </a:lnTo>
                  <a:cubicBezTo>
                    <a:pt x="1341" y="3468"/>
                    <a:pt x="771" y="3617"/>
                    <a:pt x="616" y="4065"/>
                  </a:cubicBezTo>
                  <a:lnTo>
                    <a:pt x="616" y="4065"/>
                  </a:lnTo>
                  <a:cubicBezTo>
                    <a:pt x="562" y="4220"/>
                    <a:pt x="569" y="4389"/>
                    <a:pt x="531" y="4548"/>
                  </a:cubicBezTo>
                  <a:lnTo>
                    <a:pt x="531" y="4548"/>
                  </a:lnTo>
                  <a:cubicBezTo>
                    <a:pt x="491" y="4708"/>
                    <a:pt x="383" y="4873"/>
                    <a:pt x="221" y="4891"/>
                  </a:cubicBezTo>
                  <a:lnTo>
                    <a:pt x="221" y="4891"/>
                  </a:lnTo>
                  <a:cubicBezTo>
                    <a:pt x="141" y="4900"/>
                    <a:pt x="64" y="4870"/>
                    <a:pt x="0" y="4818"/>
                  </a:cubicBezTo>
                  <a:lnTo>
                    <a:pt x="0" y="2312"/>
                  </a:lnTo>
                  <a:lnTo>
                    <a:pt x="0" y="2312"/>
                  </a:lnTo>
                  <a:cubicBezTo>
                    <a:pt x="559" y="1470"/>
                    <a:pt x="1197" y="645"/>
                    <a:pt x="1929" y="0"/>
                  </a:cubicBezTo>
                  <a:lnTo>
                    <a:pt x="3730" y="0"/>
                  </a:lnTo>
                  <a:lnTo>
                    <a:pt x="3730" y="0"/>
                  </a:lnTo>
                  <a:cubicBezTo>
                    <a:pt x="3279" y="292"/>
                    <a:pt x="2823" y="575"/>
                    <a:pt x="2360" y="850"/>
                  </a:cubicBezTo>
                  <a:lnTo>
                    <a:pt x="2360" y="850"/>
                  </a:lnTo>
                  <a:cubicBezTo>
                    <a:pt x="2218" y="933"/>
                    <a:pt x="2056" y="1105"/>
                    <a:pt x="2159" y="1233"/>
                  </a:cubicBezTo>
                </a:path>
              </a:pathLst>
            </a:custGeom>
            <a:solidFill>
              <a:srgbClr val="00547F">
                <a:alpha val="30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0"/>
            <p:cNvSpPr/>
            <p:nvPr/>
          </p:nvSpPr>
          <p:spPr>
            <a:xfrm rot="2700014">
              <a:off x="27353" y="3330061"/>
              <a:ext cx="1315068" cy="2255477"/>
            </a:xfrm>
            <a:custGeom>
              <a:avLst/>
              <a:gdLst/>
              <a:ahLst/>
              <a:cxnLst/>
              <a:rect l="l" t="t" r="r" b="b"/>
              <a:pathLst>
                <a:path w="3097" h="5309" extrusionOk="0">
                  <a:moveTo>
                    <a:pt x="3075" y="292"/>
                  </a:moveTo>
                  <a:lnTo>
                    <a:pt x="3075" y="292"/>
                  </a:lnTo>
                  <a:cubicBezTo>
                    <a:pt x="2973" y="898"/>
                    <a:pt x="2708" y="1450"/>
                    <a:pt x="2459" y="2005"/>
                  </a:cubicBezTo>
                  <a:lnTo>
                    <a:pt x="2459" y="2005"/>
                  </a:lnTo>
                  <a:cubicBezTo>
                    <a:pt x="2349" y="2252"/>
                    <a:pt x="2242" y="2500"/>
                    <a:pt x="2156" y="2756"/>
                  </a:cubicBezTo>
                  <a:lnTo>
                    <a:pt x="2156" y="2756"/>
                  </a:lnTo>
                  <a:cubicBezTo>
                    <a:pt x="2065" y="3025"/>
                    <a:pt x="2013" y="3295"/>
                    <a:pt x="1974" y="3575"/>
                  </a:cubicBezTo>
                  <a:lnTo>
                    <a:pt x="1974" y="3575"/>
                  </a:lnTo>
                  <a:cubicBezTo>
                    <a:pt x="1931" y="3877"/>
                    <a:pt x="1870" y="4171"/>
                    <a:pt x="1773" y="4461"/>
                  </a:cubicBezTo>
                  <a:lnTo>
                    <a:pt x="1773" y="4461"/>
                  </a:lnTo>
                  <a:cubicBezTo>
                    <a:pt x="1678" y="4743"/>
                    <a:pt x="1562" y="5017"/>
                    <a:pt x="1460" y="5297"/>
                  </a:cubicBezTo>
                  <a:lnTo>
                    <a:pt x="1460" y="5297"/>
                  </a:lnTo>
                  <a:cubicBezTo>
                    <a:pt x="1459" y="5301"/>
                    <a:pt x="1458" y="5304"/>
                    <a:pt x="1455" y="5308"/>
                  </a:cubicBezTo>
                  <a:lnTo>
                    <a:pt x="1086" y="5308"/>
                  </a:lnTo>
                  <a:lnTo>
                    <a:pt x="1086" y="5308"/>
                  </a:lnTo>
                  <a:cubicBezTo>
                    <a:pt x="1128" y="5189"/>
                    <a:pt x="1170" y="5071"/>
                    <a:pt x="1216" y="4953"/>
                  </a:cubicBezTo>
                  <a:lnTo>
                    <a:pt x="1216" y="4953"/>
                  </a:lnTo>
                  <a:cubicBezTo>
                    <a:pt x="1320" y="4675"/>
                    <a:pt x="1434" y="4401"/>
                    <a:pt x="1520" y="4116"/>
                  </a:cubicBezTo>
                  <a:lnTo>
                    <a:pt x="1520" y="4116"/>
                  </a:lnTo>
                  <a:cubicBezTo>
                    <a:pt x="1607" y="3827"/>
                    <a:pt x="1640" y="3532"/>
                    <a:pt x="1688" y="3234"/>
                  </a:cubicBezTo>
                  <a:lnTo>
                    <a:pt x="1688" y="3234"/>
                  </a:lnTo>
                  <a:cubicBezTo>
                    <a:pt x="1776" y="2687"/>
                    <a:pt x="1991" y="2182"/>
                    <a:pt x="2217" y="1680"/>
                  </a:cubicBezTo>
                  <a:lnTo>
                    <a:pt x="2217" y="1680"/>
                  </a:lnTo>
                  <a:cubicBezTo>
                    <a:pt x="2324" y="1445"/>
                    <a:pt x="2433" y="1208"/>
                    <a:pt x="2526" y="966"/>
                  </a:cubicBezTo>
                  <a:lnTo>
                    <a:pt x="2526" y="966"/>
                  </a:lnTo>
                  <a:cubicBezTo>
                    <a:pt x="2338" y="1209"/>
                    <a:pt x="2163" y="1463"/>
                    <a:pt x="2004" y="1726"/>
                  </a:cubicBezTo>
                  <a:lnTo>
                    <a:pt x="2004" y="1726"/>
                  </a:lnTo>
                  <a:cubicBezTo>
                    <a:pt x="1871" y="1944"/>
                    <a:pt x="1749" y="2168"/>
                    <a:pt x="1638" y="2398"/>
                  </a:cubicBezTo>
                  <a:lnTo>
                    <a:pt x="1638" y="2398"/>
                  </a:lnTo>
                  <a:cubicBezTo>
                    <a:pt x="1531" y="2618"/>
                    <a:pt x="1434" y="2844"/>
                    <a:pt x="1321" y="3061"/>
                  </a:cubicBezTo>
                  <a:lnTo>
                    <a:pt x="1321" y="3061"/>
                  </a:lnTo>
                  <a:cubicBezTo>
                    <a:pt x="1210" y="3280"/>
                    <a:pt x="1081" y="3493"/>
                    <a:pt x="915" y="3674"/>
                  </a:cubicBezTo>
                  <a:lnTo>
                    <a:pt x="915" y="3674"/>
                  </a:lnTo>
                  <a:cubicBezTo>
                    <a:pt x="747" y="3858"/>
                    <a:pt x="540" y="4002"/>
                    <a:pt x="338" y="4146"/>
                  </a:cubicBezTo>
                  <a:lnTo>
                    <a:pt x="338" y="4146"/>
                  </a:lnTo>
                  <a:cubicBezTo>
                    <a:pt x="221" y="4228"/>
                    <a:pt x="107" y="4312"/>
                    <a:pt x="0" y="4404"/>
                  </a:cubicBezTo>
                  <a:lnTo>
                    <a:pt x="0" y="3948"/>
                  </a:lnTo>
                  <a:lnTo>
                    <a:pt x="0" y="3948"/>
                  </a:lnTo>
                  <a:cubicBezTo>
                    <a:pt x="83" y="3888"/>
                    <a:pt x="167" y="3830"/>
                    <a:pt x="250" y="3769"/>
                  </a:cubicBezTo>
                  <a:lnTo>
                    <a:pt x="250" y="3769"/>
                  </a:lnTo>
                  <a:cubicBezTo>
                    <a:pt x="446" y="3627"/>
                    <a:pt x="628" y="3470"/>
                    <a:pt x="774" y="3275"/>
                  </a:cubicBezTo>
                  <a:lnTo>
                    <a:pt x="774" y="3275"/>
                  </a:lnTo>
                  <a:cubicBezTo>
                    <a:pt x="917" y="3084"/>
                    <a:pt x="1025" y="2869"/>
                    <a:pt x="1128" y="2652"/>
                  </a:cubicBezTo>
                  <a:lnTo>
                    <a:pt x="1128" y="2652"/>
                  </a:lnTo>
                  <a:cubicBezTo>
                    <a:pt x="1345" y="2191"/>
                    <a:pt x="1566" y="1740"/>
                    <a:pt x="1842" y="1312"/>
                  </a:cubicBezTo>
                  <a:lnTo>
                    <a:pt x="1842" y="1312"/>
                  </a:lnTo>
                  <a:cubicBezTo>
                    <a:pt x="2119" y="883"/>
                    <a:pt x="2435" y="479"/>
                    <a:pt x="2785" y="109"/>
                  </a:cubicBezTo>
                  <a:lnTo>
                    <a:pt x="2785" y="109"/>
                  </a:lnTo>
                  <a:cubicBezTo>
                    <a:pt x="2886" y="0"/>
                    <a:pt x="3096" y="169"/>
                    <a:pt x="3075" y="2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2" name="Google Shape;562;p40"/>
            <p:cNvGrpSpPr/>
            <p:nvPr/>
          </p:nvGrpSpPr>
          <p:grpSpPr>
            <a:xfrm rot="10800000">
              <a:off x="1041368" y="3919618"/>
              <a:ext cx="1034533" cy="812301"/>
              <a:chOff x="8472293" y="-88171"/>
              <a:chExt cx="1034533" cy="812301"/>
            </a:xfrm>
          </p:grpSpPr>
          <p:sp>
            <p:nvSpPr>
              <p:cNvPr id="563" name="Google Shape;563;p40"/>
              <p:cNvSpPr/>
              <p:nvPr/>
            </p:nvSpPr>
            <p:spPr>
              <a:xfrm rot="-9791530" flipH="1">
                <a:off x="8835488" y="74639"/>
                <a:ext cx="624204" cy="40390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825" extrusionOk="0">
                    <a:moveTo>
                      <a:pt x="21" y="824"/>
                    </a:moveTo>
                    <a:lnTo>
                      <a:pt x="21" y="824"/>
                    </a:lnTo>
                    <a:cubicBezTo>
                      <a:pt x="110" y="756"/>
                      <a:pt x="199" y="689"/>
                      <a:pt x="290" y="624"/>
                    </a:cubicBezTo>
                    <a:lnTo>
                      <a:pt x="290" y="624"/>
                    </a:lnTo>
                    <a:cubicBezTo>
                      <a:pt x="605" y="399"/>
                      <a:pt x="935" y="195"/>
                      <a:pt x="1275" y="13"/>
                    </a:cubicBezTo>
                    <a:lnTo>
                      <a:pt x="1275" y="0"/>
                    </a:lnTo>
                    <a:lnTo>
                      <a:pt x="1275" y="0"/>
                    </a:lnTo>
                    <a:cubicBezTo>
                      <a:pt x="828" y="237"/>
                      <a:pt x="401" y="513"/>
                      <a:pt x="0" y="824"/>
                    </a:cubicBezTo>
                    <a:lnTo>
                      <a:pt x="21" y="82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0"/>
              <p:cNvSpPr/>
              <p:nvPr/>
            </p:nvSpPr>
            <p:spPr>
              <a:xfrm rot="-9791525" flipH="1">
                <a:off x="8535983" y="30715"/>
                <a:ext cx="907153" cy="574529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172" extrusionOk="0">
                    <a:moveTo>
                      <a:pt x="293" y="940"/>
                    </a:moveTo>
                    <a:lnTo>
                      <a:pt x="293" y="940"/>
                    </a:lnTo>
                    <a:cubicBezTo>
                      <a:pt x="194" y="1014"/>
                      <a:pt x="96" y="1091"/>
                      <a:pt x="0" y="1171"/>
                    </a:cubicBezTo>
                    <a:lnTo>
                      <a:pt x="23" y="1171"/>
                    </a:lnTo>
                    <a:lnTo>
                      <a:pt x="23" y="1171"/>
                    </a:lnTo>
                    <a:cubicBezTo>
                      <a:pt x="450" y="811"/>
                      <a:pt x="925" y="508"/>
                      <a:pt x="1415" y="240"/>
                    </a:cubicBezTo>
                    <a:lnTo>
                      <a:pt x="1415" y="240"/>
                    </a:lnTo>
                    <a:cubicBezTo>
                      <a:pt x="1559" y="161"/>
                      <a:pt x="1704" y="87"/>
                      <a:pt x="1849" y="14"/>
                    </a:cubicBezTo>
                    <a:lnTo>
                      <a:pt x="1849" y="0"/>
                    </a:lnTo>
                    <a:lnTo>
                      <a:pt x="1849" y="0"/>
                    </a:lnTo>
                    <a:cubicBezTo>
                      <a:pt x="1665" y="93"/>
                      <a:pt x="1482" y="188"/>
                      <a:pt x="1302" y="289"/>
                    </a:cubicBezTo>
                    <a:lnTo>
                      <a:pt x="1302" y="289"/>
                    </a:lnTo>
                    <a:cubicBezTo>
                      <a:pt x="953" y="485"/>
                      <a:pt x="613" y="699"/>
                      <a:pt x="293" y="94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5" name="Google Shape;565;p40"/>
          <p:cNvGrpSpPr/>
          <p:nvPr/>
        </p:nvGrpSpPr>
        <p:grpSpPr>
          <a:xfrm flipH="1">
            <a:off x="2534808" y="4051225"/>
            <a:ext cx="3538407" cy="1398587"/>
            <a:chOff x="2307808" y="3972800"/>
            <a:chExt cx="3538407" cy="1398587"/>
          </a:xfrm>
        </p:grpSpPr>
        <p:grpSp>
          <p:nvGrpSpPr>
            <p:cNvPr id="566" name="Google Shape;566;p40"/>
            <p:cNvGrpSpPr/>
            <p:nvPr/>
          </p:nvGrpSpPr>
          <p:grpSpPr>
            <a:xfrm rot="10800000">
              <a:off x="4270547" y="3972800"/>
              <a:ext cx="649287" cy="1398587"/>
              <a:chOff x="4570412" y="2444750"/>
              <a:chExt cx="649287" cy="1398587"/>
            </a:xfrm>
          </p:grpSpPr>
          <p:sp>
            <p:nvSpPr>
              <p:cNvPr id="567" name="Google Shape;567;p40"/>
              <p:cNvSpPr/>
              <p:nvPr/>
            </p:nvSpPr>
            <p:spPr>
              <a:xfrm>
                <a:off x="4754562" y="2563812"/>
                <a:ext cx="2206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816" extrusionOk="0">
                    <a:moveTo>
                      <a:pt x="202" y="173"/>
                    </a:moveTo>
                    <a:lnTo>
                      <a:pt x="202" y="173"/>
                    </a:lnTo>
                    <a:cubicBezTo>
                      <a:pt x="198" y="179"/>
                      <a:pt x="195" y="187"/>
                      <a:pt x="191" y="192"/>
                    </a:cubicBezTo>
                    <a:lnTo>
                      <a:pt x="191" y="192"/>
                    </a:lnTo>
                    <a:cubicBezTo>
                      <a:pt x="162" y="202"/>
                      <a:pt x="138" y="223"/>
                      <a:pt x="121" y="257"/>
                    </a:cubicBezTo>
                    <a:lnTo>
                      <a:pt x="121" y="257"/>
                    </a:lnTo>
                    <a:cubicBezTo>
                      <a:pt x="68" y="366"/>
                      <a:pt x="30" y="480"/>
                      <a:pt x="12" y="600"/>
                    </a:cubicBezTo>
                    <a:lnTo>
                      <a:pt x="12" y="600"/>
                    </a:lnTo>
                    <a:cubicBezTo>
                      <a:pt x="0" y="684"/>
                      <a:pt x="62" y="759"/>
                      <a:pt x="137" y="788"/>
                    </a:cubicBezTo>
                    <a:lnTo>
                      <a:pt x="137" y="788"/>
                    </a:lnTo>
                    <a:cubicBezTo>
                      <a:pt x="199" y="813"/>
                      <a:pt x="315" y="815"/>
                      <a:pt x="345" y="735"/>
                    </a:cubicBezTo>
                    <a:lnTo>
                      <a:pt x="345" y="735"/>
                    </a:lnTo>
                    <a:cubicBezTo>
                      <a:pt x="395" y="601"/>
                      <a:pt x="454" y="472"/>
                      <a:pt x="521" y="347"/>
                    </a:cubicBezTo>
                    <a:lnTo>
                      <a:pt x="521" y="347"/>
                    </a:lnTo>
                    <a:cubicBezTo>
                      <a:pt x="613" y="173"/>
                      <a:pt x="294" y="0"/>
                      <a:pt x="202" y="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5087937" y="2679700"/>
                <a:ext cx="131762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6" extrusionOk="0">
                    <a:moveTo>
                      <a:pt x="367" y="16"/>
                    </a:moveTo>
                    <a:lnTo>
                      <a:pt x="367" y="400"/>
                    </a:lnTo>
                    <a:lnTo>
                      <a:pt x="367" y="400"/>
                    </a:lnTo>
                    <a:cubicBezTo>
                      <a:pt x="343" y="415"/>
                      <a:pt x="315" y="431"/>
                      <a:pt x="287" y="441"/>
                    </a:cubicBezTo>
                    <a:lnTo>
                      <a:pt x="287" y="441"/>
                    </a:lnTo>
                    <a:cubicBezTo>
                      <a:pt x="204" y="475"/>
                      <a:pt x="114" y="415"/>
                      <a:pt x="65" y="351"/>
                    </a:cubicBezTo>
                    <a:lnTo>
                      <a:pt x="65" y="351"/>
                    </a:lnTo>
                    <a:cubicBezTo>
                      <a:pt x="25" y="297"/>
                      <a:pt x="0" y="183"/>
                      <a:pt x="81" y="151"/>
                    </a:cubicBezTo>
                    <a:lnTo>
                      <a:pt x="81" y="151"/>
                    </a:lnTo>
                    <a:cubicBezTo>
                      <a:pt x="99" y="144"/>
                      <a:pt x="116" y="136"/>
                      <a:pt x="134" y="125"/>
                    </a:cubicBezTo>
                    <a:lnTo>
                      <a:pt x="134" y="125"/>
                    </a:lnTo>
                    <a:cubicBezTo>
                      <a:pt x="137" y="123"/>
                      <a:pt x="145" y="117"/>
                      <a:pt x="147" y="116"/>
                    </a:cubicBezTo>
                    <a:lnTo>
                      <a:pt x="147" y="116"/>
                    </a:lnTo>
                    <a:cubicBezTo>
                      <a:pt x="147" y="116"/>
                      <a:pt x="147" y="116"/>
                      <a:pt x="147" y="117"/>
                    </a:cubicBezTo>
                    <a:lnTo>
                      <a:pt x="147" y="117"/>
                    </a:lnTo>
                    <a:cubicBezTo>
                      <a:pt x="149" y="115"/>
                      <a:pt x="151" y="112"/>
                      <a:pt x="154" y="111"/>
                    </a:cubicBezTo>
                    <a:lnTo>
                      <a:pt x="154" y="111"/>
                    </a:lnTo>
                    <a:cubicBezTo>
                      <a:pt x="180" y="88"/>
                      <a:pt x="204" y="61"/>
                      <a:pt x="223" y="31"/>
                    </a:cubicBezTo>
                    <a:lnTo>
                      <a:pt x="223" y="31"/>
                    </a:lnTo>
                    <a:cubicBezTo>
                      <a:pt x="243" y="1"/>
                      <a:pt x="292" y="0"/>
                      <a:pt x="323" y="3"/>
                    </a:cubicBezTo>
                    <a:lnTo>
                      <a:pt x="323" y="3"/>
                    </a:lnTo>
                    <a:cubicBezTo>
                      <a:pt x="339" y="5"/>
                      <a:pt x="354" y="9"/>
                      <a:pt x="367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4918075" y="2444750"/>
                <a:ext cx="153987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88" extrusionOk="0">
                    <a:moveTo>
                      <a:pt x="424" y="66"/>
                    </a:moveTo>
                    <a:lnTo>
                      <a:pt x="424" y="66"/>
                    </a:lnTo>
                    <a:cubicBezTo>
                      <a:pt x="416" y="142"/>
                      <a:pt x="387" y="211"/>
                      <a:pt x="336" y="269"/>
                    </a:cubicBezTo>
                    <a:lnTo>
                      <a:pt x="336" y="269"/>
                    </a:lnTo>
                    <a:cubicBezTo>
                      <a:pt x="321" y="287"/>
                      <a:pt x="293" y="281"/>
                      <a:pt x="273" y="277"/>
                    </a:cubicBezTo>
                    <a:lnTo>
                      <a:pt x="273" y="277"/>
                    </a:lnTo>
                    <a:cubicBezTo>
                      <a:pt x="230" y="269"/>
                      <a:pt x="191" y="251"/>
                      <a:pt x="151" y="232"/>
                    </a:cubicBezTo>
                    <a:lnTo>
                      <a:pt x="151" y="232"/>
                    </a:lnTo>
                    <a:cubicBezTo>
                      <a:pt x="115" y="214"/>
                      <a:pt x="74" y="189"/>
                      <a:pt x="44" y="161"/>
                    </a:cubicBezTo>
                    <a:lnTo>
                      <a:pt x="44" y="161"/>
                    </a:lnTo>
                    <a:cubicBezTo>
                      <a:pt x="39" y="157"/>
                      <a:pt x="0" y="120"/>
                      <a:pt x="13" y="106"/>
                    </a:cubicBezTo>
                    <a:lnTo>
                      <a:pt x="13" y="106"/>
                    </a:lnTo>
                    <a:cubicBezTo>
                      <a:pt x="41" y="73"/>
                      <a:pt x="62" y="38"/>
                      <a:pt x="76" y="0"/>
                    </a:cubicBezTo>
                    <a:lnTo>
                      <a:pt x="386" y="0"/>
                    </a:lnTo>
                    <a:lnTo>
                      <a:pt x="386" y="0"/>
                    </a:lnTo>
                    <a:cubicBezTo>
                      <a:pt x="409" y="19"/>
                      <a:pt x="426" y="41"/>
                      <a:pt x="424" y="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4810125" y="2973387"/>
                <a:ext cx="230186" cy="34448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56" extrusionOk="0">
                    <a:moveTo>
                      <a:pt x="376" y="85"/>
                    </a:moveTo>
                    <a:lnTo>
                      <a:pt x="376" y="85"/>
                    </a:lnTo>
                    <a:cubicBezTo>
                      <a:pt x="241" y="244"/>
                      <a:pt x="126" y="417"/>
                      <a:pt x="32" y="603"/>
                    </a:cubicBezTo>
                    <a:lnTo>
                      <a:pt x="32" y="603"/>
                    </a:lnTo>
                    <a:cubicBezTo>
                      <a:pt x="0" y="667"/>
                      <a:pt x="61" y="772"/>
                      <a:pt x="97" y="822"/>
                    </a:cubicBezTo>
                    <a:lnTo>
                      <a:pt x="97" y="822"/>
                    </a:lnTo>
                    <a:cubicBezTo>
                      <a:pt x="114" y="847"/>
                      <a:pt x="203" y="955"/>
                      <a:pt x="234" y="892"/>
                    </a:cubicBezTo>
                    <a:lnTo>
                      <a:pt x="234" y="892"/>
                    </a:lnTo>
                    <a:cubicBezTo>
                      <a:pt x="327" y="705"/>
                      <a:pt x="442" y="532"/>
                      <a:pt x="578" y="374"/>
                    </a:cubicBezTo>
                    <a:lnTo>
                      <a:pt x="578" y="374"/>
                    </a:lnTo>
                    <a:cubicBezTo>
                      <a:pt x="640" y="302"/>
                      <a:pt x="449" y="0"/>
                      <a:pt x="376" y="8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4929187" y="3429000"/>
                <a:ext cx="1539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23" extrusionOk="0">
                    <a:moveTo>
                      <a:pt x="266" y="11"/>
                    </a:moveTo>
                    <a:lnTo>
                      <a:pt x="266" y="11"/>
                    </a:lnTo>
                    <a:cubicBezTo>
                      <a:pt x="221" y="20"/>
                      <a:pt x="173" y="36"/>
                      <a:pt x="136" y="64"/>
                    </a:cubicBezTo>
                    <a:lnTo>
                      <a:pt x="136" y="64"/>
                    </a:lnTo>
                    <a:cubicBezTo>
                      <a:pt x="112" y="82"/>
                      <a:pt x="77" y="110"/>
                      <a:pt x="74" y="143"/>
                    </a:cubicBezTo>
                    <a:lnTo>
                      <a:pt x="74" y="143"/>
                    </a:lnTo>
                    <a:cubicBezTo>
                      <a:pt x="74" y="151"/>
                      <a:pt x="73" y="158"/>
                      <a:pt x="72" y="165"/>
                    </a:cubicBezTo>
                    <a:lnTo>
                      <a:pt x="72" y="165"/>
                    </a:lnTo>
                    <a:cubicBezTo>
                      <a:pt x="50" y="179"/>
                      <a:pt x="28" y="197"/>
                      <a:pt x="16" y="220"/>
                    </a:cubicBezTo>
                    <a:lnTo>
                      <a:pt x="16" y="220"/>
                    </a:lnTo>
                    <a:cubicBezTo>
                      <a:pt x="5" y="243"/>
                      <a:pt x="0" y="274"/>
                      <a:pt x="22" y="294"/>
                    </a:cubicBezTo>
                    <a:lnTo>
                      <a:pt x="22" y="294"/>
                    </a:lnTo>
                    <a:cubicBezTo>
                      <a:pt x="48" y="316"/>
                      <a:pt x="86" y="322"/>
                      <a:pt x="120" y="320"/>
                    </a:cubicBezTo>
                    <a:lnTo>
                      <a:pt x="120" y="320"/>
                    </a:lnTo>
                    <a:cubicBezTo>
                      <a:pt x="166" y="317"/>
                      <a:pt x="213" y="305"/>
                      <a:pt x="254" y="285"/>
                    </a:cubicBezTo>
                    <a:lnTo>
                      <a:pt x="254" y="285"/>
                    </a:lnTo>
                    <a:cubicBezTo>
                      <a:pt x="334" y="245"/>
                      <a:pt x="416" y="173"/>
                      <a:pt x="423" y="79"/>
                    </a:cubicBezTo>
                    <a:lnTo>
                      <a:pt x="423" y="79"/>
                    </a:lnTo>
                    <a:cubicBezTo>
                      <a:pt x="427" y="1"/>
                      <a:pt x="320" y="0"/>
                      <a:pt x="266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4570412" y="3703637"/>
                <a:ext cx="166687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86" extrusionOk="0">
                    <a:moveTo>
                      <a:pt x="449" y="138"/>
                    </a:moveTo>
                    <a:lnTo>
                      <a:pt x="449" y="138"/>
                    </a:lnTo>
                    <a:cubicBezTo>
                      <a:pt x="416" y="51"/>
                      <a:pt x="322" y="8"/>
                      <a:pt x="235" y="3"/>
                    </a:cubicBezTo>
                    <a:lnTo>
                      <a:pt x="235" y="3"/>
                    </a:lnTo>
                    <a:cubicBezTo>
                      <a:pt x="171" y="0"/>
                      <a:pt x="104" y="26"/>
                      <a:pt x="59" y="71"/>
                    </a:cubicBezTo>
                    <a:lnTo>
                      <a:pt x="59" y="71"/>
                    </a:lnTo>
                    <a:cubicBezTo>
                      <a:pt x="24" y="106"/>
                      <a:pt x="0" y="162"/>
                      <a:pt x="6" y="210"/>
                    </a:cubicBezTo>
                    <a:lnTo>
                      <a:pt x="6" y="210"/>
                    </a:lnTo>
                    <a:cubicBezTo>
                      <a:pt x="11" y="251"/>
                      <a:pt x="25" y="282"/>
                      <a:pt x="55" y="313"/>
                    </a:cubicBezTo>
                    <a:lnTo>
                      <a:pt x="55" y="313"/>
                    </a:lnTo>
                    <a:cubicBezTo>
                      <a:pt x="86" y="343"/>
                      <a:pt x="136" y="370"/>
                      <a:pt x="179" y="377"/>
                    </a:cubicBezTo>
                    <a:lnTo>
                      <a:pt x="179" y="377"/>
                    </a:lnTo>
                    <a:cubicBezTo>
                      <a:pt x="219" y="382"/>
                      <a:pt x="266" y="385"/>
                      <a:pt x="302" y="363"/>
                    </a:cubicBezTo>
                    <a:lnTo>
                      <a:pt x="302" y="363"/>
                    </a:lnTo>
                    <a:cubicBezTo>
                      <a:pt x="330" y="345"/>
                      <a:pt x="360" y="315"/>
                      <a:pt x="356" y="279"/>
                    </a:cubicBezTo>
                    <a:lnTo>
                      <a:pt x="356" y="279"/>
                    </a:lnTo>
                    <a:cubicBezTo>
                      <a:pt x="356" y="277"/>
                      <a:pt x="356" y="276"/>
                      <a:pt x="356" y="274"/>
                    </a:cubicBezTo>
                    <a:lnTo>
                      <a:pt x="356" y="274"/>
                    </a:lnTo>
                    <a:cubicBezTo>
                      <a:pt x="383" y="268"/>
                      <a:pt x="412" y="255"/>
                      <a:pt x="429" y="236"/>
                    </a:cubicBezTo>
                    <a:lnTo>
                      <a:pt x="429" y="236"/>
                    </a:lnTo>
                    <a:cubicBezTo>
                      <a:pt x="452" y="212"/>
                      <a:pt x="461" y="171"/>
                      <a:pt x="449" y="13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3" name="Google Shape;573;p40"/>
            <p:cNvSpPr/>
            <p:nvPr/>
          </p:nvSpPr>
          <p:spPr>
            <a:xfrm rot="10800000">
              <a:off x="2307808" y="4093042"/>
              <a:ext cx="3476902" cy="1039914"/>
            </a:xfrm>
            <a:custGeom>
              <a:avLst/>
              <a:gdLst/>
              <a:ahLst/>
              <a:cxnLst/>
              <a:rect l="l" t="t" r="r" b="b"/>
              <a:pathLst>
                <a:path w="9231" h="2762" extrusionOk="0">
                  <a:moveTo>
                    <a:pt x="8891" y="10"/>
                  </a:moveTo>
                  <a:lnTo>
                    <a:pt x="8891" y="10"/>
                  </a:lnTo>
                  <a:cubicBezTo>
                    <a:pt x="8562" y="30"/>
                    <a:pt x="8235" y="78"/>
                    <a:pt x="7910" y="126"/>
                  </a:cubicBezTo>
                  <a:lnTo>
                    <a:pt x="7910" y="126"/>
                  </a:lnTo>
                  <a:cubicBezTo>
                    <a:pt x="7279" y="218"/>
                    <a:pt x="6651" y="336"/>
                    <a:pt x="6031" y="479"/>
                  </a:cubicBezTo>
                  <a:lnTo>
                    <a:pt x="6031" y="479"/>
                  </a:lnTo>
                  <a:cubicBezTo>
                    <a:pt x="4785" y="766"/>
                    <a:pt x="3564" y="1153"/>
                    <a:pt x="2380" y="1634"/>
                  </a:cubicBezTo>
                  <a:lnTo>
                    <a:pt x="2380" y="1634"/>
                  </a:lnTo>
                  <a:cubicBezTo>
                    <a:pt x="1788" y="1876"/>
                    <a:pt x="1204" y="2140"/>
                    <a:pt x="632" y="2430"/>
                  </a:cubicBezTo>
                  <a:lnTo>
                    <a:pt x="632" y="2430"/>
                  </a:lnTo>
                  <a:cubicBezTo>
                    <a:pt x="420" y="2537"/>
                    <a:pt x="209" y="2647"/>
                    <a:pt x="0" y="2761"/>
                  </a:cubicBezTo>
                  <a:lnTo>
                    <a:pt x="25" y="2761"/>
                  </a:lnTo>
                  <a:lnTo>
                    <a:pt x="25" y="2761"/>
                  </a:lnTo>
                  <a:cubicBezTo>
                    <a:pt x="373" y="2573"/>
                    <a:pt x="725" y="2392"/>
                    <a:pt x="1081" y="2222"/>
                  </a:cubicBezTo>
                  <a:lnTo>
                    <a:pt x="1081" y="2222"/>
                  </a:lnTo>
                  <a:cubicBezTo>
                    <a:pt x="1919" y="1821"/>
                    <a:pt x="2782" y="1468"/>
                    <a:pt x="3661" y="1167"/>
                  </a:cubicBezTo>
                  <a:lnTo>
                    <a:pt x="3661" y="1167"/>
                  </a:lnTo>
                  <a:cubicBezTo>
                    <a:pt x="4541" y="866"/>
                    <a:pt x="5440" y="616"/>
                    <a:pt x="6348" y="418"/>
                  </a:cubicBezTo>
                  <a:lnTo>
                    <a:pt x="6348" y="418"/>
                  </a:lnTo>
                  <a:cubicBezTo>
                    <a:pt x="6811" y="318"/>
                    <a:pt x="7277" y="233"/>
                    <a:pt x="7745" y="160"/>
                  </a:cubicBezTo>
                  <a:lnTo>
                    <a:pt x="7745" y="160"/>
                  </a:lnTo>
                  <a:cubicBezTo>
                    <a:pt x="8217" y="87"/>
                    <a:pt x="8698" y="6"/>
                    <a:pt x="9175" y="11"/>
                  </a:cubicBezTo>
                  <a:lnTo>
                    <a:pt x="9175" y="11"/>
                  </a:lnTo>
                  <a:cubicBezTo>
                    <a:pt x="9194" y="11"/>
                    <a:pt x="9211" y="11"/>
                    <a:pt x="9230" y="11"/>
                  </a:cubicBezTo>
                  <a:lnTo>
                    <a:pt x="9230" y="4"/>
                  </a:lnTo>
                  <a:lnTo>
                    <a:pt x="9230" y="4"/>
                  </a:lnTo>
                  <a:cubicBezTo>
                    <a:pt x="9118" y="0"/>
                    <a:pt x="9003" y="4"/>
                    <a:pt x="8891" y="1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 rot="10800000">
              <a:off x="3390949" y="4492723"/>
              <a:ext cx="2455265" cy="782432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40"/>
          <p:cNvSpPr/>
          <p:nvPr/>
        </p:nvSpPr>
        <p:spPr>
          <a:xfrm rot="268468" flipH="1">
            <a:off x="2185278" y="-204724"/>
            <a:ext cx="2455269" cy="782431"/>
          </a:xfrm>
          <a:custGeom>
            <a:avLst/>
            <a:gdLst/>
            <a:ahLst/>
            <a:cxnLst/>
            <a:rect l="l" t="t" r="r" b="b"/>
            <a:pathLst>
              <a:path w="6518" h="2079" extrusionOk="0">
                <a:moveTo>
                  <a:pt x="4294" y="543"/>
                </a:moveTo>
                <a:lnTo>
                  <a:pt x="4294" y="543"/>
                </a:lnTo>
                <a:cubicBezTo>
                  <a:pt x="3759" y="253"/>
                  <a:pt x="3130" y="272"/>
                  <a:pt x="2543" y="352"/>
                </a:cubicBezTo>
                <a:lnTo>
                  <a:pt x="2543" y="352"/>
                </a:lnTo>
                <a:cubicBezTo>
                  <a:pt x="1877" y="443"/>
                  <a:pt x="1200" y="580"/>
                  <a:pt x="582" y="852"/>
                </a:cubicBezTo>
                <a:lnTo>
                  <a:pt x="582" y="852"/>
                </a:lnTo>
                <a:cubicBezTo>
                  <a:pt x="334" y="962"/>
                  <a:pt x="18" y="1130"/>
                  <a:pt x="5" y="1440"/>
                </a:cubicBezTo>
                <a:lnTo>
                  <a:pt x="5" y="1440"/>
                </a:lnTo>
                <a:cubicBezTo>
                  <a:pt x="5" y="1444"/>
                  <a:pt x="12" y="1446"/>
                  <a:pt x="15" y="1446"/>
                </a:cubicBezTo>
                <a:lnTo>
                  <a:pt x="15" y="1446"/>
                </a:lnTo>
                <a:cubicBezTo>
                  <a:pt x="699" y="1373"/>
                  <a:pt x="1375" y="1239"/>
                  <a:pt x="2046" y="1087"/>
                </a:cubicBezTo>
                <a:lnTo>
                  <a:pt x="2046" y="1087"/>
                </a:lnTo>
                <a:cubicBezTo>
                  <a:pt x="2728" y="932"/>
                  <a:pt x="3406" y="765"/>
                  <a:pt x="4085" y="602"/>
                </a:cubicBezTo>
                <a:lnTo>
                  <a:pt x="4085" y="602"/>
                </a:lnTo>
                <a:cubicBezTo>
                  <a:pt x="4154" y="586"/>
                  <a:pt x="4222" y="570"/>
                  <a:pt x="4289" y="554"/>
                </a:cubicBezTo>
                <a:lnTo>
                  <a:pt x="4289" y="554"/>
                </a:lnTo>
                <a:cubicBezTo>
                  <a:pt x="4289" y="556"/>
                  <a:pt x="4288" y="558"/>
                  <a:pt x="4287" y="563"/>
                </a:cubicBezTo>
                <a:lnTo>
                  <a:pt x="4287" y="563"/>
                </a:lnTo>
                <a:cubicBezTo>
                  <a:pt x="4287" y="566"/>
                  <a:pt x="4249" y="581"/>
                  <a:pt x="4249" y="581"/>
                </a:cubicBezTo>
                <a:lnTo>
                  <a:pt x="4249" y="581"/>
                </a:lnTo>
                <a:cubicBezTo>
                  <a:pt x="4195" y="607"/>
                  <a:pt x="4143" y="630"/>
                  <a:pt x="4089" y="653"/>
                </a:cubicBezTo>
                <a:lnTo>
                  <a:pt x="4089" y="653"/>
                </a:lnTo>
                <a:cubicBezTo>
                  <a:pt x="3983" y="700"/>
                  <a:pt x="3874" y="742"/>
                  <a:pt x="3764" y="781"/>
                </a:cubicBezTo>
                <a:lnTo>
                  <a:pt x="3764" y="781"/>
                </a:lnTo>
                <a:cubicBezTo>
                  <a:pt x="3544" y="859"/>
                  <a:pt x="3320" y="928"/>
                  <a:pt x="3097" y="996"/>
                </a:cubicBezTo>
                <a:lnTo>
                  <a:pt x="3097" y="996"/>
                </a:lnTo>
                <a:cubicBezTo>
                  <a:pt x="2378" y="1218"/>
                  <a:pt x="1602" y="1480"/>
                  <a:pt x="1107" y="2078"/>
                </a:cubicBezTo>
                <a:lnTo>
                  <a:pt x="1127" y="2078"/>
                </a:lnTo>
                <a:lnTo>
                  <a:pt x="1127" y="2078"/>
                </a:lnTo>
                <a:cubicBezTo>
                  <a:pt x="1300" y="1872"/>
                  <a:pt x="1516" y="1699"/>
                  <a:pt x="1746" y="1558"/>
                </a:cubicBezTo>
                <a:lnTo>
                  <a:pt x="1746" y="1558"/>
                </a:lnTo>
                <a:cubicBezTo>
                  <a:pt x="2242" y="1253"/>
                  <a:pt x="2808" y="1099"/>
                  <a:pt x="3359" y="927"/>
                </a:cubicBezTo>
                <a:lnTo>
                  <a:pt x="3359" y="927"/>
                </a:lnTo>
                <a:cubicBezTo>
                  <a:pt x="3685" y="824"/>
                  <a:pt x="4010" y="712"/>
                  <a:pt x="4317" y="560"/>
                </a:cubicBezTo>
                <a:lnTo>
                  <a:pt x="4317" y="560"/>
                </a:lnTo>
                <a:cubicBezTo>
                  <a:pt x="4321" y="559"/>
                  <a:pt x="4317" y="556"/>
                  <a:pt x="4315" y="554"/>
                </a:cubicBezTo>
                <a:lnTo>
                  <a:pt x="4315" y="554"/>
                </a:lnTo>
                <a:cubicBezTo>
                  <a:pt x="4313" y="552"/>
                  <a:pt x="4310" y="551"/>
                  <a:pt x="4308" y="550"/>
                </a:cubicBezTo>
                <a:lnTo>
                  <a:pt x="4308" y="550"/>
                </a:lnTo>
                <a:cubicBezTo>
                  <a:pt x="4921" y="404"/>
                  <a:pt x="5534" y="262"/>
                  <a:pt x="6145" y="110"/>
                </a:cubicBezTo>
                <a:lnTo>
                  <a:pt x="6145" y="110"/>
                </a:lnTo>
                <a:cubicBezTo>
                  <a:pt x="6270" y="78"/>
                  <a:pt x="6394" y="45"/>
                  <a:pt x="6517" y="11"/>
                </a:cubicBezTo>
                <a:lnTo>
                  <a:pt x="6517" y="0"/>
                </a:lnTo>
                <a:lnTo>
                  <a:pt x="6517" y="0"/>
                </a:lnTo>
                <a:cubicBezTo>
                  <a:pt x="6162" y="101"/>
                  <a:pt x="5802" y="182"/>
                  <a:pt x="5444" y="268"/>
                </a:cubicBezTo>
                <a:lnTo>
                  <a:pt x="5444" y="268"/>
                </a:lnTo>
                <a:cubicBezTo>
                  <a:pt x="5061" y="359"/>
                  <a:pt x="4677" y="451"/>
                  <a:pt x="4294" y="543"/>
                </a:cubicBezTo>
                <a:close/>
                <a:moveTo>
                  <a:pt x="2448" y="982"/>
                </a:moveTo>
                <a:lnTo>
                  <a:pt x="2448" y="982"/>
                </a:lnTo>
                <a:cubicBezTo>
                  <a:pt x="1954" y="1099"/>
                  <a:pt x="1457" y="1211"/>
                  <a:pt x="958" y="1299"/>
                </a:cubicBezTo>
                <a:lnTo>
                  <a:pt x="958" y="1299"/>
                </a:lnTo>
                <a:cubicBezTo>
                  <a:pt x="711" y="1344"/>
                  <a:pt x="464" y="1382"/>
                  <a:pt x="217" y="1414"/>
                </a:cubicBezTo>
                <a:lnTo>
                  <a:pt x="217" y="1414"/>
                </a:lnTo>
                <a:cubicBezTo>
                  <a:pt x="185" y="1417"/>
                  <a:pt x="155" y="1420"/>
                  <a:pt x="123" y="1424"/>
                </a:cubicBezTo>
                <a:lnTo>
                  <a:pt x="123" y="1424"/>
                </a:lnTo>
                <a:cubicBezTo>
                  <a:pt x="107" y="1426"/>
                  <a:pt x="44" y="1443"/>
                  <a:pt x="31" y="1434"/>
                </a:cubicBezTo>
                <a:lnTo>
                  <a:pt x="31" y="1434"/>
                </a:lnTo>
                <a:cubicBezTo>
                  <a:pt x="0" y="1417"/>
                  <a:pt x="36" y="1330"/>
                  <a:pt x="48" y="1300"/>
                </a:cubicBezTo>
                <a:lnTo>
                  <a:pt x="48" y="1300"/>
                </a:lnTo>
                <a:cubicBezTo>
                  <a:pt x="82" y="1214"/>
                  <a:pt x="146" y="1140"/>
                  <a:pt x="217" y="1080"/>
                </a:cubicBezTo>
                <a:lnTo>
                  <a:pt x="217" y="1080"/>
                </a:lnTo>
                <a:cubicBezTo>
                  <a:pt x="380" y="940"/>
                  <a:pt x="589" y="858"/>
                  <a:pt x="788" y="780"/>
                </a:cubicBezTo>
                <a:lnTo>
                  <a:pt x="788" y="780"/>
                </a:lnTo>
                <a:cubicBezTo>
                  <a:pt x="1009" y="694"/>
                  <a:pt x="1236" y="626"/>
                  <a:pt x="1466" y="568"/>
                </a:cubicBezTo>
                <a:lnTo>
                  <a:pt x="1466" y="568"/>
                </a:lnTo>
                <a:cubicBezTo>
                  <a:pt x="1920" y="452"/>
                  <a:pt x="2391" y="367"/>
                  <a:pt x="2859" y="326"/>
                </a:cubicBezTo>
                <a:lnTo>
                  <a:pt x="2859" y="326"/>
                </a:lnTo>
                <a:cubicBezTo>
                  <a:pt x="3304" y="288"/>
                  <a:pt x="3772" y="305"/>
                  <a:pt x="4185" y="496"/>
                </a:cubicBezTo>
                <a:lnTo>
                  <a:pt x="4185" y="496"/>
                </a:lnTo>
                <a:cubicBezTo>
                  <a:pt x="4213" y="508"/>
                  <a:pt x="4250" y="520"/>
                  <a:pt x="4273" y="540"/>
                </a:cubicBezTo>
                <a:lnTo>
                  <a:pt x="4273" y="540"/>
                </a:lnTo>
                <a:cubicBezTo>
                  <a:pt x="4278" y="543"/>
                  <a:pt x="4282" y="544"/>
                  <a:pt x="4284" y="546"/>
                </a:cubicBezTo>
                <a:lnTo>
                  <a:pt x="4284" y="546"/>
                </a:lnTo>
                <a:cubicBezTo>
                  <a:pt x="3672" y="692"/>
                  <a:pt x="3060" y="838"/>
                  <a:pt x="2448" y="982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3C14E-58F9-AE55-0C34-6626833263EF}"/>
              </a:ext>
            </a:extLst>
          </p:cNvPr>
          <p:cNvSpPr txBox="1"/>
          <p:nvPr/>
        </p:nvSpPr>
        <p:spPr>
          <a:xfrm>
            <a:off x="706554" y="1120537"/>
            <a:ext cx="747993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Heap can represent as an array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Left children of node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is at position 2i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 children of node is at 2j+1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problem is sort this array using heap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JetBrains Mono"/>
              </a:rPr>
              <a:t>array = [10, 52, 4, 9, 20, 44, 11, 3, 8, 12]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893EC-CD49-BD4D-6E7A-AE97951B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64" y="2778347"/>
            <a:ext cx="6274448" cy="1493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strategy</a:t>
            </a:r>
            <a:endParaRPr dirty="0"/>
          </a:p>
        </p:txBody>
      </p:sp>
      <p:sp>
        <p:nvSpPr>
          <p:cNvPr id="581" name="Google Shape;581;p41"/>
          <p:cNvSpPr txBox="1">
            <a:spLocks noGrp="1"/>
          </p:cNvSpPr>
          <p:nvPr>
            <p:ph type="subTitle" idx="1"/>
          </p:nvPr>
        </p:nvSpPr>
        <p:spPr>
          <a:xfrm>
            <a:off x="4494200" y="1460750"/>
            <a:ext cx="3560700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using transform and conquer?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Efficient to select max element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Easy to implementation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 not need extra data structure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2" name="Google Shape;582;p41"/>
          <p:cNvSpPr txBox="1">
            <a:spLocks noGrp="1"/>
          </p:cNvSpPr>
          <p:nvPr>
            <p:ph type="subTitle" idx="2"/>
          </p:nvPr>
        </p:nvSpPr>
        <p:spPr>
          <a:xfrm>
            <a:off x="720000" y="1460750"/>
            <a:ext cx="3560700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transform and conquer algorithm (representation change)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>
            <a:spLocks noGrp="1"/>
          </p:cNvSpPr>
          <p:nvPr>
            <p:ph type="title"/>
          </p:nvPr>
        </p:nvSpPr>
        <p:spPr>
          <a:xfrm>
            <a:off x="334155" y="54412"/>
            <a:ext cx="7704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algorithm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E15DE-2340-F6B2-D805-AEA44B6F1C4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927334" y="751667"/>
            <a:ext cx="5190564" cy="702628"/>
          </a:xfrm>
        </p:spPr>
        <p:txBody>
          <a:bodyPr/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effectLst/>
                <a:latin typeface="JetBrains Mono"/>
              </a:rPr>
              <a:t>heapify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(array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start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end):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current = start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(current *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 &lt; end: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left_child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= current *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right_child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= current *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left_child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&lt; end 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array[current] &lt; array[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left_child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    current =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left_child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right_child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&lt; end 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array[current] &lt; array[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right_child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]: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    current =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right_child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current != start: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    swap(array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current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start)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    start = current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break</a:t>
            </a:r>
            <a:endParaRPr lang="en-US" sz="14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B9D4D9-AA9D-BB22-95F8-4FE2130A844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86708" y="714096"/>
            <a:ext cx="2969915" cy="2427808"/>
          </a:xfrm>
        </p:spPr>
        <p:txBody>
          <a:bodyPr/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effectLst/>
                <a:latin typeface="JetBrains Mono"/>
              </a:rPr>
              <a:t>non_recursive_heapsort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(array):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n = </a:t>
            </a:r>
            <a:r>
              <a:rPr lang="en-US" sz="14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(array)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= (n //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 -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&gt;=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heapify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(array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n)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-=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= n -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swap(array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heapify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(array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-=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endParaRPr lang="en-US" sz="14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dirty="0"/>
          </a:p>
        </p:txBody>
      </p:sp>
      <p:grpSp>
        <p:nvGrpSpPr>
          <p:cNvPr id="589" name="Google Shape;589;p42"/>
          <p:cNvGrpSpPr/>
          <p:nvPr/>
        </p:nvGrpSpPr>
        <p:grpSpPr>
          <a:xfrm flipH="1">
            <a:off x="6539840" y="2810856"/>
            <a:ext cx="3275964" cy="3030975"/>
            <a:chOff x="-577490" y="3195419"/>
            <a:chExt cx="2728833" cy="2524761"/>
          </a:xfrm>
        </p:grpSpPr>
        <p:sp>
          <p:nvSpPr>
            <p:cNvPr id="590" name="Google Shape;590;p42"/>
            <p:cNvSpPr/>
            <p:nvPr/>
          </p:nvSpPr>
          <p:spPr>
            <a:xfrm rot="-5043105">
              <a:off x="126915" y="3193808"/>
              <a:ext cx="1680170" cy="2206448"/>
            </a:xfrm>
            <a:custGeom>
              <a:avLst/>
              <a:gdLst/>
              <a:ahLst/>
              <a:cxnLst/>
              <a:rect l="l" t="t" r="r" b="b"/>
              <a:pathLst>
                <a:path w="3731" h="4901" extrusionOk="0">
                  <a:moveTo>
                    <a:pt x="2159" y="1233"/>
                  </a:moveTo>
                  <a:lnTo>
                    <a:pt x="2159" y="1233"/>
                  </a:lnTo>
                  <a:cubicBezTo>
                    <a:pt x="2193" y="1274"/>
                    <a:pt x="2245" y="1294"/>
                    <a:pt x="2281" y="1331"/>
                  </a:cubicBezTo>
                  <a:lnTo>
                    <a:pt x="2281" y="1331"/>
                  </a:lnTo>
                  <a:cubicBezTo>
                    <a:pt x="2412" y="1469"/>
                    <a:pt x="2250" y="1679"/>
                    <a:pt x="2137" y="1834"/>
                  </a:cubicBezTo>
                  <a:lnTo>
                    <a:pt x="2137" y="1834"/>
                  </a:lnTo>
                  <a:cubicBezTo>
                    <a:pt x="1871" y="2202"/>
                    <a:pt x="1898" y="2724"/>
                    <a:pt x="1626" y="3087"/>
                  </a:cubicBezTo>
                  <a:lnTo>
                    <a:pt x="1626" y="3087"/>
                  </a:lnTo>
                  <a:cubicBezTo>
                    <a:pt x="1341" y="3468"/>
                    <a:pt x="771" y="3617"/>
                    <a:pt x="616" y="4065"/>
                  </a:cubicBezTo>
                  <a:lnTo>
                    <a:pt x="616" y="4065"/>
                  </a:lnTo>
                  <a:cubicBezTo>
                    <a:pt x="562" y="4220"/>
                    <a:pt x="569" y="4389"/>
                    <a:pt x="531" y="4548"/>
                  </a:cubicBezTo>
                  <a:lnTo>
                    <a:pt x="531" y="4548"/>
                  </a:lnTo>
                  <a:cubicBezTo>
                    <a:pt x="491" y="4708"/>
                    <a:pt x="383" y="4873"/>
                    <a:pt x="221" y="4891"/>
                  </a:cubicBezTo>
                  <a:lnTo>
                    <a:pt x="221" y="4891"/>
                  </a:lnTo>
                  <a:cubicBezTo>
                    <a:pt x="141" y="4900"/>
                    <a:pt x="64" y="4870"/>
                    <a:pt x="0" y="4818"/>
                  </a:cubicBezTo>
                  <a:lnTo>
                    <a:pt x="0" y="2312"/>
                  </a:lnTo>
                  <a:lnTo>
                    <a:pt x="0" y="2312"/>
                  </a:lnTo>
                  <a:cubicBezTo>
                    <a:pt x="559" y="1470"/>
                    <a:pt x="1197" y="645"/>
                    <a:pt x="1929" y="0"/>
                  </a:cubicBezTo>
                  <a:lnTo>
                    <a:pt x="3730" y="0"/>
                  </a:lnTo>
                  <a:lnTo>
                    <a:pt x="3730" y="0"/>
                  </a:lnTo>
                  <a:cubicBezTo>
                    <a:pt x="3279" y="292"/>
                    <a:pt x="2823" y="575"/>
                    <a:pt x="2360" y="850"/>
                  </a:cubicBezTo>
                  <a:lnTo>
                    <a:pt x="2360" y="850"/>
                  </a:lnTo>
                  <a:cubicBezTo>
                    <a:pt x="2218" y="933"/>
                    <a:pt x="2056" y="1105"/>
                    <a:pt x="2159" y="1233"/>
                  </a:cubicBezTo>
                </a:path>
              </a:pathLst>
            </a:custGeom>
            <a:solidFill>
              <a:srgbClr val="00547F">
                <a:alpha val="30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2"/>
            <p:cNvSpPr/>
            <p:nvPr/>
          </p:nvSpPr>
          <p:spPr>
            <a:xfrm rot="2700014">
              <a:off x="27353" y="3330061"/>
              <a:ext cx="1315068" cy="2255477"/>
            </a:xfrm>
            <a:custGeom>
              <a:avLst/>
              <a:gdLst/>
              <a:ahLst/>
              <a:cxnLst/>
              <a:rect l="l" t="t" r="r" b="b"/>
              <a:pathLst>
                <a:path w="3097" h="5309" extrusionOk="0">
                  <a:moveTo>
                    <a:pt x="3075" y="292"/>
                  </a:moveTo>
                  <a:lnTo>
                    <a:pt x="3075" y="292"/>
                  </a:lnTo>
                  <a:cubicBezTo>
                    <a:pt x="2973" y="898"/>
                    <a:pt x="2708" y="1450"/>
                    <a:pt x="2459" y="2005"/>
                  </a:cubicBezTo>
                  <a:lnTo>
                    <a:pt x="2459" y="2005"/>
                  </a:lnTo>
                  <a:cubicBezTo>
                    <a:pt x="2349" y="2252"/>
                    <a:pt x="2242" y="2500"/>
                    <a:pt x="2156" y="2756"/>
                  </a:cubicBezTo>
                  <a:lnTo>
                    <a:pt x="2156" y="2756"/>
                  </a:lnTo>
                  <a:cubicBezTo>
                    <a:pt x="2065" y="3025"/>
                    <a:pt x="2013" y="3295"/>
                    <a:pt x="1974" y="3575"/>
                  </a:cubicBezTo>
                  <a:lnTo>
                    <a:pt x="1974" y="3575"/>
                  </a:lnTo>
                  <a:cubicBezTo>
                    <a:pt x="1931" y="3877"/>
                    <a:pt x="1870" y="4171"/>
                    <a:pt x="1773" y="4461"/>
                  </a:cubicBezTo>
                  <a:lnTo>
                    <a:pt x="1773" y="4461"/>
                  </a:lnTo>
                  <a:cubicBezTo>
                    <a:pt x="1678" y="4743"/>
                    <a:pt x="1562" y="5017"/>
                    <a:pt x="1460" y="5297"/>
                  </a:cubicBezTo>
                  <a:lnTo>
                    <a:pt x="1460" y="5297"/>
                  </a:lnTo>
                  <a:cubicBezTo>
                    <a:pt x="1459" y="5301"/>
                    <a:pt x="1458" y="5304"/>
                    <a:pt x="1455" y="5308"/>
                  </a:cubicBezTo>
                  <a:lnTo>
                    <a:pt x="1086" y="5308"/>
                  </a:lnTo>
                  <a:lnTo>
                    <a:pt x="1086" y="5308"/>
                  </a:lnTo>
                  <a:cubicBezTo>
                    <a:pt x="1128" y="5189"/>
                    <a:pt x="1170" y="5071"/>
                    <a:pt x="1216" y="4953"/>
                  </a:cubicBezTo>
                  <a:lnTo>
                    <a:pt x="1216" y="4953"/>
                  </a:lnTo>
                  <a:cubicBezTo>
                    <a:pt x="1320" y="4675"/>
                    <a:pt x="1434" y="4401"/>
                    <a:pt x="1520" y="4116"/>
                  </a:cubicBezTo>
                  <a:lnTo>
                    <a:pt x="1520" y="4116"/>
                  </a:lnTo>
                  <a:cubicBezTo>
                    <a:pt x="1607" y="3827"/>
                    <a:pt x="1640" y="3532"/>
                    <a:pt x="1688" y="3234"/>
                  </a:cubicBezTo>
                  <a:lnTo>
                    <a:pt x="1688" y="3234"/>
                  </a:lnTo>
                  <a:cubicBezTo>
                    <a:pt x="1776" y="2687"/>
                    <a:pt x="1991" y="2182"/>
                    <a:pt x="2217" y="1680"/>
                  </a:cubicBezTo>
                  <a:lnTo>
                    <a:pt x="2217" y="1680"/>
                  </a:lnTo>
                  <a:cubicBezTo>
                    <a:pt x="2324" y="1445"/>
                    <a:pt x="2433" y="1208"/>
                    <a:pt x="2526" y="966"/>
                  </a:cubicBezTo>
                  <a:lnTo>
                    <a:pt x="2526" y="966"/>
                  </a:lnTo>
                  <a:cubicBezTo>
                    <a:pt x="2338" y="1209"/>
                    <a:pt x="2163" y="1463"/>
                    <a:pt x="2004" y="1726"/>
                  </a:cubicBezTo>
                  <a:lnTo>
                    <a:pt x="2004" y="1726"/>
                  </a:lnTo>
                  <a:cubicBezTo>
                    <a:pt x="1871" y="1944"/>
                    <a:pt x="1749" y="2168"/>
                    <a:pt x="1638" y="2398"/>
                  </a:cubicBezTo>
                  <a:lnTo>
                    <a:pt x="1638" y="2398"/>
                  </a:lnTo>
                  <a:cubicBezTo>
                    <a:pt x="1531" y="2618"/>
                    <a:pt x="1434" y="2844"/>
                    <a:pt x="1321" y="3061"/>
                  </a:cubicBezTo>
                  <a:lnTo>
                    <a:pt x="1321" y="3061"/>
                  </a:lnTo>
                  <a:cubicBezTo>
                    <a:pt x="1210" y="3280"/>
                    <a:pt x="1081" y="3493"/>
                    <a:pt x="915" y="3674"/>
                  </a:cubicBezTo>
                  <a:lnTo>
                    <a:pt x="915" y="3674"/>
                  </a:lnTo>
                  <a:cubicBezTo>
                    <a:pt x="747" y="3858"/>
                    <a:pt x="540" y="4002"/>
                    <a:pt x="338" y="4146"/>
                  </a:cubicBezTo>
                  <a:lnTo>
                    <a:pt x="338" y="4146"/>
                  </a:lnTo>
                  <a:cubicBezTo>
                    <a:pt x="221" y="4228"/>
                    <a:pt x="107" y="4312"/>
                    <a:pt x="0" y="4404"/>
                  </a:cubicBezTo>
                  <a:lnTo>
                    <a:pt x="0" y="3948"/>
                  </a:lnTo>
                  <a:lnTo>
                    <a:pt x="0" y="3948"/>
                  </a:lnTo>
                  <a:cubicBezTo>
                    <a:pt x="83" y="3888"/>
                    <a:pt x="167" y="3830"/>
                    <a:pt x="250" y="3769"/>
                  </a:cubicBezTo>
                  <a:lnTo>
                    <a:pt x="250" y="3769"/>
                  </a:lnTo>
                  <a:cubicBezTo>
                    <a:pt x="446" y="3627"/>
                    <a:pt x="628" y="3470"/>
                    <a:pt x="774" y="3275"/>
                  </a:cubicBezTo>
                  <a:lnTo>
                    <a:pt x="774" y="3275"/>
                  </a:lnTo>
                  <a:cubicBezTo>
                    <a:pt x="917" y="3084"/>
                    <a:pt x="1025" y="2869"/>
                    <a:pt x="1128" y="2652"/>
                  </a:cubicBezTo>
                  <a:lnTo>
                    <a:pt x="1128" y="2652"/>
                  </a:lnTo>
                  <a:cubicBezTo>
                    <a:pt x="1345" y="2191"/>
                    <a:pt x="1566" y="1740"/>
                    <a:pt x="1842" y="1312"/>
                  </a:cubicBezTo>
                  <a:lnTo>
                    <a:pt x="1842" y="1312"/>
                  </a:lnTo>
                  <a:cubicBezTo>
                    <a:pt x="2119" y="883"/>
                    <a:pt x="2435" y="479"/>
                    <a:pt x="2785" y="109"/>
                  </a:cubicBezTo>
                  <a:lnTo>
                    <a:pt x="2785" y="109"/>
                  </a:lnTo>
                  <a:cubicBezTo>
                    <a:pt x="2886" y="0"/>
                    <a:pt x="3096" y="169"/>
                    <a:pt x="3075" y="2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2" name="Google Shape;592;p42"/>
            <p:cNvGrpSpPr/>
            <p:nvPr/>
          </p:nvGrpSpPr>
          <p:grpSpPr>
            <a:xfrm rot="10800000">
              <a:off x="1041368" y="3919618"/>
              <a:ext cx="1034533" cy="812301"/>
              <a:chOff x="8472293" y="-88171"/>
              <a:chExt cx="1034533" cy="812301"/>
            </a:xfrm>
          </p:grpSpPr>
          <p:sp>
            <p:nvSpPr>
              <p:cNvPr id="593" name="Google Shape;593;p42"/>
              <p:cNvSpPr/>
              <p:nvPr/>
            </p:nvSpPr>
            <p:spPr>
              <a:xfrm rot="-9791530" flipH="1">
                <a:off x="8835488" y="74639"/>
                <a:ext cx="624204" cy="40390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825" extrusionOk="0">
                    <a:moveTo>
                      <a:pt x="21" y="824"/>
                    </a:moveTo>
                    <a:lnTo>
                      <a:pt x="21" y="824"/>
                    </a:lnTo>
                    <a:cubicBezTo>
                      <a:pt x="110" y="756"/>
                      <a:pt x="199" y="689"/>
                      <a:pt x="290" y="624"/>
                    </a:cubicBezTo>
                    <a:lnTo>
                      <a:pt x="290" y="624"/>
                    </a:lnTo>
                    <a:cubicBezTo>
                      <a:pt x="605" y="399"/>
                      <a:pt x="935" y="195"/>
                      <a:pt x="1275" y="13"/>
                    </a:cubicBezTo>
                    <a:lnTo>
                      <a:pt x="1275" y="0"/>
                    </a:lnTo>
                    <a:lnTo>
                      <a:pt x="1275" y="0"/>
                    </a:lnTo>
                    <a:cubicBezTo>
                      <a:pt x="828" y="237"/>
                      <a:pt x="401" y="513"/>
                      <a:pt x="0" y="824"/>
                    </a:cubicBezTo>
                    <a:lnTo>
                      <a:pt x="21" y="82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2"/>
              <p:cNvSpPr/>
              <p:nvPr/>
            </p:nvSpPr>
            <p:spPr>
              <a:xfrm rot="-9791525" flipH="1">
                <a:off x="8535983" y="30715"/>
                <a:ext cx="907153" cy="574529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172" extrusionOk="0">
                    <a:moveTo>
                      <a:pt x="293" y="940"/>
                    </a:moveTo>
                    <a:lnTo>
                      <a:pt x="293" y="940"/>
                    </a:lnTo>
                    <a:cubicBezTo>
                      <a:pt x="194" y="1014"/>
                      <a:pt x="96" y="1091"/>
                      <a:pt x="0" y="1171"/>
                    </a:cubicBezTo>
                    <a:lnTo>
                      <a:pt x="23" y="1171"/>
                    </a:lnTo>
                    <a:lnTo>
                      <a:pt x="23" y="1171"/>
                    </a:lnTo>
                    <a:cubicBezTo>
                      <a:pt x="450" y="811"/>
                      <a:pt x="925" y="508"/>
                      <a:pt x="1415" y="240"/>
                    </a:cubicBezTo>
                    <a:lnTo>
                      <a:pt x="1415" y="240"/>
                    </a:lnTo>
                    <a:cubicBezTo>
                      <a:pt x="1559" y="161"/>
                      <a:pt x="1704" y="87"/>
                      <a:pt x="1849" y="14"/>
                    </a:cubicBezTo>
                    <a:lnTo>
                      <a:pt x="1849" y="0"/>
                    </a:lnTo>
                    <a:lnTo>
                      <a:pt x="1849" y="0"/>
                    </a:lnTo>
                    <a:cubicBezTo>
                      <a:pt x="1665" y="93"/>
                      <a:pt x="1482" y="188"/>
                      <a:pt x="1302" y="289"/>
                    </a:cubicBezTo>
                    <a:lnTo>
                      <a:pt x="1302" y="289"/>
                    </a:lnTo>
                    <a:cubicBezTo>
                      <a:pt x="953" y="485"/>
                      <a:pt x="613" y="699"/>
                      <a:pt x="293" y="94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5" name="Google Shape;595;p42"/>
          <p:cNvGrpSpPr/>
          <p:nvPr/>
        </p:nvGrpSpPr>
        <p:grpSpPr>
          <a:xfrm rot="-5400000">
            <a:off x="6950195" y="-72731"/>
            <a:ext cx="2455265" cy="2275157"/>
            <a:chOff x="6836470" y="2914707"/>
            <a:chExt cx="2455265" cy="2275157"/>
          </a:xfrm>
        </p:grpSpPr>
        <p:sp>
          <p:nvSpPr>
            <p:cNvPr id="596" name="Google Shape;596;p42"/>
            <p:cNvSpPr/>
            <p:nvPr/>
          </p:nvSpPr>
          <p:spPr>
            <a:xfrm rot="10800000" flipH="1">
              <a:off x="8076275" y="2914707"/>
              <a:ext cx="1065949" cy="2228793"/>
            </a:xfrm>
            <a:custGeom>
              <a:avLst/>
              <a:gdLst/>
              <a:ahLst/>
              <a:cxnLst/>
              <a:rect l="l" t="t" r="r" b="b"/>
              <a:pathLst>
                <a:path w="2522" h="5276" extrusionOk="0">
                  <a:moveTo>
                    <a:pt x="2521" y="0"/>
                  </a:moveTo>
                  <a:lnTo>
                    <a:pt x="2521" y="3528"/>
                  </a:lnTo>
                  <a:lnTo>
                    <a:pt x="2301" y="3763"/>
                  </a:lnTo>
                  <a:lnTo>
                    <a:pt x="2301" y="3763"/>
                  </a:lnTo>
                  <a:cubicBezTo>
                    <a:pt x="2144" y="3930"/>
                    <a:pt x="1985" y="4100"/>
                    <a:pt x="1786" y="4214"/>
                  </a:cubicBezTo>
                  <a:lnTo>
                    <a:pt x="1786" y="4214"/>
                  </a:lnTo>
                  <a:cubicBezTo>
                    <a:pt x="1873" y="3877"/>
                    <a:pt x="2082" y="3573"/>
                    <a:pt x="2367" y="3372"/>
                  </a:cubicBezTo>
                  <a:lnTo>
                    <a:pt x="2367" y="3372"/>
                  </a:lnTo>
                  <a:cubicBezTo>
                    <a:pt x="1989" y="3348"/>
                    <a:pt x="1639" y="3596"/>
                    <a:pt x="1413" y="3900"/>
                  </a:cubicBezTo>
                  <a:lnTo>
                    <a:pt x="1413" y="3900"/>
                  </a:lnTo>
                  <a:cubicBezTo>
                    <a:pt x="1186" y="4203"/>
                    <a:pt x="1050" y="4564"/>
                    <a:pt x="870" y="4897"/>
                  </a:cubicBezTo>
                  <a:lnTo>
                    <a:pt x="870" y="4897"/>
                  </a:lnTo>
                  <a:cubicBezTo>
                    <a:pt x="772" y="5077"/>
                    <a:pt x="591" y="5275"/>
                    <a:pt x="400" y="5200"/>
                  </a:cubicBezTo>
                  <a:lnTo>
                    <a:pt x="400" y="5200"/>
                  </a:lnTo>
                  <a:cubicBezTo>
                    <a:pt x="401" y="4838"/>
                    <a:pt x="497" y="4475"/>
                    <a:pt x="676" y="4159"/>
                  </a:cubicBezTo>
                  <a:lnTo>
                    <a:pt x="676" y="4159"/>
                  </a:lnTo>
                  <a:cubicBezTo>
                    <a:pt x="542" y="4389"/>
                    <a:pt x="266" y="4530"/>
                    <a:pt x="0" y="4501"/>
                  </a:cubicBezTo>
                  <a:lnTo>
                    <a:pt x="0" y="4501"/>
                  </a:lnTo>
                  <a:cubicBezTo>
                    <a:pt x="310" y="3873"/>
                    <a:pt x="619" y="3246"/>
                    <a:pt x="928" y="2618"/>
                  </a:cubicBezTo>
                  <a:lnTo>
                    <a:pt x="928" y="2618"/>
                  </a:lnTo>
                  <a:cubicBezTo>
                    <a:pt x="1018" y="2434"/>
                    <a:pt x="1112" y="2245"/>
                    <a:pt x="1121" y="2039"/>
                  </a:cubicBezTo>
                  <a:lnTo>
                    <a:pt x="1121" y="2039"/>
                  </a:lnTo>
                  <a:cubicBezTo>
                    <a:pt x="1133" y="1800"/>
                    <a:pt x="1030" y="1561"/>
                    <a:pt x="1075" y="1324"/>
                  </a:cubicBezTo>
                  <a:lnTo>
                    <a:pt x="1075" y="1324"/>
                  </a:lnTo>
                  <a:cubicBezTo>
                    <a:pt x="1099" y="1204"/>
                    <a:pt x="1160" y="1082"/>
                    <a:pt x="1123" y="964"/>
                  </a:cubicBezTo>
                  <a:lnTo>
                    <a:pt x="1123" y="964"/>
                  </a:lnTo>
                  <a:cubicBezTo>
                    <a:pt x="1089" y="856"/>
                    <a:pt x="984" y="790"/>
                    <a:pt x="909" y="705"/>
                  </a:cubicBezTo>
                  <a:lnTo>
                    <a:pt x="909" y="705"/>
                  </a:lnTo>
                  <a:cubicBezTo>
                    <a:pt x="745" y="516"/>
                    <a:pt x="751" y="251"/>
                    <a:pt x="819" y="0"/>
                  </a:cubicBezTo>
                  <a:lnTo>
                    <a:pt x="252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6836470" y="4407432"/>
              <a:ext cx="2455265" cy="782432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8" name="Google Shape;598;p42"/>
            <p:cNvGrpSpPr/>
            <p:nvPr/>
          </p:nvGrpSpPr>
          <p:grpSpPr>
            <a:xfrm>
              <a:off x="6977112" y="3760212"/>
              <a:ext cx="769938" cy="1085849"/>
              <a:chOff x="7491412" y="3198812"/>
              <a:chExt cx="769938" cy="1085849"/>
            </a:xfrm>
          </p:grpSpPr>
          <p:sp>
            <p:nvSpPr>
              <p:cNvPr id="599" name="Google Shape;599;p42"/>
              <p:cNvSpPr/>
              <p:nvPr/>
            </p:nvSpPr>
            <p:spPr>
              <a:xfrm>
                <a:off x="7656512" y="3535362"/>
                <a:ext cx="230187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39" extrusionOk="0">
                    <a:moveTo>
                      <a:pt x="589" y="704"/>
                    </a:moveTo>
                    <a:lnTo>
                      <a:pt x="589" y="704"/>
                    </a:lnTo>
                    <a:cubicBezTo>
                      <a:pt x="528" y="589"/>
                      <a:pt x="468" y="475"/>
                      <a:pt x="407" y="360"/>
                    </a:cubicBezTo>
                    <a:lnTo>
                      <a:pt x="407" y="360"/>
                    </a:lnTo>
                    <a:cubicBezTo>
                      <a:pt x="380" y="310"/>
                      <a:pt x="340" y="261"/>
                      <a:pt x="294" y="226"/>
                    </a:cubicBezTo>
                    <a:lnTo>
                      <a:pt x="294" y="226"/>
                    </a:lnTo>
                    <a:cubicBezTo>
                      <a:pt x="286" y="214"/>
                      <a:pt x="280" y="202"/>
                      <a:pt x="274" y="191"/>
                    </a:cubicBezTo>
                    <a:lnTo>
                      <a:pt x="274" y="191"/>
                    </a:lnTo>
                    <a:cubicBezTo>
                      <a:pt x="238" y="122"/>
                      <a:pt x="163" y="29"/>
                      <a:pt x="82" y="15"/>
                    </a:cubicBezTo>
                    <a:lnTo>
                      <a:pt x="82" y="15"/>
                    </a:lnTo>
                    <a:cubicBezTo>
                      <a:pt x="0" y="0"/>
                      <a:pt x="25" y="91"/>
                      <a:pt x="49" y="135"/>
                    </a:cubicBezTo>
                    <a:lnTo>
                      <a:pt x="49" y="135"/>
                    </a:lnTo>
                    <a:cubicBezTo>
                      <a:pt x="91" y="215"/>
                      <a:pt x="134" y="295"/>
                      <a:pt x="177" y="375"/>
                    </a:cubicBezTo>
                    <a:lnTo>
                      <a:pt x="177" y="375"/>
                    </a:lnTo>
                    <a:cubicBezTo>
                      <a:pt x="202" y="457"/>
                      <a:pt x="250" y="532"/>
                      <a:pt x="311" y="600"/>
                    </a:cubicBezTo>
                    <a:lnTo>
                      <a:pt x="311" y="600"/>
                    </a:lnTo>
                    <a:cubicBezTo>
                      <a:pt x="324" y="613"/>
                      <a:pt x="345" y="636"/>
                      <a:pt x="369" y="656"/>
                    </a:cubicBezTo>
                    <a:lnTo>
                      <a:pt x="369" y="656"/>
                    </a:lnTo>
                    <a:cubicBezTo>
                      <a:pt x="406" y="724"/>
                      <a:pt x="478" y="811"/>
                      <a:pt x="556" y="824"/>
                    </a:cubicBezTo>
                    <a:lnTo>
                      <a:pt x="556" y="824"/>
                    </a:lnTo>
                    <a:cubicBezTo>
                      <a:pt x="637" y="838"/>
                      <a:pt x="613" y="748"/>
                      <a:pt x="589" y="704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2"/>
              <p:cNvSpPr/>
              <p:nvPr/>
            </p:nvSpPr>
            <p:spPr>
              <a:xfrm>
                <a:off x="7885112" y="3536950"/>
                <a:ext cx="247651" cy="301626"/>
              </a:xfrm>
              <a:custGeom>
                <a:avLst/>
                <a:gdLst/>
                <a:ahLst/>
                <a:cxnLst/>
                <a:rect l="l" t="t" r="r" b="b"/>
                <a:pathLst>
                  <a:path w="689" h="837" extrusionOk="0">
                    <a:moveTo>
                      <a:pt x="635" y="690"/>
                    </a:moveTo>
                    <a:lnTo>
                      <a:pt x="635" y="690"/>
                    </a:lnTo>
                    <a:cubicBezTo>
                      <a:pt x="570" y="608"/>
                      <a:pt x="544" y="508"/>
                      <a:pt x="511" y="411"/>
                    </a:cubicBezTo>
                    <a:lnTo>
                      <a:pt x="511" y="411"/>
                    </a:lnTo>
                    <a:cubicBezTo>
                      <a:pt x="473" y="297"/>
                      <a:pt x="419" y="192"/>
                      <a:pt x="332" y="107"/>
                    </a:cubicBezTo>
                    <a:lnTo>
                      <a:pt x="332" y="107"/>
                    </a:lnTo>
                    <a:cubicBezTo>
                      <a:pt x="274" y="48"/>
                      <a:pt x="166" y="0"/>
                      <a:pt x="82" y="30"/>
                    </a:cubicBezTo>
                    <a:lnTo>
                      <a:pt x="82" y="30"/>
                    </a:lnTo>
                    <a:cubicBezTo>
                      <a:pt x="0" y="60"/>
                      <a:pt x="31" y="147"/>
                      <a:pt x="79" y="194"/>
                    </a:cubicBezTo>
                    <a:lnTo>
                      <a:pt x="79" y="194"/>
                    </a:lnTo>
                    <a:cubicBezTo>
                      <a:pt x="135" y="249"/>
                      <a:pt x="162" y="346"/>
                      <a:pt x="189" y="427"/>
                    </a:cubicBezTo>
                    <a:lnTo>
                      <a:pt x="189" y="427"/>
                    </a:lnTo>
                    <a:cubicBezTo>
                      <a:pt x="223" y="528"/>
                      <a:pt x="261" y="629"/>
                      <a:pt x="328" y="713"/>
                    </a:cubicBezTo>
                    <a:lnTo>
                      <a:pt x="328" y="713"/>
                    </a:lnTo>
                    <a:cubicBezTo>
                      <a:pt x="384" y="783"/>
                      <a:pt x="476" y="836"/>
                      <a:pt x="568" y="828"/>
                    </a:cubicBezTo>
                    <a:lnTo>
                      <a:pt x="568" y="828"/>
                    </a:lnTo>
                    <a:cubicBezTo>
                      <a:pt x="642" y="822"/>
                      <a:pt x="688" y="755"/>
                      <a:pt x="635" y="690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2"/>
              <p:cNvSpPr/>
              <p:nvPr/>
            </p:nvSpPr>
            <p:spPr>
              <a:xfrm>
                <a:off x="8134350" y="3870325"/>
                <a:ext cx="127000" cy="20002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4" extrusionOk="0">
                    <a:moveTo>
                      <a:pt x="334" y="406"/>
                    </a:moveTo>
                    <a:lnTo>
                      <a:pt x="334" y="406"/>
                    </a:lnTo>
                    <a:cubicBezTo>
                      <a:pt x="333" y="401"/>
                      <a:pt x="332" y="397"/>
                      <a:pt x="331" y="392"/>
                    </a:cubicBezTo>
                    <a:lnTo>
                      <a:pt x="331" y="392"/>
                    </a:lnTo>
                    <a:cubicBezTo>
                      <a:pt x="351" y="307"/>
                      <a:pt x="303" y="200"/>
                      <a:pt x="246" y="136"/>
                    </a:cubicBezTo>
                    <a:lnTo>
                      <a:pt x="246" y="136"/>
                    </a:lnTo>
                    <a:cubicBezTo>
                      <a:pt x="215" y="73"/>
                      <a:pt x="156" y="0"/>
                      <a:pt x="87" y="5"/>
                    </a:cubicBezTo>
                    <a:lnTo>
                      <a:pt x="87" y="5"/>
                    </a:lnTo>
                    <a:cubicBezTo>
                      <a:pt x="0" y="11"/>
                      <a:pt x="18" y="131"/>
                      <a:pt x="37" y="183"/>
                    </a:cubicBezTo>
                    <a:lnTo>
                      <a:pt x="37" y="183"/>
                    </a:lnTo>
                    <a:cubicBezTo>
                      <a:pt x="51" y="219"/>
                      <a:pt x="64" y="256"/>
                      <a:pt x="76" y="292"/>
                    </a:cubicBezTo>
                    <a:lnTo>
                      <a:pt x="76" y="292"/>
                    </a:lnTo>
                    <a:cubicBezTo>
                      <a:pt x="80" y="303"/>
                      <a:pt x="82" y="314"/>
                      <a:pt x="84" y="324"/>
                    </a:cubicBezTo>
                    <a:lnTo>
                      <a:pt x="84" y="324"/>
                    </a:lnTo>
                    <a:cubicBezTo>
                      <a:pt x="98" y="373"/>
                      <a:pt x="115" y="418"/>
                      <a:pt x="145" y="458"/>
                    </a:cubicBezTo>
                    <a:lnTo>
                      <a:pt x="145" y="458"/>
                    </a:lnTo>
                    <a:cubicBezTo>
                      <a:pt x="167" y="486"/>
                      <a:pt x="205" y="524"/>
                      <a:pt x="241" y="533"/>
                    </a:cubicBezTo>
                    <a:lnTo>
                      <a:pt x="241" y="533"/>
                    </a:lnTo>
                    <a:cubicBezTo>
                      <a:pt x="322" y="553"/>
                      <a:pt x="353" y="473"/>
                      <a:pt x="334" y="406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2"/>
              <p:cNvSpPr/>
              <p:nvPr/>
            </p:nvSpPr>
            <p:spPr>
              <a:xfrm>
                <a:off x="7715250" y="3198812"/>
                <a:ext cx="209551" cy="30480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48" extrusionOk="0">
                    <a:moveTo>
                      <a:pt x="558" y="743"/>
                    </a:moveTo>
                    <a:lnTo>
                      <a:pt x="558" y="743"/>
                    </a:lnTo>
                    <a:cubicBezTo>
                      <a:pt x="477" y="551"/>
                      <a:pt x="420" y="348"/>
                      <a:pt x="354" y="151"/>
                    </a:cubicBezTo>
                    <a:lnTo>
                      <a:pt x="354" y="151"/>
                    </a:lnTo>
                    <a:cubicBezTo>
                      <a:pt x="333" y="82"/>
                      <a:pt x="268" y="29"/>
                      <a:pt x="200" y="7"/>
                    </a:cubicBezTo>
                    <a:lnTo>
                      <a:pt x="200" y="7"/>
                    </a:lnTo>
                    <a:cubicBezTo>
                      <a:pt x="177" y="1"/>
                      <a:pt x="141" y="0"/>
                      <a:pt x="115" y="11"/>
                    </a:cubicBezTo>
                    <a:lnTo>
                      <a:pt x="115" y="11"/>
                    </a:lnTo>
                    <a:cubicBezTo>
                      <a:pt x="76" y="2"/>
                      <a:pt x="48" y="25"/>
                      <a:pt x="32" y="59"/>
                    </a:cubicBezTo>
                    <a:lnTo>
                      <a:pt x="32" y="59"/>
                    </a:lnTo>
                    <a:cubicBezTo>
                      <a:pt x="30" y="61"/>
                      <a:pt x="29" y="63"/>
                      <a:pt x="28" y="66"/>
                    </a:cubicBezTo>
                    <a:lnTo>
                      <a:pt x="28" y="66"/>
                    </a:lnTo>
                    <a:cubicBezTo>
                      <a:pt x="0" y="122"/>
                      <a:pt x="39" y="195"/>
                      <a:pt x="68" y="240"/>
                    </a:cubicBezTo>
                    <a:lnTo>
                      <a:pt x="68" y="240"/>
                    </a:lnTo>
                    <a:cubicBezTo>
                      <a:pt x="71" y="242"/>
                      <a:pt x="72" y="245"/>
                      <a:pt x="74" y="248"/>
                    </a:cubicBezTo>
                    <a:lnTo>
                      <a:pt x="74" y="248"/>
                    </a:lnTo>
                    <a:cubicBezTo>
                      <a:pt x="85" y="263"/>
                      <a:pt x="101" y="280"/>
                      <a:pt x="121" y="291"/>
                    </a:cubicBezTo>
                    <a:lnTo>
                      <a:pt x="121" y="291"/>
                    </a:lnTo>
                    <a:cubicBezTo>
                      <a:pt x="139" y="330"/>
                      <a:pt x="156" y="371"/>
                      <a:pt x="174" y="408"/>
                    </a:cubicBezTo>
                    <a:lnTo>
                      <a:pt x="174" y="408"/>
                    </a:lnTo>
                    <a:cubicBezTo>
                      <a:pt x="200" y="456"/>
                      <a:pt x="224" y="504"/>
                      <a:pt x="249" y="553"/>
                    </a:cubicBezTo>
                    <a:lnTo>
                      <a:pt x="249" y="553"/>
                    </a:lnTo>
                    <a:cubicBezTo>
                      <a:pt x="269" y="608"/>
                      <a:pt x="291" y="664"/>
                      <a:pt x="313" y="719"/>
                    </a:cubicBezTo>
                    <a:lnTo>
                      <a:pt x="313" y="719"/>
                    </a:lnTo>
                    <a:cubicBezTo>
                      <a:pt x="339" y="781"/>
                      <a:pt x="424" y="834"/>
                      <a:pt x="491" y="841"/>
                    </a:cubicBezTo>
                    <a:lnTo>
                      <a:pt x="491" y="841"/>
                    </a:lnTo>
                    <a:cubicBezTo>
                      <a:pt x="558" y="847"/>
                      <a:pt x="581" y="801"/>
                      <a:pt x="558" y="743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42"/>
              <p:cNvSpPr/>
              <p:nvPr/>
            </p:nvSpPr>
            <p:spPr>
              <a:xfrm>
                <a:off x="7491412" y="3773487"/>
                <a:ext cx="222250" cy="30797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857" extrusionOk="0">
                    <a:moveTo>
                      <a:pt x="588" y="761"/>
                    </a:moveTo>
                    <a:lnTo>
                      <a:pt x="588" y="761"/>
                    </a:lnTo>
                    <a:cubicBezTo>
                      <a:pt x="481" y="553"/>
                      <a:pt x="375" y="345"/>
                      <a:pt x="268" y="137"/>
                    </a:cubicBezTo>
                    <a:lnTo>
                      <a:pt x="268" y="137"/>
                    </a:lnTo>
                    <a:cubicBezTo>
                      <a:pt x="236" y="75"/>
                      <a:pt x="164" y="19"/>
                      <a:pt x="94" y="8"/>
                    </a:cubicBezTo>
                    <a:lnTo>
                      <a:pt x="94" y="8"/>
                    </a:lnTo>
                    <a:cubicBezTo>
                      <a:pt x="34" y="0"/>
                      <a:pt x="0" y="38"/>
                      <a:pt x="31" y="95"/>
                    </a:cubicBezTo>
                    <a:lnTo>
                      <a:pt x="31" y="95"/>
                    </a:lnTo>
                    <a:cubicBezTo>
                      <a:pt x="138" y="303"/>
                      <a:pt x="245" y="511"/>
                      <a:pt x="351" y="719"/>
                    </a:cubicBezTo>
                    <a:lnTo>
                      <a:pt x="351" y="719"/>
                    </a:lnTo>
                    <a:cubicBezTo>
                      <a:pt x="382" y="781"/>
                      <a:pt x="455" y="838"/>
                      <a:pt x="525" y="847"/>
                    </a:cubicBezTo>
                    <a:lnTo>
                      <a:pt x="525" y="847"/>
                    </a:lnTo>
                    <a:cubicBezTo>
                      <a:pt x="584" y="856"/>
                      <a:pt x="617" y="818"/>
                      <a:pt x="588" y="761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2"/>
              <p:cNvSpPr/>
              <p:nvPr/>
            </p:nvSpPr>
            <p:spPr>
              <a:xfrm>
                <a:off x="7897812" y="4024312"/>
                <a:ext cx="193675" cy="260349"/>
              </a:xfrm>
              <a:custGeom>
                <a:avLst/>
                <a:gdLst/>
                <a:ahLst/>
                <a:cxnLst/>
                <a:rect l="l" t="t" r="r" b="b"/>
                <a:pathLst>
                  <a:path w="538" h="725" extrusionOk="0">
                    <a:moveTo>
                      <a:pt x="458" y="549"/>
                    </a:moveTo>
                    <a:lnTo>
                      <a:pt x="458" y="549"/>
                    </a:lnTo>
                    <a:cubicBezTo>
                      <a:pt x="374" y="410"/>
                      <a:pt x="307" y="264"/>
                      <a:pt x="252" y="112"/>
                    </a:cubicBezTo>
                    <a:lnTo>
                      <a:pt x="252" y="112"/>
                    </a:lnTo>
                    <a:cubicBezTo>
                      <a:pt x="214" y="6"/>
                      <a:pt x="0" y="0"/>
                      <a:pt x="49" y="137"/>
                    </a:cubicBezTo>
                    <a:lnTo>
                      <a:pt x="49" y="137"/>
                    </a:lnTo>
                    <a:cubicBezTo>
                      <a:pt x="109" y="306"/>
                      <a:pt x="188" y="466"/>
                      <a:pt x="281" y="619"/>
                    </a:cubicBezTo>
                    <a:lnTo>
                      <a:pt x="281" y="619"/>
                    </a:lnTo>
                    <a:cubicBezTo>
                      <a:pt x="344" y="724"/>
                      <a:pt x="537" y="678"/>
                      <a:pt x="458" y="549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89B943-DEBA-60E8-2E05-6C7A8150ADFE}"/>
              </a:ext>
            </a:extLst>
          </p:cNvPr>
          <p:cNvCxnSpPr>
            <a:cxnSpLocks/>
          </p:cNvCxnSpPr>
          <p:nvPr/>
        </p:nvCxnSpPr>
        <p:spPr>
          <a:xfrm flipH="1">
            <a:off x="3947505" y="751667"/>
            <a:ext cx="37470" cy="441153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A65411-40FE-4AA9-0F2F-09E0E102FE8F}"/>
              </a:ext>
            </a:extLst>
          </p:cNvPr>
          <p:cNvSpPr txBox="1"/>
          <p:nvPr/>
        </p:nvSpPr>
        <p:spPr>
          <a:xfrm>
            <a:off x="4005145" y="3919537"/>
            <a:ext cx="4264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sz="1400" dirty="0">
                <a:solidFill>
                  <a:srgbClr val="FFC66D"/>
                </a:solidFill>
                <a:effectLst/>
                <a:latin typeface="JetBrains Mono"/>
              </a:rPr>
              <a:t>swap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(array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i_one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i_two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array[</a:t>
            </a:r>
            <a:r>
              <a:rPr lang="en-US" sz="1400" b="1" dirty="0" err="1">
                <a:solidFill>
                  <a:srgbClr val="A9B7C6"/>
                </a:solidFill>
                <a:effectLst/>
                <a:latin typeface="JetBrains Mono"/>
              </a:rPr>
              <a:t>i_one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sz="1400" b="1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array[</a:t>
            </a:r>
            <a:r>
              <a:rPr lang="en-US" sz="1400" b="1" dirty="0" err="1">
                <a:solidFill>
                  <a:srgbClr val="A9B7C6"/>
                </a:solidFill>
                <a:effectLst/>
                <a:latin typeface="JetBrains Mono"/>
              </a:rPr>
              <a:t>i_two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] = array[</a:t>
            </a:r>
            <a:r>
              <a:rPr lang="en-US" sz="1400" b="1" dirty="0" err="1">
                <a:solidFill>
                  <a:srgbClr val="A9B7C6"/>
                </a:solidFill>
                <a:effectLst/>
                <a:latin typeface="JetBrains Mono"/>
              </a:rPr>
              <a:t>i_two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sz="1400" b="1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array[</a:t>
            </a:r>
            <a:r>
              <a:rPr lang="en-US" sz="1400" b="1" dirty="0" err="1">
                <a:solidFill>
                  <a:srgbClr val="A9B7C6"/>
                </a:solidFill>
                <a:effectLst/>
                <a:latin typeface="JetBrains Mono"/>
              </a:rPr>
              <a:t>i_one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5DE20-B59A-6525-40C6-749412FECD27}"/>
              </a:ext>
            </a:extLst>
          </p:cNvPr>
          <p:cNvSpPr txBox="1"/>
          <p:nvPr/>
        </p:nvSpPr>
        <p:spPr>
          <a:xfrm>
            <a:off x="889790" y="3740475"/>
            <a:ext cx="3070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array = [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52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non_recursive_heapsort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(array)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(array)</a:t>
            </a:r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endParaRPr lang="en-US" sz="1400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complexity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Google Shape;610;p4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8219" y="3420559"/>
                <a:ext cx="2714100" cy="935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pt-BR" dirty="0"/>
                  <a:t>Time complixety of the while only</a:t>
                </a:r>
              </a:p>
              <a:p>
                <a:pPr marL="0" lvl="0" indent="0"/>
                <a:endParaRPr lang="pt-BR" dirty="0"/>
              </a:p>
              <a:p>
                <a:pPr marL="0" lvl="0" indent="0"/>
                <a:r>
                  <a:rPr lang="pt-BR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+1-1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10" name="Google Shape;610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8219" y="3420559"/>
                <a:ext cx="2714100" cy="935904"/>
              </a:xfrm>
              <a:prstGeom prst="rect">
                <a:avLst/>
              </a:prstGeom>
              <a:blipFill>
                <a:blip r:embed="rId3"/>
                <a:stretch>
                  <a:fillRect l="-674" b="-7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1" name="Google Shape;611;p43"/>
          <p:cNvSpPr txBox="1">
            <a:spLocks noGrp="1"/>
          </p:cNvSpPr>
          <p:nvPr>
            <p:ph type="subTitle" idx="2"/>
          </p:nvPr>
        </p:nvSpPr>
        <p:spPr>
          <a:xfrm>
            <a:off x="432147" y="1192046"/>
            <a:ext cx="2231062" cy="1639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first while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b="1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= (</a:t>
            </a:r>
            <a:r>
              <a:rPr lang="en-US" b="1" dirty="0">
                <a:solidFill>
                  <a:srgbClr val="A9B7C6"/>
                </a:solidFill>
                <a:effectLst/>
                <a:latin typeface="JetBrains Mono"/>
              </a:rPr>
              <a:t>n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 // </a:t>
            </a:r>
            <a:r>
              <a:rPr lang="en-US" sz="1400" b="1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) - </a:t>
            </a:r>
            <a:r>
              <a:rPr lang="en-US" sz="1400" b="1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sz="1400" b="1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sz="1400" b="1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sz="1400" b="1" dirty="0"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lang="en-US" sz="1400" b="1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 &gt;= </a:t>
            </a:r>
            <a:r>
              <a:rPr lang="en-US" sz="1400" b="1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 b="1" dirty="0" err="1">
                <a:solidFill>
                  <a:srgbClr val="A9B7C6"/>
                </a:solidFill>
                <a:effectLst/>
                <a:latin typeface="JetBrains Mono"/>
              </a:rPr>
              <a:t>heapify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 (array</a:t>
            </a:r>
            <a:r>
              <a:rPr lang="en-US" sz="1400" b="1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lang="en-US" sz="1400" b="1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n)</a:t>
            </a:r>
            <a:b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 b="1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400" b="1" dirty="0">
                <a:solidFill>
                  <a:srgbClr val="A9B7C6"/>
                </a:solidFill>
                <a:effectLst/>
                <a:latin typeface="JetBrains Mono"/>
              </a:rPr>
              <a:t> -= </a:t>
            </a:r>
            <a:r>
              <a:rPr lang="en-US" sz="1400" b="1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endParaRPr b="1" dirty="0"/>
          </a:p>
        </p:txBody>
      </p:sp>
      <p:sp>
        <p:nvSpPr>
          <p:cNvPr id="614" name="Google Shape;614;p43"/>
          <p:cNvSpPr/>
          <p:nvPr/>
        </p:nvSpPr>
        <p:spPr>
          <a:xfrm>
            <a:off x="2275764" y="1541297"/>
            <a:ext cx="733279" cy="614500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3"/>
          <p:cNvSpPr/>
          <p:nvPr/>
        </p:nvSpPr>
        <p:spPr>
          <a:xfrm rot="-10154621">
            <a:off x="4869797" y="1662762"/>
            <a:ext cx="733279" cy="614501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43"/>
          <p:cNvGrpSpPr/>
          <p:nvPr/>
        </p:nvGrpSpPr>
        <p:grpSpPr>
          <a:xfrm>
            <a:off x="5054000" y="1825842"/>
            <a:ext cx="364865" cy="324822"/>
            <a:chOff x="5765817" y="3227724"/>
            <a:chExt cx="364865" cy="324822"/>
          </a:xfrm>
        </p:grpSpPr>
        <p:sp>
          <p:nvSpPr>
            <p:cNvPr id="617" name="Google Shape;617;p43"/>
            <p:cNvSpPr/>
            <p:nvPr/>
          </p:nvSpPr>
          <p:spPr>
            <a:xfrm>
              <a:off x="5765817" y="3227724"/>
              <a:ext cx="364865" cy="324822"/>
            </a:xfrm>
            <a:custGeom>
              <a:avLst/>
              <a:gdLst/>
              <a:ahLst/>
              <a:cxnLst/>
              <a:rect l="l" t="t" r="r" b="b"/>
              <a:pathLst>
                <a:path w="11490" h="10229" extrusionOk="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6022144" y="3250429"/>
              <a:ext cx="85484" cy="84341"/>
            </a:xfrm>
            <a:custGeom>
              <a:avLst/>
              <a:gdLst/>
              <a:ahLst/>
              <a:cxnLst/>
              <a:rect l="l" t="t" r="r" b="b"/>
              <a:pathLst>
                <a:path w="2692" h="2656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62987" y="3250429"/>
              <a:ext cx="73386" cy="43504"/>
            </a:xfrm>
            <a:custGeom>
              <a:avLst/>
              <a:gdLst/>
              <a:ahLst/>
              <a:cxnLst/>
              <a:rect l="l" t="t" r="r" b="b"/>
              <a:pathLst>
                <a:path w="2311" h="137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43"/>
          <p:cNvGrpSpPr/>
          <p:nvPr/>
        </p:nvGrpSpPr>
        <p:grpSpPr>
          <a:xfrm>
            <a:off x="2380367" y="1643393"/>
            <a:ext cx="364484" cy="364897"/>
            <a:chOff x="865862" y="3207306"/>
            <a:chExt cx="364484" cy="364897"/>
          </a:xfrm>
        </p:grpSpPr>
        <p:sp>
          <p:nvSpPr>
            <p:cNvPr id="621" name="Google Shape;621;p43"/>
            <p:cNvSpPr/>
            <p:nvPr/>
          </p:nvSpPr>
          <p:spPr>
            <a:xfrm>
              <a:off x="928229" y="3269323"/>
              <a:ext cx="240131" cy="240100"/>
            </a:xfrm>
            <a:custGeom>
              <a:avLst/>
              <a:gdLst/>
              <a:ahLst/>
              <a:cxnLst/>
              <a:rect l="l" t="t" r="r" b="b"/>
              <a:pathLst>
                <a:path w="7562" h="7561" extrusionOk="0">
                  <a:moveTo>
                    <a:pt x="3775" y="0"/>
                  </a:moveTo>
                  <a:cubicBezTo>
                    <a:pt x="1692" y="0"/>
                    <a:pt x="1" y="1703"/>
                    <a:pt x="1" y="3787"/>
                  </a:cubicBezTo>
                  <a:cubicBezTo>
                    <a:pt x="1" y="5870"/>
                    <a:pt x="1692" y="7561"/>
                    <a:pt x="3775" y="7561"/>
                  </a:cubicBezTo>
                  <a:cubicBezTo>
                    <a:pt x="4454" y="7561"/>
                    <a:pt x="5121" y="7382"/>
                    <a:pt x="5704" y="7037"/>
                  </a:cubicBezTo>
                  <a:cubicBezTo>
                    <a:pt x="5787" y="6977"/>
                    <a:pt x="5823" y="6858"/>
                    <a:pt x="5775" y="6775"/>
                  </a:cubicBezTo>
                  <a:cubicBezTo>
                    <a:pt x="5736" y="6720"/>
                    <a:pt x="5672" y="6691"/>
                    <a:pt x="5605" y="6691"/>
                  </a:cubicBezTo>
                  <a:cubicBezTo>
                    <a:pt x="5570" y="6691"/>
                    <a:pt x="5534" y="6699"/>
                    <a:pt x="5502" y="6716"/>
                  </a:cubicBezTo>
                  <a:cubicBezTo>
                    <a:pt x="4990" y="7025"/>
                    <a:pt x="4394" y="7192"/>
                    <a:pt x="3775" y="7192"/>
                  </a:cubicBezTo>
                  <a:cubicBezTo>
                    <a:pt x="1906" y="7192"/>
                    <a:pt x="382" y="5668"/>
                    <a:pt x="382" y="3798"/>
                  </a:cubicBezTo>
                  <a:cubicBezTo>
                    <a:pt x="382" y="1917"/>
                    <a:pt x="1906" y="405"/>
                    <a:pt x="3775" y="405"/>
                  </a:cubicBezTo>
                  <a:cubicBezTo>
                    <a:pt x="5656" y="405"/>
                    <a:pt x="7168" y="1917"/>
                    <a:pt x="7168" y="3798"/>
                  </a:cubicBezTo>
                  <a:cubicBezTo>
                    <a:pt x="7168" y="4775"/>
                    <a:pt x="6740" y="5715"/>
                    <a:pt x="6002" y="6358"/>
                  </a:cubicBezTo>
                  <a:cubicBezTo>
                    <a:pt x="5918" y="6430"/>
                    <a:pt x="5906" y="6549"/>
                    <a:pt x="5978" y="6620"/>
                  </a:cubicBezTo>
                  <a:cubicBezTo>
                    <a:pt x="6024" y="6667"/>
                    <a:pt x="6082" y="6691"/>
                    <a:pt x="6136" y="6691"/>
                  </a:cubicBezTo>
                  <a:cubicBezTo>
                    <a:pt x="6179" y="6691"/>
                    <a:pt x="6220" y="6676"/>
                    <a:pt x="6252" y="6644"/>
                  </a:cubicBezTo>
                  <a:cubicBezTo>
                    <a:pt x="7085" y="5930"/>
                    <a:pt x="7561" y="4882"/>
                    <a:pt x="7561" y="3787"/>
                  </a:cubicBezTo>
                  <a:cubicBezTo>
                    <a:pt x="7561" y="1703"/>
                    <a:pt x="5859" y="0"/>
                    <a:pt x="3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956205" y="3297681"/>
              <a:ext cx="184179" cy="184147"/>
            </a:xfrm>
            <a:custGeom>
              <a:avLst/>
              <a:gdLst/>
              <a:ahLst/>
              <a:cxnLst/>
              <a:rect l="l" t="t" r="r" b="b"/>
              <a:pathLst>
                <a:path w="5800" h="5799" extrusionOk="0">
                  <a:moveTo>
                    <a:pt x="2894" y="0"/>
                  </a:moveTo>
                  <a:cubicBezTo>
                    <a:pt x="1311" y="0"/>
                    <a:pt x="1" y="1298"/>
                    <a:pt x="1" y="2905"/>
                  </a:cubicBezTo>
                  <a:cubicBezTo>
                    <a:pt x="1" y="4501"/>
                    <a:pt x="1287" y="5799"/>
                    <a:pt x="2894" y="5799"/>
                  </a:cubicBezTo>
                  <a:cubicBezTo>
                    <a:pt x="4502" y="5799"/>
                    <a:pt x="5799" y="4513"/>
                    <a:pt x="5799" y="2905"/>
                  </a:cubicBezTo>
                  <a:cubicBezTo>
                    <a:pt x="5799" y="2322"/>
                    <a:pt x="5621" y="1751"/>
                    <a:pt x="5311" y="1286"/>
                  </a:cubicBezTo>
                  <a:cubicBezTo>
                    <a:pt x="5276" y="1229"/>
                    <a:pt x="5219" y="1202"/>
                    <a:pt x="5159" y="1202"/>
                  </a:cubicBezTo>
                  <a:cubicBezTo>
                    <a:pt x="5118" y="1202"/>
                    <a:pt x="5076" y="1215"/>
                    <a:pt x="5037" y="1239"/>
                  </a:cubicBezTo>
                  <a:cubicBezTo>
                    <a:pt x="4954" y="1298"/>
                    <a:pt x="4942" y="1417"/>
                    <a:pt x="5002" y="1501"/>
                  </a:cubicBezTo>
                  <a:cubicBezTo>
                    <a:pt x="5275" y="1917"/>
                    <a:pt x="5430" y="2417"/>
                    <a:pt x="5430" y="2905"/>
                  </a:cubicBezTo>
                  <a:cubicBezTo>
                    <a:pt x="5430" y="4287"/>
                    <a:pt x="4299" y="5418"/>
                    <a:pt x="2918" y="5418"/>
                  </a:cubicBezTo>
                  <a:cubicBezTo>
                    <a:pt x="1525" y="5418"/>
                    <a:pt x="394" y="4287"/>
                    <a:pt x="394" y="2905"/>
                  </a:cubicBezTo>
                  <a:cubicBezTo>
                    <a:pt x="394" y="1524"/>
                    <a:pt x="1513" y="393"/>
                    <a:pt x="2894" y="393"/>
                  </a:cubicBezTo>
                  <a:cubicBezTo>
                    <a:pt x="3525" y="393"/>
                    <a:pt x="4132" y="631"/>
                    <a:pt x="4597" y="1036"/>
                  </a:cubicBezTo>
                  <a:cubicBezTo>
                    <a:pt x="4628" y="1073"/>
                    <a:pt x="4669" y="1089"/>
                    <a:pt x="4712" y="1089"/>
                  </a:cubicBezTo>
                  <a:cubicBezTo>
                    <a:pt x="4764" y="1089"/>
                    <a:pt x="4819" y="1064"/>
                    <a:pt x="4859" y="1024"/>
                  </a:cubicBezTo>
                  <a:cubicBezTo>
                    <a:pt x="4942" y="953"/>
                    <a:pt x="4918" y="834"/>
                    <a:pt x="4847" y="762"/>
                  </a:cubicBezTo>
                  <a:cubicBezTo>
                    <a:pt x="4311" y="274"/>
                    <a:pt x="3609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1042039" y="3207306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lnTo>
                    <a:pt x="1" y="1310"/>
                  </a:lnTo>
                  <a:cubicBezTo>
                    <a:pt x="1" y="1430"/>
                    <a:pt x="96" y="1501"/>
                    <a:pt x="191" y="1501"/>
                  </a:cubicBezTo>
                  <a:cubicBezTo>
                    <a:pt x="298" y="1501"/>
                    <a:pt x="394" y="1418"/>
                    <a:pt x="394" y="1310"/>
                  </a:cubicBezTo>
                  <a:lnTo>
                    <a:pt x="394" y="203"/>
                  </a:lnTo>
                  <a:cubicBezTo>
                    <a:pt x="394" y="96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42039" y="3524538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310"/>
                  </a:lnTo>
                  <a:cubicBezTo>
                    <a:pt x="1" y="1417"/>
                    <a:pt x="84" y="1500"/>
                    <a:pt x="191" y="1500"/>
                  </a:cubicBezTo>
                  <a:cubicBezTo>
                    <a:pt x="298" y="1500"/>
                    <a:pt x="394" y="1417"/>
                    <a:pt x="394" y="1310"/>
                  </a:cubicBezTo>
                  <a:lnTo>
                    <a:pt x="394" y="191"/>
                  </a:ln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953188" y="3230836"/>
              <a:ext cx="31406" cy="43441"/>
            </a:xfrm>
            <a:custGeom>
              <a:avLst/>
              <a:gdLst/>
              <a:ahLst/>
              <a:cxnLst/>
              <a:rect l="l" t="t" r="r" b="b"/>
              <a:pathLst>
                <a:path w="989" h="1368" extrusionOk="0">
                  <a:moveTo>
                    <a:pt x="217" y="0"/>
                  </a:moveTo>
                  <a:cubicBezTo>
                    <a:pt x="185" y="0"/>
                    <a:pt x="153" y="7"/>
                    <a:pt x="120" y="22"/>
                  </a:cubicBezTo>
                  <a:cubicBezTo>
                    <a:pt x="36" y="81"/>
                    <a:pt x="1" y="188"/>
                    <a:pt x="48" y="296"/>
                  </a:cubicBezTo>
                  <a:lnTo>
                    <a:pt x="608" y="1272"/>
                  </a:lnTo>
                  <a:cubicBezTo>
                    <a:pt x="644" y="1331"/>
                    <a:pt x="715" y="1367"/>
                    <a:pt x="775" y="1367"/>
                  </a:cubicBezTo>
                  <a:cubicBezTo>
                    <a:pt x="798" y="1367"/>
                    <a:pt x="834" y="1343"/>
                    <a:pt x="870" y="1331"/>
                  </a:cubicBezTo>
                  <a:cubicBezTo>
                    <a:pt x="953" y="1272"/>
                    <a:pt x="989" y="1165"/>
                    <a:pt x="941" y="1070"/>
                  </a:cubicBezTo>
                  <a:lnTo>
                    <a:pt x="394" y="93"/>
                  </a:lnTo>
                  <a:cubicBezTo>
                    <a:pt x="352" y="35"/>
                    <a:pt x="288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1111614" y="3505485"/>
              <a:ext cx="30644" cy="42520"/>
            </a:xfrm>
            <a:custGeom>
              <a:avLst/>
              <a:gdLst/>
              <a:ahLst/>
              <a:cxnLst/>
              <a:rect l="l" t="t" r="r" b="b"/>
              <a:pathLst>
                <a:path w="965" h="1339" extrusionOk="0">
                  <a:moveTo>
                    <a:pt x="210" y="1"/>
                  </a:moveTo>
                  <a:cubicBezTo>
                    <a:pt x="181" y="1"/>
                    <a:pt x="151" y="6"/>
                    <a:pt x="119" y="17"/>
                  </a:cubicBezTo>
                  <a:cubicBezTo>
                    <a:pt x="24" y="76"/>
                    <a:pt x="0" y="183"/>
                    <a:pt x="48" y="291"/>
                  </a:cubicBezTo>
                  <a:lnTo>
                    <a:pt x="596" y="1255"/>
                  </a:lnTo>
                  <a:cubicBezTo>
                    <a:pt x="620" y="1314"/>
                    <a:pt x="691" y="1338"/>
                    <a:pt x="751" y="1338"/>
                  </a:cubicBezTo>
                  <a:cubicBezTo>
                    <a:pt x="786" y="1338"/>
                    <a:pt x="810" y="1326"/>
                    <a:pt x="846" y="1314"/>
                  </a:cubicBezTo>
                  <a:cubicBezTo>
                    <a:pt x="929" y="1255"/>
                    <a:pt x="965" y="1148"/>
                    <a:pt x="917" y="1041"/>
                  </a:cubicBezTo>
                  <a:lnTo>
                    <a:pt x="381" y="100"/>
                  </a:lnTo>
                  <a:cubicBezTo>
                    <a:pt x="339" y="33"/>
                    <a:pt x="279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888916" y="3295998"/>
              <a:ext cx="44648" cy="29691"/>
            </a:xfrm>
            <a:custGeom>
              <a:avLst/>
              <a:gdLst/>
              <a:ahLst/>
              <a:cxnLst/>
              <a:rect l="l" t="t" r="r" b="b"/>
              <a:pathLst>
                <a:path w="1406" h="935" extrusionOk="0">
                  <a:moveTo>
                    <a:pt x="203" y="0"/>
                  </a:moveTo>
                  <a:cubicBezTo>
                    <a:pt x="136" y="0"/>
                    <a:pt x="64" y="37"/>
                    <a:pt x="24" y="101"/>
                  </a:cubicBezTo>
                  <a:cubicBezTo>
                    <a:pt x="1" y="184"/>
                    <a:pt x="36" y="303"/>
                    <a:pt x="120" y="351"/>
                  </a:cubicBezTo>
                  <a:lnTo>
                    <a:pt x="1084" y="899"/>
                  </a:lnTo>
                  <a:cubicBezTo>
                    <a:pt x="1120" y="923"/>
                    <a:pt x="1144" y="934"/>
                    <a:pt x="1179" y="934"/>
                  </a:cubicBezTo>
                  <a:cubicBezTo>
                    <a:pt x="1239" y="934"/>
                    <a:pt x="1310" y="899"/>
                    <a:pt x="1334" y="839"/>
                  </a:cubicBezTo>
                  <a:cubicBezTo>
                    <a:pt x="1406" y="756"/>
                    <a:pt x="1358" y="637"/>
                    <a:pt x="1263" y="577"/>
                  </a:cubicBezTo>
                  <a:lnTo>
                    <a:pt x="298" y="30"/>
                  </a:lnTo>
                  <a:cubicBezTo>
                    <a:pt x="271" y="10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162644" y="3454106"/>
              <a:ext cx="45029" cy="30390"/>
            </a:xfrm>
            <a:custGeom>
              <a:avLst/>
              <a:gdLst/>
              <a:ahLst/>
              <a:cxnLst/>
              <a:rect l="l" t="t" r="r" b="b"/>
              <a:pathLst>
                <a:path w="1418" h="957" extrusionOk="0">
                  <a:moveTo>
                    <a:pt x="237" y="1"/>
                  </a:moveTo>
                  <a:cubicBezTo>
                    <a:pt x="171" y="1"/>
                    <a:pt x="101" y="41"/>
                    <a:pt x="60" y="99"/>
                  </a:cubicBezTo>
                  <a:cubicBezTo>
                    <a:pt x="1" y="194"/>
                    <a:pt x="48" y="313"/>
                    <a:pt x="132" y="373"/>
                  </a:cubicBezTo>
                  <a:lnTo>
                    <a:pt x="1096" y="920"/>
                  </a:lnTo>
                  <a:cubicBezTo>
                    <a:pt x="1132" y="932"/>
                    <a:pt x="1156" y="956"/>
                    <a:pt x="1191" y="956"/>
                  </a:cubicBezTo>
                  <a:cubicBezTo>
                    <a:pt x="1251" y="956"/>
                    <a:pt x="1322" y="920"/>
                    <a:pt x="1346" y="861"/>
                  </a:cubicBezTo>
                  <a:cubicBezTo>
                    <a:pt x="1418" y="766"/>
                    <a:pt x="1382" y="646"/>
                    <a:pt x="1299" y="575"/>
                  </a:cubicBezTo>
                  <a:lnTo>
                    <a:pt x="322" y="27"/>
                  </a:lnTo>
                  <a:cubicBezTo>
                    <a:pt x="296" y="9"/>
                    <a:pt x="267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865862" y="3383864"/>
              <a:ext cx="47664" cy="12130"/>
            </a:xfrm>
            <a:custGeom>
              <a:avLst/>
              <a:gdLst/>
              <a:ahLst/>
              <a:cxnLst/>
              <a:rect l="l" t="t" r="r" b="b"/>
              <a:pathLst>
                <a:path w="1501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87"/>
                    <a:pt x="84" y="382"/>
                    <a:pt x="191" y="382"/>
                  </a:cubicBezTo>
                  <a:lnTo>
                    <a:pt x="1310" y="382"/>
                  </a:lnTo>
                  <a:cubicBezTo>
                    <a:pt x="1429" y="382"/>
                    <a:pt x="1501" y="299"/>
                    <a:pt x="1501" y="191"/>
                  </a:cubicBezTo>
                  <a:cubicBezTo>
                    <a:pt x="1501" y="84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1182300" y="3383864"/>
              <a:ext cx="48045" cy="12130"/>
            </a:xfrm>
            <a:custGeom>
              <a:avLst/>
              <a:gdLst/>
              <a:ahLst/>
              <a:cxnLst/>
              <a:rect l="l" t="t" r="r" b="b"/>
              <a:pathLst>
                <a:path w="1513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87"/>
                    <a:pt x="96" y="382"/>
                    <a:pt x="203" y="382"/>
                  </a:cubicBezTo>
                  <a:lnTo>
                    <a:pt x="1311" y="382"/>
                  </a:lnTo>
                  <a:cubicBezTo>
                    <a:pt x="1418" y="382"/>
                    <a:pt x="1513" y="287"/>
                    <a:pt x="1513" y="191"/>
                  </a:cubicBezTo>
                  <a:cubicBezTo>
                    <a:pt x="1513" y="84"/>
                    <a:pt x="1430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888916" y="3454011"/>
              <a:ext cx="43885" cy="30104"/>
            </a:xfrm>
            <a:custGeom>
              <a:avLst/>
              <a:gdLst/>
              <a:ahLst/>
              <a:cxnLst/>
              <a:rect l="l" t="t" r="r" b="b"/>
              <a:pathLst>
                <a:path w="1382" h="948" extrusionOk="0">
                  <a:moveTo>
                    <a:pt x="1186" y="1"/>
                  </a:moveTo>
                  <a:cubicBezTo>
                    <a:pt x="1152" y="1"/>
                    <a:pt x="1117" y="10"/>
                    <a:pt x="1084" y="30"/>
                  </a:cubicBezTo>
                  <a:lnTo>
                    <a:pt x="120" y="590"/>
                  </a:lnTo>
                  <a:cubicBezTo>
                    <a:pt x="36" y="649"/>
                    <a:pt x="1" y="745"/>
                    <a:pt x="48" y="852"/>
                  </a:cubicBezTo>
                  <a:cubicBezTo>
                    <a:pt x="72" y="911"/>
                    <a:pt x="144" y="947"/>
                    <a:pt x="215" y="947"/>
                  </a:cubicBezTo>
                  <a:cubicBezTo>
                    <a:pt x="239" y="947"/>
                    <a:pt x="274" y="923"/>
                    <a:pt x="298" y="911"/>
                  </a:cubicBezTo>
                  <a:lnTo>
                    <a:pt x="1263" y="364"/>
                  </a:lnTo>
                  <a:cubicBezTo>
                    <a:pt x="1358" y="304"/>
                    <a:pt x="1382" y="197"/>
                    <a:pt x="1334" y="90"/>
                  </a:cubicBezTo>
                  <a:cubicBezTo>
                    <a:pt x="1311" y="35"/>
                    <a:pt x="1251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163025" y="3295648"/>
              <a:ext cx="44648" cy="30040"/>
            </a:xfrm>
            <a:custGeom>
              <a:avLst/>
              <a:gdLst/>
              <a:ahLst/>
              <a:cxnLst/>
              <a:rect l="l" t="t" r="r" b="b"/>
              <a:pathLst>
                <a:path w="1406" h="946" extrusionOk="0">
                  <a:moveTo>
                    <a:pt x="1177" y="1"/>
                  </a:moveTo>
                  <a:cubicBezTo>
                    <a:pt x="1147" y="1"/>
                    <a:pt x="1115" y="6"/>
                    <a:pt x="1084" y="17"/>
                  </a:cubicBezTo>
                  <a:lnTo>
                    <a:pt x="120" y="576"/>
                  </a:lnTo>
                  <a:cubicBezTo>
                    <a:pt x="36" y="636"/>
                    <a:pt x="1" y="731"/>
                    <a:pt x="48" y="838"/>
                  </a:cubicBezTo>
                  <a:cubicBezTo>
                    <a:pt x="96" y="910"/>
                    <a:pt x="155" y="945"/>
                    <a:pt x="227" y="945"/>
                  </a:cubicBezTo>
                  <a:cubicBezTo>
                    <a:pt x="251" y="945"/>
                    <a:pt x="286" y="934"/>
                    <a:pt x="310" y="910"/>
                  </a:cubicBezTo>
                  <a:lnTo>
                    <a:pt x="1287" y="362"/>
                  </a:lnTo>
                  <a:cubicBezTo>
                    <a:pt x="1370" y="302"/>
                    <a:pt x="1406" y="195"/>
                    <a:pt x="1358" y="100"/>
                  </a:cubicBezTo>
                  <a:cubicBezTo>
                    <a:pt x="1316" y="33"/>
                    <a:pt x="1250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953188" y="3505835"/>
              <a:ext cx="31787" cy="43282"/>
            </a:xfrm>
            <a:custGeom>
              <a:avLst/>
              <a:gdLst/>
              <a:ahLst/>
              <a:cxnLst/>
              <a:rect l="l" t="t" r="r" b="b"/>
              <a:pathLst>
                <a:path w="1001" h="1363" extrusionOk="0">
                  <a:moveTo>
                    <a:pt x="782" y="0"/>
                  </a:moveTo>
                  <a:cubicBezTo>
                    <a:pt x="714" y="0"/>
                    <a:pt x="648" y="37"/>
                    <a:pt x="608" y="101"/>
                  </a:cubicBezTo>
                  <a:lnTo>
                    <a:pt x="60" y="1065"/>
                  </a:lnTo>
                  <a:cubicBezTo>
                    <a:pt x="1" y="1161"/>
                    <a:pt x="48" y="1280"/>
                    <a:pt x="132" y="1327"/>
                  </a:cubicBezTo>
                  <a:cubicBezTo>
                    <a:pt x="167" y="1351"/>
                    <a:pt x="191" y="1363"/>
                    <a:pt x="227" y="1363"/>
                  </a:cubicBezTo>
                  <a:cubicBezTo>
                    <a:pt x="286" y="1363"/>
                    <a:pt x="358" y="1327"/>
                    <a:pt x="394" y="1280"/>
                  </a:cubicBezTo>
                  <a:lnTo>
                    <a:pt x="941" y="303"/>
                  </a:lnTo>
                  <a:cubicBezTo>
                    <a:pt x="1001" y="184"/>
                    <a:pt x="965" y="65"/>
                    <a:pt x="882" y="30"/>
                  </a:cubicBezTo>
                  <a:cubicBezTo>
                    <a:pt x="850" y="10"/>
                    <a:pt x="816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1111614" y="3231726"/>
              <a:ext cx="31025" cy="42933"/>
            </a:xfrm>
            <a:custGeom>
              <a:avLst/>
              <a:gdLst/>
              <a:ahLst/>
              <a:cxnLst/>
              <a:rect l="l" t="t" r="r" b="b"/>
              <a:pathLst>
                <a:path w="977" h="1352" extrusionOk="0">
                  <a:moveTo>
                    <a:pt x="754" y="0"/>
                  </a:moveTo>
                  <a:cubicBezTo>
                    <a:pt x="688" y="0"/>
                    <a:pt x="620" y="37"/>
                    <a:pt x="572" y="101"/>
                  </a:cubicBezTo>
                  <a:lnTo>
                    <a:pt x="24" y="1065"/>
                  </a:lnTo>
                  <a:cubicBezTo>
                    <a:pt x="0" y="1137"/>
                    <a:pt x="24" y="1256"/>
                    <a:pt x="119" y="1315"/>
                  </a:cubicBezTo>
                  <a:cubicBezTo>
                    <a:pt x="143" y="1339"/>
                    <a:pt x="179" y="1351"/>
                    <a:pt x="203" y="1351"/>
                  </a:cubicBezTo>
                  <a:cubicBezTo>
                    <a:pt x="262" y="1351"/>
                    <a:pt x="346" y="1315"/>
                    <a:pt x="370" y="1256"/>
                  </a:cubicBezTo>
                  <a:lnTo>
                    <a:pt x="917" y="291"/>
                  </a:lnTo>
                  <a:cubicBezTo>
                    <a:pt x="977" y="208"/>
                    <a:pt x="941" y="89"/>
                    <a:pt x="846" y="29"/>
                  </a:cubicBezTo>
                  <a:cubicBezTo>
                    <a:pt x="818" y="10"/>
                    <a:pt x="786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3"/>
          <p:cNvGrpSpPr/>
          <p:nvPr/>
        </p:nvGrpSpPr>
        <p:grpSpPr>
          <a:xfrm>
            <a:off x="6734478" y="3031439"/>
            <a:ext cx="2902141" cy="2808715"/>
            <a:chOff x="6734478" y="3031439"/>
            <a:chExt cx="2902141" cy="2808715"/>
          </a:xfrm>
        </p:grpSpPr>
        <p:sp>
          <p:nvSpPr>
            <p:cNvPr id="636" name="Google Shape;636;p43"/>
            <p:cNvSpPr/>
            <p:nvPr/>
          </p:nvSpPr>
          <p:spPr>
            <a:xfrm rot="-10443105">
              <a:off x="7487090" y="3112558"/>
              <a:ext cx="1680170" cy="2206448"/>
            </a:xfrm>
            <a:custGeom>
              <a:avLst/>
              <a:gdLst/>
              <a:ahLst/>
              <a:cxnLst/>
              <a:rect l="l" t="t" r="r" b="b"/>
              <a:pathLst>
                <a:path w="3731" h="4901" extrusionOk="0">
                  <a:moveTo>
                    <a:pt x="2159" y="1233"/>
                  </a:moveTo>
                  <a:lnTo>
                    <a:pt x="2159" y="1233"/>
                  </a:lnTo>
                  <a:cubicBezTo>
                    <a:pt x="2193" y="1274"/>
                    <a:pt x="2245" y="1294"/>
                    <a:pt x="2281" y="1331"/>
                  </a:cubicBezTo>
                  <a:lnTo>
                    <a:pt x="2281" y="1331"/>
                  </a:lnTo>
                  <a:cubicBezTo>
                    <a:pt x="2412" y="1469"/>
                    <a:pt x="2250" y="1679"/>
                    <a:pt x="2137" y="1834"/>
                  </a:cubicBezTo>
                  <a:lnTo>
                    <a:pt x="2137" y="1834"/>
                  </a:lnTo>
                  <a:cubicBezTo>
                    <a:pt x="1871" y="2202"/>
                    <a:pt x="1898" y="2724"/>
                    <a:pt x="1626" y="3087"/>
                  </a:cubicBezTo>
                  <a:lnTo>
                    <a:pt x="1626" y="3087"/>
                  </a:lnTo>
                  <a:cubicBezTo>
                    <a:pt x="1341" y="3468"/>
                    <a:pt x="771" y="3617"/>
                    <a:pt x="616" y="4065"/>
                  </a:cubicBezTo>
                  <a:lnTo>
                    <a:pt x="616" y="4065"/>
                  </a:lnTo>
                  <a:cubicBezTo>
                    <a:pt x="562" y="4220"/>
                    <a:pt x="569" y="4389"/>
                    <a:pt x="531" y="4548"/>
                  </a:cubicBezTo>
                  <a:lnTo>
                    <a:pt x="531" y="4548"/>
                  </a:lnTo>
                  <a:cubicBezTo>
                    <a:pt x="491" y="4708"/>
                    <a:pt x="383" y="4873"/>
                    <a:pt x="221" y="4891"/>
                  </a:cubicBezTo>
                  <a:lnTo>
                    <a:pt x="221" y="4891"/>
                  </a:lnTo>
                  <a:cubicBezTo>
                    <a:pt x="141" y="4900"/>
                    <a:pt x="64" y="4870"/>
                    <a:pt x="0" y="4818"/>
                  </a:cubicBezTo>
                  <a:lnTo>
                    <a:pt x="0" y="2312"/>
                  </a:lnTo>
                  <a:lnTo>
                    <a:pt x="0" y="2312"/>
                  </a:lnTo>
                  <a:cubicBezTo>
                    <a:pt x="559" y="1470"/>
                    <a:pt x="1197" y="645"/>
                    <a:pt x="1929" y="0"/>
                  </a:cubicBezTo>
                  <a:lnTo>
                    <a:pt x="3730" y="0"/>
                  </a:lnTo>
                  <a:lnTo>
                    <a:pt x="3730" y="0"/>
                  </a:lnTo>
                  <a:cubicBezTo>
                    <a:pt x="3279" y="292"/>
                    <a:pt x="2823" y="575"/>
                    <a:pt x="2360" y="850"/>
                  </a:cubicBezTo>
                  <a:lnTo>
                    <a:pt x="2360" y="850"/>
                  </a:lnTo>
                  <a:cubicBezTo>
                    <a:pt x="2218" y="933"/>
                    <a:pt x="2056" y="1105"/>
                    <a:pt x="2159" y="1233"/>
                  </a:cubicBezTo>
                </a:path>
              </a:pathLst>
            </a:custGeom>
            <a:solidFill>
              <a:srgbClr val="FFDE75">
                <a:alpha val="59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7" name="Google Shape;637;p43"/>
            <p:cNvGrpSpPr/>
            <p:nvPr/>
          </p:nvGrpSpPr>
          <p:grpSpPr>
            <a:xfrm rot="10800000" flipH="1">
              <a:off x="8494712" y="3744907"/>
              <a:ext cx="649287" cy="1398587"/>
              <a:chOff x="4314412" y="2648100"/>
              <a:chExt cx="649287" cy="1398587"/>
            </a:xfrm>
          </p:grpSpPr>
          <p:sp>
            <p:nvSpPr>
              <p:cNvPr id="638" name="Google Shape;638;p43"/>
              <p:cNvSpPr/>
              <p:nvPr/>
            </p:nvSpPr>
            <p:spPr>
              <a:xfrm>
                <a:off x="4498562" y="2767162"/>
                <a:ext cx="2206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816" extrusionOk="0">
                    <a:moveTo>
                      <a:pt x="202" y="173"/>
                    </a:moveTo>
                    <a:lnTo>
                      <a:pt x="202" y="173"/>
                    </a:lnTo>
                    <a:cubicBezTo>
                      <a:pt x="198" y="179"/>
                      <a:pt x="195" y="187"/>
                      <a:pt x="191" y="192"/>
                    </a:cubicBezTo>
                    <a:lnTo>
                      <a:pt x="191" y="192"/>
                    </a:lnTo>
                    <a:cubicBezTo>
                      <a:pt x="162" y="202"/>
                      <a:pt x="138" y="223"/>
                      <a:pt x="121" y="257"/>
                    </a:cubicBezTo>
                    <a:lnTo>
                      <a:pt x="121" y="257"/>
                    </a:lnTo>
                    <a:cubicBezTo>
                      <a:pt x="68" y="366"/>
                      <a:pt x="30" y="480"/>
                      <a:pt x="12" y="600"/>
                    </a:cubicBezTo>
                    <a:lnTo>
                      <a:pt x="12" y="600"/>
                    </a:lnTo>
                    <a:cubicBezTo>
                      <a:pt x="0" y="684"/>
                      <a:pt x="62" y="759"/>
                      <a:pt x="137" y="788"/>
                    </a:cubicBezTo>
                    <a:lnTo>
                      <a:pt x="137" y="788"/>
                    </a:lnTo>
                    <a:cubicBezTo>
                      <a:pt x="199" y="813"/>
                      <a:pt x="315" y="815"/>
                      <a:pt x="345" y="735"/>
                    </a:cubicBezTo>
                    <a:lnTo>
                      <a:pt x="345" y="735"/>
                    </a:lnTo>
                    <a:cubicBezTo>
                      <a:pt x="395" y="601"/>
                      <a:pt x="454" y="472"/>
                      <a:pt x="521" y="347"/>
                    </a:cubicBezTo>
                    <a:lnTo>
                      <a:pt x="521" y="347"/>
                    </a:lnTo>
                    <a:cubicBezTo>
                      <a:pt x="613" y="173"/>
                      <a:pt x="294" y="0"/>
                      <a:pt x="202" y="173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3"/>
              <p:cNvSpPr/>
              <p:nvPr/>
            </p:nvSpPr>
            <p:spPr>
              <a:xfrm>
                <a:off x="4554125" y="3176737"/>
                <a:ext cx="230186" cy="34448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56" extrusionOk="0">
                    <a:moveTo>
                      <a:pt x="376" y="85"/>
                    </a:moveTo>
                    <a:lnTo>
                      <a:pt x="376" y="85"/>
                    </a:lnTo>
                    <a:cubicBezTo>
                      <a:pt x="241" y="244"/>
                      <a:pt x="126" y="417"/>
                      <a:pt x="32" y="603"/>
                    </a:cubicBezTo>
                    <a:lnTo>
                      <a:pt x="32" y="603"/>
                    </a:lnTo>
                    <a:cubicBezTo>
                      <a:pt x="0" y="667"/>
                      <a:pt x="61" y="772"/>
                      <a:pt x="97" y="822"/>
                    </a:cubicBezTo>
                    <a:lnTo>
                      <a:pt x="97" y="822"/>
                    </a:lnTo>
                    <a:cubicBezTo>
                      <a:pt x="114" y="847"/>
                      <a:pt x="203" y="955"/>
                      <a:pt x="234" y="892"/>
                    </a:cubicBezTo>
                    <a:lnTo>
                      <a:pt x="234" y="892"/>
                    </a:lnTo>
                    <a:cubicBezTo>
                      <a:pt x="327" y="705"/>
                      <a:pt x="442" y="532"/>
                      <a:pt x="578" y="374"/>
                    </a:cubicBezTo>
                    <a:lnTo>
                      <a:pt x="578" y="374"/>
                    </a:lnTo>
                    <a:cubicBezTo>
                      <a:pt x="640" y="302"/>
                      <a:pt x="449" y="0"/>
                      <a:pt x="376" y="85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3"/>
              <p:cNvSpPr/>
              <p:nvPr/>
            </p:nvSpPr>
            <p:spPr>
              <a:xfrm>
                <a:off x="4673187" y="3632350"/>
                <a:ext cx="1539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23" extrusionOk="0">
                    <a:moveTo>
                      <a:pt x="266" y="11"/>
                    </a:moveTo>
                    <a:lnTo>
                      <a:pt x="266" y="11"/>
                    </a:lnTo>
                    <a:cubicBezTo>
                      <a:pt x="221" y="20"/>
                      <a:pt x="173" y="36"/>
                      <a:pt x="136" y="64"/>
                    </a:cubicBezTo>
                    <a:lnTo>
                      <a:pt x="136" y="64"/>
                    </a:lnTo>
                    <a:cubicBezTo>
                      <a:pt x="112" y="82"/>
                      <a:pt x="77" y="110"/>
                      <a:pt x="74" y="143"/>
                    </a:cubicBezTo>
                    <a:lnTo>
                      <a:pt x="74" y="143"/>
                    </a:lnTo>
                    <a:cubicBezTo>
                      <a:pt x="74" y="151"/>
                      <a:pt x="73" y="158"/>
                      <a:pt x="72" y="165"/>
                    </a:cubicBezTo>
                    <a:lnTo>
                      <a:pt x="72" y="165"/>
                    </a:lnTo>
                    <a:cubicBezTo>
                      <a:pt x="50" y="179"/>
                      <a:pt x="28" y="197"/>
                      <a:pt x="16" y="220"/>
                    </a:cubicBezTo>
                    <a:lnTo>
                      <a:pt x="16" y="220"/>
                    </a:lnTo>
                    <a:cubicBezTo>
                      <a:pt x="5" y="243"/>
                      <a:pt x="0" y="274"/>
                      <a:pt x="22" y="294"/>
                    </a:cubicBezTo>
                    <a:lnTo>
                      <a:pt x="22" y="294"/>
                    </a:lnTo>
                    <a:cubicBezTo>
                      <a:pt x="48" y="316"/>
                      <a:pt x="86" y="322"/>
                      <a:pt x="120" y="320"/>
                    </a:cubicBezTo>
                    <a:lnTo>
                      <a:pt x="120" y="320"/>
                    </a:lnTo>
                    <a:cubicBezTo>
                      <a:pt x="166" y="317"/>
                      <a:pt x="213" y="305"/>
                      <a:pt x="254" y="285"/>
                    </a:cubicBezTo>
                    <a:lnTo>
                      <a:pt x="254" y="285"/>
                    </a:lnTo>
                    <a:cubicBezTo>
                      <a:pt x="334" y="245"/>
                      <a:pt x="416" y="173"/>
                      <a:pt x="423" y="79"/>
                    </a:cubicBezTo>
                    <a:lnTo>
                      <a:pt x="423" y="79"/>
                    </a:lnTo>
                    <a:cubicBezTo>
                      <a:pt x="427" y="1"/>
                      <a:pt x="320" y="0"/>
                      <a:pt x="266" y="11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3"/>
              <p:cNvSpPr/>
              <p:nvPr/>
            </p:nvSpPr>
            <p:spPr>
              <a:xfrm>
                <a:off x="4314412" y="3906987"/>
                <a:ext cx="166687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86" extrusionOk="0">
                    <a:moveTo>
                      <a:pt x="449" y="138"/>
                    </a:moveTo>
                    <a:lnTo>
                      <a:pt x="449" y="138"/>
                    </a:lnTo>
                    <a:cubicBezTo>
                      <a:pt x="416" y="51"/>
                      <a:pt x="322" y="8"/>
                      <a:pt x="235" y="3"/>
                    </a:cubicBezTo>
                    <a:lnTo>
                      <a:pt x="235" y="3"/>
                    </a:lnTo>
                    <a:cubicBezTo>
                      <a:pt x="171" y="0"/>
                      <a:pt x="104" y="26"/>
                      <a:pt x="59" y="71"/>
                    </a:cubicBezTo>
                    <a:lnTo>
                      <a:pt x="59" y="71"/>
                    </a:lnTo>
                    <a:cubicBezTo>
                      <a:pt x="24" y="106"/>
                      <a:pt x="0" y="162"/>
                      <a:pt x="6" y="210"/>
                    </a:cubicBezTo>
                    <a:lnTo>
                      <a:pt x="6" y="210"/>
                    </a:lnTo>
                    <a:cubicBezTo>
                      <a:pt x="11" y="251"/>
                      <a:pt x="25" y="282"/>
                      <a:pt x="55" y="313"/>
                    </a:cubicBezTo>
                    <a:lnTo>
                      <a:pt x="55" y="313"/>
                    </a:lnTo>
                    <a:cubicBezTo>
                      <a:pt x="86" y="343"/>
                      <a:pt x="136" y="370"/>
                      <a:pt x="179" y="377"/>
                    </a:cubicBezTo>
                    <a:lnTo>
                      <a:pt x="179" y="377"/>
                    </a:lnTo>
                    <a:cubicBezTo>
                      <a:pt x="219" y="382"/>
                      <a:pt x="266" y="385"/>
                      <a:pt x="302" y="363"/>
                    </a:cubicBezTo>
                    <a:lnTo>
                      <a:pt x="302" y="363"/>
                    </a:lnTo>
                    <a:cubicBezTo>
                      <a:pt x="330" y="345"/>
                      <a:pt x="360" y="315"/>
                      <a:pt x="356" y="279"/>
                    </a:cubicBezTo>
                    <a:lnTo>
                      <a:pt x="356" y="279"/>
                    </a:lnTo>
                    <a:cubicBezTo>
                      <a:pt x="356" y="277"/>
                      <a:pt x="356" y="276"/>
                      <a:pt x="356" y="274"/>
                    </a:cubicBezTo>
                    <a:lnTo>
                      <a:pt x="356" y="274"/>
                    </a:lnTo>
                    <a:cubicBezTo>
                      <a:pt x="383" y="268"/>
                      <a:pt x="412" y="255"/>
                      <a:pt x="429" y="236"/>
                    </a:cubicBezTo>
                    <a:lnTo>
                      <a:pt x="429" y="236"/>
                    </a:lnTo>
                    <a:cubicBezTo>
                      <a:pt x="452" y="212"/>
                      <a:pt x="461" y="171"/>
                      <a:pt x="449" y="138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3"/>
              <p:cNvSpPr/>
              <p:nvPr/>
            </p:nvSpPr>
            <p:spPr>
              <a:xfrm>
                <a:off x="4831937" y="2883050"/>
                <a:ext cx="131762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6" extrusionOk="0">
                    <a:moveTo>
                      <a:pt x="367" y="16"/>
                    </a:moveTo>
                    <a:lnTo>
                      <a:pt x="367" y="400"/>
                    </a:lnTo>
                    <a:lnTo>
                      <a:pt x="367" y="400"/>
                    </a:lnTo>
                    <a:cubicBezTo>
                      <a:pt x="343" y="415"/>
                      <a:pt x="315" y="431"/>
                      <a:pt x="287" y="441"/>
                    </a:cubicBezTo>
                    <a:lnTo>
                      <a:pt x="287" y="441"/>
                    </a:lnTo>
                    <a:cubicBezTo>
                      <a:pt x="204" y="475"/>
                      <a:pt x="114" y="415"/>
                      <a:pt x="65" y="351"/>
                    </a:cubicBezTo>
                    <a:lnTo>
                      <a:pt x="65" y="351"/>
                    </a:lnTo>
                    <a:cubicBezTo>
                      <a:pt x="25" y="297"/>
                      <a:pt x="0" y="183"/>
                      <a:pt x="81" y="151"/>
                    </a:cubicBezTo>
                    <a:lnTo>
                      <a:pt x="81" y="151"/>
                    </a:lnTo>
                    <a:cubicBezTo>
                      <a:pt x="99" y="144"/>
                      <a:pt x="116" y="136"/>
                      <a:pt x="134" y="125"/>
                    </a:cubicBezTo>
                    <a:lnTo>
                      <a:pt x="134" y="125"/>
                    </a:lnTo>
                    <a:cubicBezTo>
                      <a:pt x="137" y="123"/>
                      <a:pt x="145" y="117"/>
                      <a:pt x="147" y="116"/>
                    </a:cubicBezTo>
                    <a:lnTo>
                      <a:pt x="147" y="116"/>
                    </a:lnTo>
                    <a:cubicBezTo>
                      <a:pt x="147" y="116"/>
                      <a:pt x="147" y="116"/>
                      <a:pt x="147" y="117"/>
                    </a:cubicBezTo>
                    <a:lnTo>
                      <a:pt x="147" y="117"/>
                    </a:lnTo>
                    <a:cubicBezTo>
                      <a:pt x="149" y="115"/>
                      <a:pt x="151" y="112"/>
                      <a:pt x="154" y="111"/>
                    </a:cubicBezTo>
                    <a:lnTo>
                      <a:pt x="154" y="111"/>
                    </a:lnTo>
                    <a:cubicBezTo>
                      <a:pt x="180" y="88"/>
                      <a:pt x="204" y="61"/>
                      <a:pt x="223" y="31"/>
                    </a:cubicBezTo>
                    <a:lnTo>
                      <a:pt x="223" y="31"/>
                    </a:lnTo>
                    <a:cubicBezTo>
                      <a:pt x="243" y="1"/>
                      <a:pt x="292" y="0"/>
                      <a:pt x="323" y="3"/>
                    </a:cubicBezTo>
                    <a:lnTo>
                      <a:pt x="323" y="3"/>
                    </a:lnTo>
                    <a:cubicBezTo>
                      <a:pt x="339" y="5"/>
                      <a:pt x="354" y="9"/>
                      <a:pt x="367" y="16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3"/>
              <p:cNvSpPr/>
              <p:nvPr/>
            </p:nvSpPr>
            <p:spPr>
              <a:xfrm>
                <a:off x="4662075" y="2648100"/>
                <a:ext cx="153987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88" extrusionOk="0">
                    <a:moveTo>
                      <a:pt x="424" y="66"/>
                    </a:moveTo>
                    <a:lnTo>
                      <a:pt x="424" y="66"/>
                    </a:lnTo>
                    <a:cubicBezTo>
                      <a:pt x="416" y="142"/>
                      <a:pt x="387" y="211"/>
                      <a:pt x="336" y="269"/>
                    </a:cubicBezTo>
                    <a:lnTo>
                      <a:pt x="336" y="269"/>
                    </a:lnTo>
                    <a:cubicBezTo>
                      <a:pt x="321" y="287"/>
                      <a:pt x="293" y="281"/>
                      <a:pt x="273" y="277"/>
                    </a:cubicBezTo>
                    <a:lnTo>
                      <a:pt x="273" y="277"/>
                    </a:lnTo>
                    <a:cubicBezTo>
                      <a:pt x="230" y="269"/>
                      <a:pt x="191" y="251"/>
                      <a:pt x="151" y="232"/>
                    </a:cubicBezTo>
                    <a:lnTo>
                      <a:pt x="151" y="232"/>
                    </a:lnTo>
                    <a:cubicBezTo>
                      <a:pt x="115" y="214"/>
                      <a:pt x="74" y="189"/>
                      <a:pt x="44" y="161"/>
                    </a:cubicBezTo>
                    <a:lnTo>
                      <a:pt x="44" y="161"/>
                    </a:lnTo>
                    <a:cubicBezTo>
                      <a:pt x="39" y="157"/>
                      <a:pt x="0" y="120"/>
                      <a:pt x="13" y="106"/>
                    </a:cubicBezTo>
                    <a:lnTo>
                      <a:pt x="13" y="106"/>
                    </a:lnTo>
                    <a:cubicBezTo>
                      <a:pt x="41" y="73"/>
                      <a:pt x="62" y="38"/>
                      <a:pt x="76" y="0"/>
                    </a:cubicBezTo>
                    <a:lnTo>
                      <a:pt x="386" y="0"/>
                    </a:lnTo>
                    <a:lnTo>
                      <a:pt x="386" y="0"/>
                    </a:lnTo>
                    <a:cubicBezTo>
                      <a:pt x="409" y="19"/>
                      <a:pt x="426" y="41"/>
                      <a:pt x="424" y="66"/>
                    </a:cubicBezTo>
                  </a:path>
                </a:pathLst>
              </a:custGeom>
              <a:solidFill>
                <a:srgbClr val="FA1F67">
                  <a:alpha val="454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4" name="Google Shape;644;p43"/>
            <p:cNvSpPr/>
            <p:nvPr/>
          </p:nvSpPr>
          <p:spPr>
            <a:xfrm rot="6674163">
              <a:off x="8141244" y="4481592"/>
              <a:ext cx="1562013" cy="925827"/>
            </a:xfrm>
            <a:custGeom>
              <a:avLst/>
              <a:gdLst/>
              <a:ahLst/>
              <a:cxnLst/>
              <a:rect l="l" t="t" r="r" b="b"/>
              <a:pathLst>
                <a:path w="3874" h="2299" extrusionOk="0">
                  <a:moveTo>
                    <a:pt x="3873" y="1863"/>
                  </a:moveTo>
                  <a:lnTo>
                    <a:pt x="3873" y="2298"/>
                  </a:lnTo>
                  <a:lnTo>
                    <a:pt x="3873" y="2298"/>
                  </a:lnTo>
                  <a:cubicBezTo>
                    <a:pt x="3664" y="2288"/>
                    <a:pt x="3455" y="2275"/>
                    <a:pt x="3247" y="2260"/>
                  </a:cubicBezTo>
                  <a:lnTo>
                    <a:pt x="3247" y="2260"/>
                  </a:lnTo>
                  <a:cubicBezTo>
                    <a:pt x="2968" y="2240"/>
                    <a:pt x="2689" y="2210"/>
                    <a:pt x="2415" y="2153"/>
                  </a:cubicBezTo>
                  <a:lnTo>
                    <a:pt x="2415" y="2153"/>
                  </a:lnTo>
                  <a:cubicBezTo>
                    <a:pt x="1881" y="2043"/>
                    <a:pt x="1349" y="1816"/>
                    <a:pt x="1033" y="1348"/>
                  </a:cubicBezTo>
                  <a:lnTo>
                    <a:pt x="1033" y="1348"/>
                  </a:lnTo>
                  <a:cubicBezTo>
                    <a:pt x="938" y="1205"/>
                    <a:pt x="867" y="1048"/>
                    <a:pt x="787" y="898"/>
                  </a:cubicBezTo>
                  <a:lnTo>
                    <a:pt x="787" y="898"/>
                  </a:lnTo>
                  <a:cubicBezTo>
                    <a:pt x="707" y="748"/>
                    <a:pt x="612" y="610"/>
                    <a:pt x="500" y="483"/>
                  </a:cubicBezTo>
                  <a:lnTo>
                    <a:pt x="500" y="483"/>
                  </a:lnTo>
                  <a:cubicBezTo>
                    <a:pt x="349" y="309"/>
                    <a:pt x="175" y="152"/>
                    <a:pt x="0" y="0"/>
                  </a:cubicBezTo>
                  <a:lnTo>
                    <a:pt x="490" y="0"/>
                  </a:lnTo>
                  <a:lnTo>
                    <a:pt x="490" y="0"/>
                  </a:lnTo>
                  <a:cubicBezTo>
                    <a:pt x="563" y="77"/>
                    <a:pt x="633" y="158"/>
                    <a:pt x="696" y="242"/>
                  </a:cubicBezTo>
                  <a:lnTo>
                    <a:pt x="696" y="242"/>
                  </a:lnTo>
                  <a:cubicBezTo>
                    <a:pt x="896" y="508"/>
                    <a:pt x="996" y="834"/>
                    <a:pt x="1208" y="1090"/>
                  </a:cubicBezTo>
                  <a:lnTo>
                    <a:pt x="1208" y="1090"/>
                  </a:lnTo>
                  <a:cubicBezTo>
                    <a:pt x="1555" y="1509"/>
                    <a:pt x="2118" y="1676"/>
                    <a:pt x="2636" y="1758"/>
                  </a:cubicBezTo>
                  <a:lnTo>
                    <a:pt x="2636" y="1758"/>
                  </a:lnTo>
                  <a:cubicBezTo>
                    <a:pt x="2937" y="1805"/>
                    <a:pt x="3243" y="1825"/>
                    <a:pt x="3548" y="1844"/>
                  </a:cubicBezTo>
                  <a:lnTo>
                    <a:pt x="3548" y="1844"/>
                  </a:lnTo>
                  <a:cubicBezTo>
                    <a:pt x="3656" y="1850"/>
                    <a:pt x="3765" y="1857"/>
                    <a:pt x="3873" y="186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 rot="10800000" flipH="1">
              <a:off x="6734478" y="3955453"/>
              <a:ext cx="2468677" cy="1360950"/>
            </a:xfrm>
            <a:custGeom>
              <a:avLst/>
              <a:gdLst/>
              <a:ahLst/>
              <a:cxnLst/>
              <a:rect l="l" t="t" r="r" b="b"/>
              <a:pathLst>
                <a:path w="6449" h="3553" extrusionOk="0">
                  <a:moveTo>
                    <a:pt x="6448" y="3119"/>
                  </a:moveTo>
                  <a:lnTo>
                    <a:pt x="6448" y="3552"/>
                  </a:lnTo>
                  <a:lnTo>
                    <a:pt x="6448" y="3552"/>
                  </a:lnTo>
                  <a:cubicBezTo>
                    <a:pt x="5504" y="3345"/>
                    <a:pt x="4538" y="3219"/>
                    <a:pt x="3628" y="2876"/>
                  </a:cubicBezTo>
                  <a:lnTo>
                    <a:pt x="3628" y="2876"/>
                  </a:lnTo>
                  <a:cubicBezTo>
                    <a:pt x="2821" y="2570"/>
                    <a:pt x="2069" y="2123"/>
                    <a:pt x="1408" y="1565"/>
                  </a:cubicBezTo>
                  <a:lnTo>
                    <a:pt x="1408" y="1565"/>
                  </a:lnTo>
                  <a:cubicBezTo>
                    <a:pt x="869" y="1110"/>
                    <a:pt x="394" y="584"/>
                    <a:pt x="0" y="0"/>
                  </a:cubicBezTo>
                  <a:lnTo>
                    <a:pt x="322" y="0"/>
                  </a:lnTo>
                  <a:lnTo>
                    <a:pt x="322" y="0"/>
                  </a:lnTo>
                  <a:cubicBezTo>
                    <a:pt x="736" y="531"/>
                    <a:pt x="1221" y="1006"/>
                    <a:pt x="1761" y="1411"/>
                  </a:cubicBezTo>
                  <a:lnTo>
                    <a:pt x="1761" y="1411"/>
                  </a:lnTo>
                  <a:cubicBezTo>
                    <a:pt x="2480" y="1949"/>
                    <a:pt x="3291" y="2361"/>
                    <a:pt x="4152" y="2616"/>
                  </a:cubicBezTo>
                  <a:lnTo>
                    <a:pt x="4152" y="2616"/>
                  </a:lnTo>
                  <a:cubicBezTo>
                    <a:pt x="4679" y="2771"/>
                    <a:pt x="5219" y="2873"/>
                    <a:pt x="5757" y="2978"/>
                  </a:cubicBezTo>
                  <a:lnTo>
                    <a:pt x="5757" y="2978"/>
                  </a:lnTo>
                  <a:cubicBezTo>
                    <a:pt x="5988" y="3022"/>
                    <a:pt x="6220" y="3068"/>
                    <a:pt x="6448" y="31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F47F67-D067-C203-D194-ADB13E11C427}"/>
              </a:ext>
            </a:extLst>
          </p:cNvPr>
          <p:cNvSpPr txBox="1"/>
          <p:nvPr/>
        </p:nvSpPr>
        <p:spPr>
          <a:xfrm>
            <a:off x="5675192" y="1388068"/>
            <a:ext cx="276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total for this while(n)=t(n)in </a:t>
            </a:r>
            <a:r>
              <a:rPr lang="en-US" dirty="0" err="1"/>
              <a:t>heapif</a:t>
            </a:r>
            <a:r>
              <a:rPr lang="en-US" dirty="0"/>
              <a:t>*t(n)of the while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7A3D1-2868-0211-EEF5-221B608BDB38}"/>
              </a:ext>
            </a:extLst>
          </p:cNvPr>
          <p:cNvSpPr txBox="1"/>
          <p:nvPr/>
        </p:nvSpPr>
        <p:spPr>
          <a:xfrm>
            <a:off x="2744850" y="2598174"/>
            <a:ext cx="5016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Heapif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this case called n/2 times and only travers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parenets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nodes and do not travers any leaf nodes so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complixity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this case </a:t>
            </a:r>
            <a:r>
              <a:rPr lang="hy-AM" dirty="0">
                <a:solidFill>
                  <a:schemeClr val="bg2">
                    <a:lumMod val="50000"/>
                  </a:schemeClr>
                </a:solidFill>
              </a:rPr>
              <a:t>Օ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A6F52-55F6-2049-6D46-1C2E3F2BBA33}"/>
                  </a:ext>
                </a:extLst>
              </p:cNvPr>
              <p:cNvSpPr txBox="1"/>
              <p:nvPr/>
            </p:nvSpPr>
            <p:spPr>
              <a:xfrm>
                <a:off x="3546539" y="4456989"/>
                <a:ext cx="3830746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 total for this while(n)=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hy-AM" dirty="0">
                    <a:solidFill>
                      <a:schemeClr val="bg2">
                        <a:lumMod val="50000"/>
                      </a:schemeClr>
                    </a:solidFill>
                  </a:rPr>
                  <a:t>Օ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log(n)=n log(n)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A6F52-55F6-2049-6D46-1C2E3F2B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539" y="4456989"/>
                <a:ext cx="3830746" cy="379463"/>
              </a:xfrm>
              <a:prstGeom prst="rect">
                <a:avLst/>
              </a:prstGeom>
              <a:blipFill>
                <a:blip r:embed="rId4"/>
                <a:stretch>
                  <a:fillRect l="-478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ontinue time complexity</a:t>
            </a:r>
            <a:endParaRPr dirty="0"/>
          </a:p>
        </p:txBody>
      </p:sp>
      <p:sp>
        <p:nvSpPr>
          <p:cNvPr id="652" name="Google Shape;652;p44"/>
          <p:cNvSpPr txBox="1">
            <a:spLocks noGrp="1"/>
          </p:cNvSpPr>
          <p:nvPr>
            <p:ph type="subTitle" idx="2"/>
          </p:nvPr>
        </p:nvSpPr>
        <p:spPr>
          <a:xfrm>
            <a:off x="3422100" y="2835127"/>
            <a:ext cx="2299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>
                <a:solidFill>
                  <a:schemeClr val="bg1">
                    <a:lumMod val="50000"/>
                  </a:schemeClr>
                </a:solidFill>
              </a:rPr>
              <a:t>Օ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(1)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3" name="Google Shape;653;p44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5041390" y="2760762"/>
                <a:ext cx="4102610" cy="21959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T(n)of this while =T(n)*(T(n)swap+ T(n)</a:t>
                </a:r>
                <a:r>
                  <a:rPr lang="en-US" dirty="0" err="1">
                    <a:solidFill>
                      <a:schemeClr val="bg2">
                        <a:lumMod val="75000"/>
                      </a:schemeClr>
                    </a:solidFill>
                  </a:rPr>
                  <a:t>heapify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T(n)</a:t>
                </a:r>
                <a:r>
                  <a:rPr lang="en-US" dirty="0" err="1">
                    <a:solidFill>
                      <a:schemeClr val="bg2">
                        <a:lumMod val="75000"/>
                      </a:schemeClr>
                    </a:solidFill>
                  </a:rPr>
                  <a:t>heapify</a:t>
                </a:r>
                <a:r>
                  <a:rPr lang="en-US" dirty="0"/>
                  <a:t>=</a:t>
                </a:r>
                <a:r>
                  <a:rPr lang="hy-AM" dirty="0">
                    <a:solidFill>
                      <a:schemeClr val="bg1">
                        <a:lumMod val="50000"/>
                      </a:schemeClr>
                    </a:solidFill>
                  </a:rPr>
                  <a:t>Օ(1)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/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T(n)=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−1+1=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hy-AM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/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T(n)of this while=n*2</a:t>
                </a:r>
                <a:r>
                  <a:rPr lang="hy-AM" dirty="0">
                    <a:solidFill>
                      <a:schemeClr val="bg1">
                        <a:lumMod val="50000"/>
                      </a:schemeClr>
                    </a:solidFill>
                  </a:rPr>
                  <a:t>Օ(1)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=n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53" name="Google Shape;653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5041390" y="2760762"/>
                <a:ext cx="4102610" cy="2195998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4" name="Google Shape;654;p44"/>
          <p:cNvSpPr txBox="1">
            <a:spLocks noGrp="1"/>
          </p:cNvSpPr>
          <p:nvPr>
            <p:ph type="subTitle" idx="4"/>
          </p:nvPr>
        </p:nvSpPr>
        <p:spPr>
          <a:xfrm>
            <a:off x="64101" y="2380550"/>
            <a:ext cx="3476619" cy="1478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= n - 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swap(array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heapify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(array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-= 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endParaRPr dirty="0"/>
          </a:p>
        </p:txBody>
      </p:sp>
      <p:sp>
        <p:nvSpPr>
          <p:cNvPr id="657" name="Google Shape;657;p44"/>
          <p:cNvSpPr/>
          <p:nvPr/>
        </p:nvSpPr>
        <p:spPr>
          <a:xfrm>
            <a:off x="875385" y="1662763"/>
            <a:ext cx="733279" cy="614500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4"/>
          <p:cNvSpPr/>
          <p:nvPr/>
        </p:nvSpPr>
        <p:spPr>
          <a:xfrm rot="8387485">
            <a:off x="3055460" y="4284275"/>
            <a:ext cx="733280" cy="614500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4"/>
          <p:cNvSpPr/>
          <p:nvPr/>
        </p:nvSpPr>
        <p:spPr>
          <a:xfrm rot="-9820013">
            <a:off x="7062070" y="1264805"/>
            <a:ext cx="733279" cy="614500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63839F-907D-B1E6-F220-5A2FD47972D5}"/>
              </a:ext>
            </a:extLst>
          </p:cNvPr>
          <p:cNvCxnSpPr/>
          <p:nvPr/>
        </p:nvCxnSpPr>
        <p:spPr>
          <a:xfrm>
            <a:off x="2138183" y="3080084"/>
            <a:ext cx="103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E77669C-8D39-7098-C3E4-E742E291BCE2}"/>
              </a:ext>
            </a:extLst>
          </p:cNvPr>
          <p:cNvCxnSpPr/>
          <p:nvPr/>
        </p:nvCxnSpPr>
        <p:spPr>
          <a:xfrm>
            <a:off x="2318230" y="3406978"/>
            <a:ext cx="2688198" cy="529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1E6E7B-5EDF-7D9E-5ED3-A76DB88C11E6}"/>
              </a:ext>
            </a:extLst>
          </p:cNvPr>
          <p:cNvSpPr txBox="1"/>
          <p:nvPr/>
        </p:nvSpPr>
        <p:spPr>
          <a:xfrm>
            <a:off x="3466699" y="1500621"/>
            <a:ext cx="22552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T(n)=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n log(n)+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y-AM" sz="1800" dirty="0">
                <a:solidFill>
                  <a:schemeClr val="bg1">
                    <a:lumMod val="50000"/>
                  </a:schemeClr>
                </a:solidFill>
              </a:rPr>
              <a:t> Օ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n log(n)+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70"/>
          <p:cNvSpPr/>
          <p:nvPr/>
        </p:nvSpPr>
        <p:spPr>
          <a:xfrm rot="-8647587">
            <a:off x="3994354" y="2875240"/>
            <a:ext cx="733279" cy="614500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70"/>
          <p:cNvSpPr/>
          <p:nvPr/>
        </p:nvSpPr>
        <p:spPr>
          <a:xfrm>
            <a:off x="2306908" y="2915071"/>
            <a:ext cx="733279" cy="614500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70"/>
          <p:cNvSpPr txBox="1">
            <a:spLocks noGrp="1"/>
          </p:cNvSpPr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416" name="Google Shape;1416;p7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questions?</a:t>
            </a:r>
            <a:endParaRPr sz="2000" b="1" dirty="0"/>
          </a:p>
        </p:txBody>
      </p:sp>
      <p:sp>
        <p:nvSpPr>
          <p:cNvPr id="1426" name="Google Shape;1426;p70"/>
          <p:cNvSpPr/>
          <p:nvPr/>
        </p:nvSpPr>
        <p:spPr>
          <a:xfrm rot="-10601343">
            <a:off x="5651729" y="2875240"/>
            <a:ext cx="733279" cy="614500"/>
          </a:xfrm>
          <a:custGeom>
            <a:avLst/>
            <a:gdLst/>
            <a:ahLst/>
            <a:cxnLst/>
            <a:rect l="l" t="t" r="r" b="b"/>
            <a:pathLst>
              <a:path w="462" h="386" extrusionOk="0">
                <a:moveTo>
                  <a:pt x="449" y="138"/>
                </a:moveTo>
                <a:lnTo>
                  <a:pt x="449" y="138"/>
                </a:lnTo>
                <a:cubicBezTo>
                  <a:pt x="416" y="51"/>
                  <a:pt x="322" y="8"/>
                  <a:pt x="235" y="3"/>
                </a:cubicBezTo>
                <a:lnTo>
                  <a:pt x="235" y="3"/>
                </a:lnTo>
                <a:cubicBezTo>
                  <a:pt x="171" y="0"/>
                  <a:pt x="104" y="26"/>
                  <a:pt x="59" y="71"/>
                </a:cubicBezTo>
                <a:lnTo>
                  <a:pt x="59" y="71"/>
                </a:lnTo>
                <a:cubicBezTo>
                  <a:pt x="24" y="106"/>
                  <a:pt x="0" y="162"/>
                  <a:pt x="6" y="210"/>
                </a:cubicBezTo>
                <a:lnTo>
                  <a:pt x="6" y="210"/>
                </a:lnTo>
                <a:cubicBezTo>
                  <a:pt x="11" y="251"/>
                  <a:pt x="25" y="282"/>
                  <a:pt x="55" y="313"/>
                </a:cubicBezTo>
                <a:lnTo>
                  <a:pt x="55" y="313"/>
                </a:lnTo>
                <a:cubicBezTo>
                  <a:pt x="86" y="343"/>
                  <a:pt x="136" y="370"/>
                  <a:pt x="179" y="377"/>
                </a:cubicBezTo>
                <a:lnTo>
                  <a:pt x="179" y="377"/>
                </a:lnTo>
                <a:cubicBezTo>
                  <a:pt x="219" y="382"/>
                  <a:pt x="266" y="385"/>
                  <a:pt x="302" y="363"/>
                </a:cubicBezTo>
                <a:lnTo>
                  <a:pt x="302" y="363"/>
                </a:lnTo>
                <a:cubicBezTo>
                  <a:pt x="330" y="345"/>
                  <a:pt x="360" y="315"/>
                  <a:pt x="356" y="279"/>
                </a:cubicBezTo>
                <a:lnTo>
                  <a:pt x="356" y="279"/>
                </a:lnTo>
                <a:cubicBezTo>
                  <a:pt x="356" y="277"/>
                  <a:pt x="356" y="276"/>
                  <a:pt x="356" y="274"/>
                </a:cubicBezTo>
                <a:lnTo>
                  <a:pt x="356" y="274"/>
                </a:lnTo>
                <a:cubicBezTo>
                  <a:pt x="383" y="268"/>
                  <a:pt x="412" y="255"/>
                  <a:pt x="429" y="236"/>
                </a:cubicBezTo>
                <a:lnTo>
                  <a:pt x="429" y="236"/>
                </a:lnTo>
                <a:cubicBezTo>
                  <a:pt x="452" y="212"/>
                  <a:pt x="461" y="171"/>
                  <a:pt x="449" y="138"/>
                </a:cubicBezTo>
              </a:path>
            </a:pathLst>
          </a:custGeom>
          <a:solidFill>
            <a:srgbClr val="FFDE75">
              <a:alpha val="59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0" name="Google Shape;1430;p70"/>
          <p:cNvGrpSpPr/>
          <p:nvPr/>
        </p:nvGrpSpPr>
        <p:grpSpPr>
          <a:xfrm rot="-5400000">
            <a:off x="6388015" y="-1859567"/>
            <a:ext cx="4152554" cy="4236433"/>
            <a:chOff x="-1594310" y="7150908"/>
            <a:chExt cx="4152554" cy="4236433"/>
          </a:xfrm>
        </p:grpSpPr>
        <p:sp>
          <p:nvSpPr>
            <p:cNvPr id="1431" name="Google Shape;1431;p70"/>
            <p:cNvSpPr/>
            <p:nvPr/>
          </p:nvSpPr>
          <p:spPr>
            <a:xfrm rot="-3424806" flipH="1">
              <a:off x="-1145838" y="8076115"/>
              <a:ext cx="3502032" cy="2386018"/>
            </a:xfrm>
            <a:custGeom>
              <a:avLst/>
              <a:gdLst/>
              <a:ahLst/>
              <a:cxnLst/>
              <a:rect l="l" t="t" r="r" b="b"/>
              <a:pathLst>
                <a:path w="9729" h="6628" extrusionOk="0">
                  <a:moveTo>
                    <a:pt x="9233" y="5694"/>
                  </a:moveTo>
                  <a:lnTo>
                    <a:pt x="9233" y="5694"/>
                  </a:lnTo>
                  <a:cubicBezTo>
                    <a:pt x="9067" y="5327"/>
                    <a:pt x="8933" y="4950"/>
                    <a:pt x="8843" y="4567"/>
                  </a:cubicBezTo>
                  <a:lnTo>
                    <a:pt x="8843" y="4567"/>
                  </a:lnTo>
                  <a:cubicBezTo>
                    <a:pt x="8745" y="4153"/>
                    <a:pt x="8706" y="3732"/>
                    <a:pt x="8680" y="3312"/>
                  </a:cubicBezTo>
                  <a:lnTo>
                    <a:pt x="8680" y="3312"/>
                  </a:lnTo>
                  <a:cubicBezTo>
                    <a:pt x="8623" y="2379"/>
                    <a:pt x="8641" y="1433"/>
                    <a:pt x="8318" y="524"/>
                  </a:cubicBezTo>
                  <a:lnTo>
                    <a:pt x="8318" y="524"/>
                  </a:lnTo>
                  <a:cubicBezTo>
                    <a:pt x="8299" y="468"/>
                    <a:pt x="8127" y="437"/>
                    <a:pt x="8069" y="428"/>
                  </a:cubicBezTo>
                  <a:lnTo>
                    <a:pt x="8069" y="428"/>
                  </a:lnTo>
                  <a:cubicBezTo>
                    <a:pt x="8008" y="419"/>
                    <a:pt x="7834" y="389"/>
                    <a:pt x="7789" y="437"/>
                  </a:cubicBezTo>
                  <a:lnTo>
                    <a:pt x="7789" y="437"/>
                  </a:lnTo>
                  <a:cubicBezTo>
                    <a:pt x="7113" y="1139"/>
                    <a:pt x="7072" y="2029"/>
                    <a:pt x="7129" y="2865"/>
                  </a:cubicBezTo>
                  <a:lnTo>
                    <a:pt x="7129" y="2865"/>
                  </a:lnTo>
                  <a:cubicBezTo>
                    <a:pt x="7144" y="3100"/>
                    <a:pt x="7166" y="3334"/>
                    <a:pt x="7180" y="3568"/>
                  </a:cubicBezTo>
                  <a:lnTo>
                    <a:pt x="7180" y="3568"/>
                  </a:lnTo>
                  <a:cubicBezTo>
                    <a:pt x="7191" y="3742"/>
                    <a:pt x="7200" y="3916"/>
                    <a:pt x="7150" y="4087"/>
                  </a:cubicBezTo>
                  <a:lnTo>
                    <a:pt x="7150" y="4087"/>
                  </a:lnTo>
                  <a:cubicBezTo>
                    <a:pt x="7111" y="4220"/>
                    <a:pt x="7038" y="4364"/>
                    <a:pt x="6879" y="4439"/>
                  </a:cubicBezTo>
                  <a:lnTo>
                    <a:pt x="6879" y="4439"/>
                  </a:lnTo>
                  <a:cubicBezTo>
                    <a:pt x="6855" y="4451"/>
                    <a:pt x="6831" y="4456"/>
                    <a:pt x="6805" y="4464"/>
                  </a:cubicBezTo>
                  <a:lnTo>
                    <a:pt x="6805" y="4464"/>
                  </a:lnTo>
                  <a:cubicBezTo>
                    <a:pt x="6803" y="4462"/>
                    <a:pt x="6801" y="4460"/>
                    <a:pt x="6799" y="4459"/>
                  </a:cubicBezTo>
                  <a:lnTo>
                    <a:pt x="6799" y="4459"/>
                  </a:lnTo>
                  <a:cubicBezTo>
                    <a:pt x="6759" y="4434"/>
                    <a:pt x="6724" y="4406"/>
                    <a:pt x="6694" y="4375"/>
                  </a:cubicBezTo>
                  <a:lnTo>
                    <a:pt x="6694" y="4375"/>
                  </a:lnTo>
                  <a:cubicBezTo>
                    <a:pt x="6335" y="4013"/>
                    <a:pt x="6574" y="3527"/>
                    <a:pt x="6328" y="3132"/>
                  </a:cubicBezTo>
                  <a:lnTo>
                    <a:pt x="6328" y="3132"/>
                  </a:lnTo>
                  <a:cubicBezTo>
                    <a:pt x="6300" y="3087"/>
                    <a:pt x="6206" y="3063"/>
                    <a:pt x="6150" y="3050"/>
                  </a:cubicBezTo>
                  <a:lnTo>
                    <a:pt x="6150" y="3050"/>
                  </a:lnTo>
                  <a:cubicBezTo>
                    <a:pt x="6068" y="3030"/>
                    <a:pt x="5965" y="3013"/>
                    <a:pt x="5878" y="3025"/>
                  </a:cubicBezTo>
                  <a:lnTo>
                    <a:pt x="5769" y="3039"/>
                  </a:lnTo>
                  <a:lnTo>
                    <a:pt x="5769" y="3039"/>
                  </a:lnTo>
                  <a:cubicBezTo>
                    <a:pt x="5688" y="2403"/>
                    <a:pt x="5607" y="1767"/>
                    <a:pt x="5527" y="1132"/>
                  </a:cubicBezTo>
                  <a:lnTo>
                    <a:pt x="5527" y="1132"/>
                  </a:lnTo>
                  <a:cubicBezTo>
                    <a:pt x="5505" y="958"/>
                    <a:pt x="5483" y="783"/>
                    <a:pt x="5461" y="609"/>
                  </a:cubicBezTo>
                  <a:lnTo>
                    <a:pt x="5461" y="609"/>
                  </a:lnTo>
                  <a:cubicBezTo>
                    <a:pt x="5444" y="477"/>
                    <a:pt x="5427" y="336"/>
                    <a:pt x="5316" y="228"/>
                  </a:cubicBezTo>
                  <a:lnTo>
                    <a:pt x="5316" y="228"/>
                  </a:lnTo>
                  <a:cubicBezTo>
                    <a:pt x="5176" y="93"/>
                    <a:pt x="4936" y="36"/>
                    <a:pt x="4721" y="17"/>
                  </a:cubicBezTo>
                  <a:lnTo>
                    <a:pt x="4721" y="17"/>
                  </a:lnTo>
                  <a:cubicBezTo>
                    <a:pt x="4518" y="0"/>
                    <a:pt x="4307" y="21"/>
                    <a:pt x="4135" y="111"/>
                  </a:cubicBezTo>
                  <a:lnTo>
                    <a:pt x="4135" y="111"/>
                  </a:lnTo>
                  <a:cubicBezTo>
                    <a:pt x="3831" y="267"/>
                    <a:pt x="3686" y="587"/>
                    <a:pt x="3596" y="843"/>
                  </a:cubicBezTo>
                  <a:lnTo>
                    <a:pt x="3596" y="843"/>
                  </a:lnTo>
                  <a:cubicBezTo>
                    <a:pt x="3493" y="1138"/>
                    <a:pt x="3463" y="1443"/>
                    <a:pt x="3481" y="1747"/>
                  </a:cubicBezTo>
                  <a:lnTo>
                    <a:pt x="3481" y="1747"/>
                  </a:lnTo>
                  <a:cubicBezTo>
                    <a:pt x="3518" y="2372"/>
                    <a:pt x="3742" y="2980"/>
                    <a:pt x="3979" y="3576"/>
                  </a:cubicBezTo>
                  <a:lnTo>
                    <a:pt x="3979" y="3576"/>
                  </a:lnTo>
                  <a:cubicBezTo>
                    <a:pt x="4241" y="4232"/>
                    <a:pt x="4528" y="4882"/>
                    <a:pt x="4842" y="5525"/>
                  </a:cubicBezTo>
                  <a:lnTo>
                    <a:pt x="4842" y="5525"/>
                  </a:lnTo>
                  <a:cubicBezTo>
                    <a:pt x="4994" y="5837"/>
                    <a:pt x="5163" y="6144"/>
                    <a:pt x="5302" y="6459"/>
                  </a:cubicBezTo>
                  <a:lnTo>
                    <a:pt x="5302" y="6459"/>
                  </a:lnTo>
                  <a:cubicBezTo>
                    <a:pt x="5326" y="6515"/>
                    <a:pt x="5350" y="6572"/>
                    <a:pt x="5373" y="6627"/>
                  </a:cubicBezTo>
                  <a:lnTo>
                    <a:pt x="5893" y="6627"/>
                  </a:lnTo>
                  <a:lnTo>
                    <a:pt x="5893" y="6627"/>
                  </a:lnTo>
                  <a:cubicBezTo>
                    <a:pt x="5769" y="6324"/>
                    <a:pt x="5607" y="6029"/>
                    <a:pt x="5460" y="5731"/>
                  </a:cubicBezTo>
                  <a:lnTo>
                    <a:pt x="5460" y="5731"/>
                  </a:lnTo>
                  <a:cubicBezTo>
                    <a:pt x="5303" y="5415"/>
                    <a:pt x="5152" y="5097"/>
                    <a:pt x="5008" y="4776"/>
                  </a:cubicBezTo>
                  <a:lnTo>
                    <a:pt x="5008" y="4776"/>
                  </a:lnTo>
                  <a:cubicBezTo>
                    <a:pt x="4726" y="4151"/>
                    <a:pt x="4450" y="3519"/>
                    <a:pt x="4244" y="2877"/>
                  </a:cubicBezTo>
                  <a:lnTo>
                    <a:pt x="4244" y="2877"/>
                  </a:lnTo>
                  <a:cubicBezTo>
                    <a:pt x="4053" y="2281"/>
                    <a:pt x="3935" y="1649"/>
                    <a:pt x="4112" y="1041"/>
                  </a:cubicBezTo>
                  <a:lnTo>
                    <a:pt x="4112" y="1041"/>
                  </a:lnTo>
                  <a:cubicBezTo>
                    <a:pt x="4154" y="897"/>
                    <a:pt x="4212" y="756"/>
                    <a:pt x="4289" y="619"/>
                  </a:cubicBezTo>
                  <a:lnTo>
                    <a:pt x="4289" y="619"/>
                  </a:lnTo>
                  <a:cubicBezTo>
                    <a:pt x="4361" y="489"/>
                    <a:pt x="4450" y="361"/>
                    <a:pt x="4594" y="270"/>
                  </a:cubicBezTo>
                  <a:lnTo>
                    <a:pt x="4594" y="270"/>
                  </a:lnTo>
                  <a:cubicBezTo>
                    <a:pt x="4650" y="234"/>
                    <a:pt x="4710" y="204"/>
                    <a:pt x="4780" y="190"/>
                  </a:cubicBezTo>
                  <a:lnTo>
                    <a:pt x="4780" y="190"/>
                  </a:lnTo>
                  <a:cubicBezTo>
                    <a:pt x="4880" y="290"/>
                    <a:pt x="4898" y="408"/>
                    <a:pt x="4912" y="532"/>
                  </a:cubicBezTo>
                  <a:lnTo>
                    <a:pt x="4912" y="532"/>
                  </a:lnTo>
                  <a:cubicBezTo>
                    <a:pt x="5002" y="1229"/>
                    <a:pt x="5089" y="1926"/>
                    <a:pt x="5178" y="2623"/>
                  </a:cubicBezTo>
                  <a:lnTo>
                    <a:pt x="5178" y="2623"/>
                  </a:lnTo>
                  <a:cubicBezTo>
                    <a:pt x="5200" y="2791"/>
                    <a:pt x="5220" y="2961"/>
                    <a:pt x="5243" y="3131"/>
                  </a:cubicBezTo>
                  <a:lnTo>
                    <a:pt x="5243" y="3131"/>
                  </a:lnTo>
                  <a:cubicBezTo>
                    <a:pt x="5249" y="3183"/>
                    <a:pt x="5338" y="3207"/>
                    <a:pt x="5393" y="3223"/>
                  </a:cubicBezTo>
                  <a:lnTo>
                    <a:pt x="5393" y="3223"/>
                  </a:lnTo>
                  <a:cubicBezTo>
                    <a:pt x="5483" y="3249"/>
                    <a:pt x="5599" y="3271"/>
                    <a:pt x="5697" y="3258"/>
                  </a:cubicBezTo>
                  <a:lnTo>
                    <a:pt x="5859" y="3238"/>
                  </a:lnTo>
                  <a:lnTo>
                    <a:pt x="5859" y="3238"/>
                  </a:lnTo>
                  <a:cubicBezTo>
                    <a:pt x="5975" y="3580"/>
                    <a:pt x="5851" y="3961"/>
                    <a:pt x="6110" y="4277"/>
                  </a:cubicBezTo>
                  <a:lnTo>
                    <a:pt x="6110" y="4277"/>
                  </a:lnTo>
                  <a:cubicBezTo>
                    <a:pt x="6262" y="4462"/>
                    <a:pt x="6499" y="4578"/>
                    <a:pt x="6779" y="4623"/>
                  </a:cubicBezTo>
                  <a:lnTo>
                    <a:pt x="6779" y="4623"/>
                  </a:lnTo>
                  <a:cubicBezTo>
                    <a:pt x="7027" y="4661"/>
                    <a:pt x="7321" y="4650"/>
                    <a:pt x="7500" y="4497"/>
                  </a:cubicBezTo>
                  <a:lnTo>
                    <a:pt x="7500" y="4497"/>
                  </a:lnTo>
                  <a:cubicBezTo>
                    <a:pt x="7827" y="4219"/>
                    <a:pt x="7740" y="3771"/>
                    <a:pt x="7715" y="3434"/>
                  </a:cubicBezTo>
                  <a:lnTo>
                    <a:pt x="7715" y="3434"/>
                  </a:lnTo>
                  <a:cubicBezTo>
                    <a:pt x="7676" y="2935"/>
                    <a:pt x="7623" y="2434"/>
                    <a:pt x="7688" y="1937"/>
                  </a:cubicBezTo>
                  <a:lnTo>
                    <a:pt x="7688" y="1937"/>
                  </a:lnTo>
                  <a:cubicBezTo>
                    <a:pt x="7726" y="1644"/>
                    <a:pt x="7804" y="1350"/>
                    <a:pt x="7944" y="1076"/>
                  </a:cubicBezTo>
                  <a:lnTo>
                    <a:pt x="7944" y="1076"/>
                  </a:lnTo>
                  <a:cubicBezTo>
                    <a:pt x="8080" y="1738"/>
                    <a:pt x="8087" y="2416"/>
                    <a:pt x="8124" y="3087"/>
                  </a:cubicBezTo>
                  <a:lnTo>
                    <a:pt x="8124" y="3087"/>
                  </a:lnTo>
                  <a:cubicBezTo>
                    <a:pt x="8147" y="3526"/>
                    <a:pt x="8183" y="3964"/>
                    <a:pt x="8276" y="4397"/>
                  </a:cubicBezTo>
                  <a:lnTo>
                    <a:pt x="8276" y="4397"/>
                  </a:lnTo>
                  <a:cubicBezTo>
                    <a:pt x="8362" y="4805"/>
                    <a:pt x="8497" y="5205"/>
                    <a:pt x="8671" y="5597"/>
                  </a:cubicBezTo>
                  <a:lnTo>
                    <a:pt x="8671" y="5597"/>
                  </a:lnTo>
                  <a:cubicBezTo>
                    <a:pt x="8826" y="5949"/>
                    <a:pt x="9011" y="6291"/>
                    <a:pt x="9218" y="6627"/>
                  </a:cubicBezTo>
                  <a:lnTo>
                    <a:pt x="9728" y="6627"/>
                  </a:lnTo>
                  <a:lnTo>
                    <a:pt x="9728" y="6627"/>
                  </a:lnTo>
                  <a:cubicBezTo>
                    <a:pt x="9543" y="6323"/>
                    <a:pt x="9376" y="6012"/>
                    <a:pt x="9233" y="5694"/>
                  </a:cubicBezTo>
                  <a:close/>
                  <a:moveTo>
                    <a:pt x="4743" y="160"/>
                  </a:moveTo>
                  <a:lnTo>
                    <a:pt x="4743" y="160"/>
                  </a:lnTo>
                  <a:cubicBezTo>
                    <a:pt x="4744" y="160"/>
                    <a:pt x="4745" y="162"/>
                    <a:pt x="4747" y="163"/>
                  </a:cubicBezTo>
                  <a:lnTo>
                    <a:pt x="4747" y="163"/>
                  </a:lnTo>
                  <a:cubicBezTo>
                    <a:pt x="4753" y="164"/>
                    <a:pt x="4757" y="166"/>
                    <a:pt x="4759" y="170"/>
                  </a:cubicBezTo>
                  <a:lnTo>
                    <a:pt x="4759" y="170"/>
                  </a:lnTo>
                  <a:cubicBezTo>
                    <a:pt x="4760" y="171"/>
                    <a:pt x="4761" y="172"/>
                    <a:pt x="4762" y="173"/>
                  </a:cubicBezTo>
                  <a:lnTo>
                    <a:pt x="4762" y="173"/>
                  </a:lnTo>
                  <a:cubicBezTo>
                    <a:pt x="4745" y="171"/>
                    <a:pt x="4733" y="169"/>
                    <a:pt x="4743" y="160"/>
                  </a:cubicBezTo>
                  <a:close/>
                  <a:moveTo>
                    <a:pt x="2599" y="5310"/>
                  </a:moveTo>
                  <a:lnTo>
                    <a:pt x="2599" y="5310"/>
                  </a:lnTo>
                  <a:cubicBezTo>
                    <a:pt x="1702" y="4392"/>
                    <a:pt x="846" y="3451"/>
                    <a:pt x="0" y="2504"/>
                  </a:cubicBezTo>
                  <a:lnTo>
                    <a:pt x="0" y="3058"/>
                  </a:lnTo>
                  <a:lnTo>
                    <a:pt x="0" y="3058"/>
                  </a:lnTo>
                  <a:cubicBezTo>
                    <a:pt x="541" y="3656"/>
                    <a:pt x="1088" y="4251"/>
                    <a:pt x="1649" y="4837"/>
                  </a:cubicBezTo>
                  <a:lnTo>
                    <a:pt x="1649" y="4837"/>
                  </a:lnTo>
                  <a:cubicBezTo>
                    <a:pt x="2155" y="5365"/>
                    <a:pt x="2665" y="5894"/>
                    <a:pt x="3213" y="6397"/>
                  </a:cubicBezTo>
                  <a:lnTo>
                    <a:pt x="3213" y="6397"/>
                  </a:lnTo>
                  <a:cubicBezTo>
                    <a:pt x="3296" y="6475"/>
                    <a:pt x="3383" y="6552"/>
                    <a:pt x="3472" y="6627"/>
                  </a:cubicBezTo>
                  <a:lnTo>
                    <a:pt x="3959" y="6627"/>
                  </a:lnTo>
                  <a:lnTo>
                    <a:pt x="3959" y="6627"/>
                  </a:lnTo>
                  <a:cubicBezTo>
                    <a:pt x="3469" y="6212"/>
                    <a:pt x="3036" y="5757"/>
                    <a:pt x="2599" y="5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0"/>
            <p:cNvSpPr/>
            <p:nvPr/>
          </p:nvSpPr>
          <p:spPr>
            <a:xfrm rot="-2560108">
              <a:off x="-1702096" y="8548419"/>
              <a:ext cx="3476905" cy="1039911"/>
            </a:xfrm>
            <a:custGeom>
              <a:avLst/>
              <a:gdLst/>
              <a:ahLst/>
              <a:cxnLst/>
              <a:rect l="l" t="t" r="r" b="b"/>
              <a:pathLst>
                <a:path w="9231" h="2762" extrusionOk="0">
                  <a:moveTo>
                    <a:pt x="8891" y="10"/>
                  </a:moveTo>
                  <a:lnTo>
                    <a:pt x="8891" y="10"/>
                  </a:lnTo>
                  <a:cubicBezTo>
                    <a:pt x="8562" y="30"/>
                    <a:pt x="8235" y="78"/>
                    <a:pt x="7910" y="126"/>
                  </a:cubicBezTo>
                  <a:lnTo>
                    <a:pt x="7910" y="126"/>
                  </a:lnTo>
                  <a:cubicBezTo>
                    <a:pt x="7279" y="218"/>
                    <a:pt x="6651" y="336"/>
                    <a:pt x="6031" y="479"/>
                  </a:cubicBezTo>
                  <a:lnTo>
                    <a:pt x="6031" y="479"/>
                  </a:lnTo>
                  <a:cubicBezTo>
                    <a:pt x="4785" y="766"/>
                    <a:pt x="3564" y="1153"/>
                    <a:pt x="2380" y="1634"/>
                  </a:cubicBezTo>
                  <a:lnTo>
                    <a:pt x="2380" y="1634"/>
                  </a:lnTo>
                  <a:cubicBezTo>
                    <a:pt x="1788" y="1876"/>
                    <a:pt x="1204" y="2140"/>
                    <a:pt x="632" y="2430"/>
                  </a:cubicBezTo>
                  <a:lnTo>
                    <a:pt x="632" y="2430"/>
                  </a:lnTo>
                  <a:cubicBezTo>
                    <a:pt x="420" y="2537"/>
                    <a:pt x="209" y="2647"/>
                    <a:pt x="0" y="2761"/>
                  </a:cubicBezTo>
                  <a:lnTo>
                    <a:pt x="25" y="2761"/>
                  </a:lnTo>
                  <a:lnTo>
                    <a:pt x="25" y="2761"/>
                  </a:lnTo>
                  <a:cubicBezTo>
                    <a:pt x="373" y="2573"/>
                    <a:pt x="725" y="2392"/>
                    <a:pt x="1081" y="2222"/>
                  </a:cubicBezTo>
                  <a:lnTo>
                    <a:pt x="1081" y="2222"/>
                  </a:lnTo>
                  <a:cubicBezTo>
                    <a:pt x="1919" y="1821"/>
                    <a:pt x="2782" y="1468"/>
                    <a:pt x="3661" y="1167"/>
                  </a:cubicBezTo>
                  <a:lnTo>
                    <a:pt x="3661" y="1167"/>
                  </a:lnTo>
                  <a:cubicBezTo>
                    <a:pt x="4541" y="866"/>
                    <a:pt x="5440" y="616"/>
                    <a:pt x="6348" y="418"/>
                  </a:cubicBezTo>
                  <a:lnTo>
                    <a:pt x="6348" y="418"/>
                  </a:lnTo>
                  <a:cubicBezTo>
                    <a:pt x="6811" y="318"/>
                    <a:pt x="7277" y="233"/>
                    <a:pt x="7745" y="160"/>
                  </a:cubicBezTo>
                  <a:lnTo>
                    <a:pt x="7745" y="160"/>
                  </a:lnTo>
                  <a:cubicBezTo>
                    <a:pt x="8217" y="87"/>
                    <a:pt x="8698" y="6"/>
                    <a:pt x="9175" y="11"/>
                  </a:cubicBezTo>
                  <a:lnTo>
                    <a:pt x="9175" y="11"/>
                  </a:lnTo>
                  <a:cubicBezTo>
                    <a:pt x="9194" y="11"/>
                    <a:pt x="9211" y="11"/>
                    <a:pt x="9230" y="11"/>
                  </a:cubicBezTo>
                  <a:lnTo>
                    <a:pt x="9230" y="4"/>
                  </a:lnTo>
                  <a:lnTo>
                    <a:pt x="9230" y="4"/>
                  </a:lnTo>
                  <a:cubicBezTo>
                    <a:pt x="9118" y="0"/>
                    <a:pt x="9003" y="4"/>
                    <a:pt x="8891" y="10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3" name="Google Shape;1433;p70"/>
          <p:cNvGrpSpPr/>
          <p:nvPr/>
        </p:nvGrpSpPr>
        <p:grpSpPr>
          <a:xfrm flipH="1">
            <a:off x="-173180" y="2955884"/>
            <a:ext cx="2455265" cy="2426854"/>
            <a:chOff x="6836470" y="2914707"/>
            <a:chExt cx="2455265" cy="2426854"/>
          </a:xfrm>
        </p:grpSpPr>
        <p:sp>
          <p:nvSpPr>
            <p:cNvPr id="1434" name="Google Shape;1434;p70"/>
            <p:cNvSpPr/>
            <p:nvPr/>
          </p:nvSpPr>
          <p:spPr>
            <a:xfrm rot="10800000" flipH="1">
              <a:off x="8076275" y="2914707"/>
              <a:ext cx="1065949" cy="2228793"/>
            </a:xfrm>
            <a:custGeom>
              <a:avLst/>
              <a:gdLst/>
              <a:ahLst/>
              <a:cxnLst/>
              <a:rect l="l" t="t" r="r" b="b"/>
              <a:pathLst>
                <a:path w="2522" h="5276" extrusionOk="0">
                  <a:moveTo>
                    <a:pt x="2521" y="0"/>
                  </a:moveTo>
                  <a:lnTo>
                    <a:pt x="2521" y="3528"/>
                  </a:lnTo>
                  <a:lnTo>
                    <a:pt x="2301" y="3763"/>
                  </a:lnTo>
                  <a:lnTo>
                    <a:pt x="2301" y="3763"/>
                  </a:lnTo>
                  <a:cubicBezTo>
                    <a:pt x="2144" y="3930"/>
                    <a:pt x="1985" y="4100"/>
                    <a:pt x="1786" y="4214"/>
                  </a:cubicBezTo>
                  <a:lnTo>
                    <a:pt x="1786" y="4214"/>
                  </a:lnTo>
                  <a:cubicBezTo>
                    <a:pt x="1873" y="3877"/>
                    <a:pt x="2082" y="3573"/>
                    <a:pt x="2367" y="3372"/>
                  </a:cubicBezTo>
                  <a:lnTo>
                    <a:pt x="2367" y="3372"/>
                  </a:lnTo>
                  <a:cubicBezTo>
                    <a:pt x="1989" y="3348"/>
                    <a:pt x="1639" y="3596"/>
                    <a:pt x="1413" y="3900"/>
                  </a:cubicBezTo>
                  <a:lnTo>
                    <a:pt x="1413" y="3900"/>
                  </a:lnTo>
                  <a:cubicBezTo>
                    <a:pt x="1186" y="4203"/>
                    <a:pt x="1050" y="4564"/>
                    <a:pt x="870" y="4897"/>
                  </a:cubicBezTo>
                  <a:lnTo>
                    <a:pt x="870" y="4897"/>
                  </a:lnTo>
                  <a:cubicBezTo>
                    <a:pt x="772" y="5077"/>
                    <a:pt x="591" y="5275"/>
                    <a:pt x="400" y="5200"/>
                  </a:cubicBezTo>
                  <a:lnTo>
                    <a:pt x="400" y="5200"/>
                  </a:lnTo>
                  <a:cubicBezTo>
                    <a:pt x="401" y="4838"/>
                    <a:pt x="497" y="4475"/>
                    <a:pt x="676" y="4159"/>
                  </a:cubicBezTo>
                  <a:lnTo>
                    <a:pt x="676" y="4159"/>
                  </a:lnTo>
                  <a:cubicBezTo>
                    <a:pt x="542" y="4389"/>
                    <a:pt x="266" y="4530"/>
                    <a:pt x="0" y="4501"/>
                  </a:cubicBezTo>
                  <a:lnTo>
                    <a:pt x="0" y="4501"/>
                  </a:lnTo>
                  <a:cubicBezTo>
                    <a:pt x="310" y="3873"/>
                    <a:pt x="619" y="3246"/>
                    <a:pt x="928" y="2618"/>
                  </a:cubicBezTo>
                  <a:lnTo>
                    <a:pt x="928" y="2618"/>
                  </a:lnTo>
                  <a:cubicBezTo>
                    <a:pt x="1018" y="2434"/>
                    <a:pt x="1112" y="2245"/>
                    <a:pt x="1121" y="2039"/>
                  </a:cubicBezTo>
                  <a:lnTo>
                    <a:pt x="1121" y="2039"/>
                  </a:lnTo>
                  <a:cubicBezTo>
                    <a:pt x="1133" y="1800"/>
                    <a:pt x="1030" y="1561"/>
                    <a:pt x="1075" y="1324"/>
                  </a:cubicBezTo>
                  <a:lnTo>
                    <a:pt x="1075" y="1324"/>
                  </a:lnTo>
                  <a:cubicBezTo>
                    <a:pt x="1099" y="1204"/>
                    <a:pt x="1160" y="1082"/>
                    <a:pt x="1123" y="964"/>
                  </a:cubicBezTo>
                  <a:lnTo>
                    <a:pt x="1123" y="964"/>
                  </a:lnTo>
                  <a:cubicBezTo>
                    <a:pt x="1089" y="856"/>
                    <a:pt x="984" y="790"/>
                    <a:pt x="909" y="705"/>
                  </a:cubicBezTo>
                  <a:lnTo>
                    <a:pt x="909" y="705"/>
                  </a:lnTo>
                  <a:cubicBezTo>
                    <a:pt x="745" y="516"/>
                    <a:pt x="751" y="251"/>
                    <a:pt x="819" y="0"/>
                  </a:cubicBezTo>
                  <a:lnTo>
                    <a:pt x="2521" y="0"/>
                  </a:lnTo>
                </a:path>
              </a:pathLst>
            </a:custGeom>
            <a:solidFill>
              <a:srgbClr val="FA1F67">
                <a:alpha val="45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0"/>
            <p:cNvSpPr/>
            <p:nvPr/>
          </p:nvSpPr>
          <p:spPr>
            <a:xfrm>
              <a:off x="6836470" y="4407432"/>
              <a:ext cx="2455265" cy="782432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6" name="Google Shape;1436;p70"/>
            <p:cNvGrpSpPr/>
            <p:nvPr/>
          </p:nvGrpSpPr>
          <p:grpSpPr>
            <a:xfrm>
              <a:off x="7375537" y="4255712"/>
              <a:ext cx="769938" cy="1085849"/>
              <a:chOff x="7889837" y="3694312"/>
              <a:chExt cx="769938" cy="1085849"/>
            </a:xfrm>
          </p:grpSpPr>
          <p:sp>
            <p:nvSpPr>
              <p:cNvPr id="1437" name="Google Shape;1437;p70"/>
              <p:cNvSpPr/>
              <p:nvPr/>
            </p:nvSpPr>
            <p:spPr>
              <a:xfrm>
                <a:off x="8054937" y="4030862"/>
                <a:ext cx="230187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39" extrusionOk="0">
                    <a:moveTo>
                      <a:pt x="589" y="704"/>
                    </a:moveTo>
                    <a:lnTo>
                      <a:pt x="589" y="704"/>
                    </a:lnTo>
                    <a:cubicBezTo>
                      <a:pt x="528" y="589"/>
                      <a:pt x="468" y="475"/>
                      <a:pt x="407" y="360"/>
                    </a:cubicBezTo>
                    <a:lnTo>
                      <a:pt x="407" y="360"/>
                    </a:lnTo>
                    <a:cubicBezTo>
                      <a:pt x="380" y="310"/>
                      <a:pt x="340" y="261"/>
                      <a:pt x="294" y="226"/>
                    </a:cubicBezTo>
                    <a:lnTo>
                      <a:pt x="294" y="226"/>
                    </a:lnTo>
                    <a:cubicBezTo>
                      <a:pt x="286" y="214"/>
                      <a:pt x="280" y="202"/>
                      <a:pt x="274" y="191"/>
                    </a:cubicBezTo>
                    <a:lnTo>
                      <a:pt x="274" y="191"/>
                    </a:lnTo>
                    <a:cubicBezTo>
                      <a:pt x="238" y="122"/>
                      <a:pt x="163" y="29"/>
                      <a:pt x="82" y="15"/>
                    </a:cubicBezTo>
                    <a:lnTo>
                      <a:pt x="82" y="15"/>
                    </a:lnTo>
                    <a:cubicBezTo>
                      <a:pt x="0" y="0"/>
                      <a:pt x="25" y="91"/>
                      <a:pt x="49" y="135"/>
                    </a:cubicBezTo>
                    <a:lnTo>
                      <a:pt x="49" y="135"/>
                    </a:lnTo>
                    <a:cubicBezTo>
                      <a:pt x="91" y="215"/>
                      <a:pt x="134" y="295"/>
                      <a:pt x="177" y="375"/>
                    </a:cubicBezTo>
                    <a:lnTo>
                      <a:pt x="177" y="375"/>
                    </a:lnTo>
                    <a:cubicBezTo>
                      <a:pt x="202" y="457"/>
                      <a:pt x="250" y="532"/>
                      <a:pt x="311" y="600"/>
                    </a:cubicBezTo>
                    <a:lnTo>
                      <a:pt x="311" y="600"/>
                    </a:lnTo>
                    <a:cubicBezTo>
                      <a:pt x="324" y="613"/>
                      <a:pt x="345" y="636"/>
                      <a:pt x="369" y="656"/>
                    </a:cubicBezTo>
                    <a:lnTo>
                      <a:pt x="369" y="656"/>
                    </a:lnTo>
                    <a:cubicBezTo>
                      <a:pt x="406" y="724"/>
                      <a:pt x="478" y="811"/>
                      <a:pt x="556" y="824"/>
                    </a:cubicBezTo>
                    <a:lnTo>
                      <a:pt x="556" y="824"/>
                    </a:lnTo>
                    <a:cubicBezTo>
                      <a:pt x="637" y="838"/>
                      <a:pt x="613" y="748"/>
                      <a:pt x="589" y="70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70"/>
              <p:cNvSpPr/>
              <p:nvPr/>
            </p:nvSpPr>
            <p:spPr>
              <a:xfrm>
                <a:off x="8283537" y="4032450"/>
                <a:ext cx="247651" cy="301626"/>
              </a:xfrm>
              <a:custGeom>
                <a:avLst/>
                <a:gdLst/>
                <a:ahLst/>
                <a:cxnLst/>
                <a:rect l="l" t="t" r="r" b="b"/>
                <a:pathLst>
                  <a:path w="689" h="837" extrusionOk="0">
                    <a:moveTo>
                      <a:pt x="635" y="690"/>
                    </a:moveTo>
                    <a:lnTo>
                      <a:pt x="635" y="690"/>
                    </a:lnTo>
                    <a:cubicBezTo>
                      <a:pt x="570" y="608"/>
                      <a:pt x="544" y="508"/>
                      <a:pt x="511" y="411"/>
                    </a:cubicBezTo>
                    <a:lnTo>
                      <a:pt x="511" y="411"/>
                    </a:lnTo>
                    <a:cubicBezTo>
                      <a:pt x="473" y="297"/>
                      <a:pt x="419" y="192"/>
                      <a:pt x="332" y="107"/>
                    </a:cubicBezTo>
                    <a:lnTo>
                      <a:pt x="332" y="107"/>
                    </a:lnTo>
                    <a:cubicBezTo>
                      <a:pt x="274" y="48"/>
                      <a:pt x="166" y="0"/>
                      <a:pt x="82" y="30"/>
                    </a:cubicBezTo>
                    <a:lnTo>
                      <a:pt x="82" y="30"/>
                    </a:lnTo>
                    <a:cubicBezTo>
                      <a:pt x="0" y="60"/>
                      <a:pt x="31" y="147"/>
                      <a:pt x="79" y="194"/>
                    </a:cubicBezTo>
                    <a:lnTo>
                      <a:pt x="79" y="194"/>
                    </a:lnTo>
                    <a:cubicBezTo>
                      <a:pt x="135" y="249"/>
                      <a:pt x="162" y="346"/>
                      <a:pt x="189" y="427"/>
                    </a:cubicBezTo>
                    <a:lnTo>
                      <a:pt x="189" y="427"/>
                    </a:lnTo>
                    <a:cubicBezTo>
                      <a:pt x="223" y="528"/>
                      <a:pt x="261" y="629"/>
                      <a:pt x="328" y="713"/>
                    </a:cubicBezTo>
                    <a:lnTo>
                      <a:pt x="328" y="713"/>
                    </a:lnTo>
                    <a:cubicBezTo>
                      <a:pt x="384" y="783"/>
                      <a:pt x="476" y="836"/>
                      <a:pt x="568" y="828"/>
                    </a:cubicBezTo>
                    <a:lnTo>
                      <a:pt x="568" y="828"/>
                    </a:lnTo>
                    <a:cubicBezTo>
                      <a:pt x="642" y="822"/>
                      <a:pt x="688" y="755"/>
                      <a:pt x="635" y="69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70"/>
              <p:cNvSpPr/>
              <p:nvPr/>
            </p:nvSpPr>
            <p:spPr>
              <a:xfrm>
                <a:off x="8532775" y="4365825"/>
                <a:ext cx="127000" cy="20002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4" extrusionOk="0">
                    <a:moveTo>
                      <a:pt x="334" y="406"/>
                    </a:moveTo>
                    <a:lnTo>
                      <a:pt x="334" y="406"/>
                    </a:lnTo>
                    <a:cubicBezTo>
                      <a:pt x="333" y="401"/>
                      <a:pt x="332" y="397"/>
                      <a:pt x="331" y="392"/>
                    </a:cubicBezTo>
                    <a:lnTo>
                      <a:pt x="331" y="392"/>
                    </a:lnTo>
                    <a:cubicBezTo>
                      <a:pt x="351" y="307"/>
                      <a:pt x="303" y="200"/>
                      <a:pt x="246" y="136"/>
                    </a:cubicBezTo>
                    <a:lnTo>
                      <a:pt x="246" y="136"/>
                    </a:lnTo>
                    <a:cubicBezTo>
                      <a:pt x="215" y="73"/>
                      <a:pt x="156" y="0"/>
                      <a:pt x="87" y="5"/>
                    </a:cubicBezTo>
                    <a:lnTo>
                      <a:pt x="87" y="5"/>
                    </a:lnTo>
                    <a:cubicBezTo>
                      <a:pt x="0" y="11"/>
                      <a:pt x="18" y="131"/>
                      <a:pt x="37" y="183"/>
                    </a:cubicBezTo>
                    <a:lnTo>
                      <a:pt x="37" y="183"/>
                    </a:lnTo>
                    <a:cubicBezTo>
                      <a:pt x="51" y="219"/>
                      <a:pt x="64" y="256"/>
                      <a:pt x="76" y="292"/>
                    </a:cubicBezTo>
                    <a:lnTo>
                      <a:pt x="76" y="292"/>
                    </a:lnTo>
                    <a:cubicBezTo>
                      <a:pt x="80" y="303"/>
                      <a:pt x="82" y="314"/>
                      <a:pt x="84" y="324"/>
                    </a:cubicBezTo>
                    <a:lnTo>
                      <a:pt x="84" y="324"/>
                    </a:lnTo>
                    <a:cubicBezTo>
                      <a:pt x="98" y="373"/>
                      <a:pt x="115" y="418"/>
                      <a:pt x="145" y="458"/>
                    </a:cubicBezTo>
                    <a:lnTo>
                      <a:pt x="145" y="458"/>
                    </a:lnTo>
                    <a:cubicBezTo>
                      <a:pt x="167" y="486"/>
                      <a:pt x="205" y="524"/>
                      <a:pt x="241" y="533"/>
                    </a:cubicBezTo>
                    <a:lnTo>
                      <a:pt x="241" y="533"/>
                    </a:lnTo>
                    <a:cubicBezTo>
                      <a:pt x="322" y="553"/>
                      <a:pt x="353" y="473"/>
                      <a:pt x="334" y="40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70"/>
              <p:cNvSpPr/>
              <p:nvPr/>
            </p:nvSpPr>
            <p:spPr>
              <a:xfrm>
                <a:off x="8113675" y="3694312"/>
                <a:ext cx="209551" cy="30480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48" extrusionOk="0">
                    <a:moveTo>
                      <a:pt x="558" y="743"/>
                    </a:moveTo>
                    <a:lnTo>
                      <a:pt x="558" y="743"/>
                    </a:lnTo>
                    <a:cubicBezTo>
                      <a:pt x="477" y="551"/>
                      <a:pt x="420" y="348"/>
                      <a:pt x="354" y="151"/>
                    </a:cubicBezTo>
                    <a:lnTo>
                      <a:pt x="354" y="151"/>
                    </a:lnTo>
                    <a:cubicBezTo>
                      <a:pt x="333" y="82"/>
                      <a:pt x="268" y="29"/>
                      <a:pt x="200" y="7"/>
                    </a:cubicBezTo>
                    <a:lnTo>
                      <a:pt x="200" y="7"/>
                    </a:lnTo>
                    <a:cubicBezTo>
                      <a:pt x="177" y="1"/>
                      <a:pt x="141" y="0"/>
                      <a:pt x="115" y="11"/>
                    </a:cubicBezTo>
                    <a:lnTo>
                      <a:pt x="115" y="11"/>
                    </a:lnTo>
                    <a:cubicBezTo>
                      <a:pt x="76" y="2"/>
                      <a:pt x="48" y="25"/>
                      <a:pt x="32" y="59"/>
                    </a:cubicBezTo>
                    <a:lnTo>
                      <a:pt x="32" y="59"/>
                    </a:lnTo>
                    <a:cubicBezTo>
                      <a:pt x="30" y="61"/>
                      <a:pt x="29" y="63"/>
                      <a:pt x="28" y="66"/>
                    </a:cubicBezTo>
                    <a:lnTo>
                      <a:pt x="28" y="66"/>
                    </a:lnTo>
                    <a:cubicBezTo>
                      <a:pt x="0" y="122"/>
                      <a:pt x="39" y="195"/>
                      <a:pt x="68" y="240"/>
                    </a:cubicBezTo>
                    <a:lnTo>
                      <a:pt x="68" y="240"/>
                    </a:lnTo>
                    <a:cubicBezTo>
                      <a:pt x="71" y="242"/>
                      <a:pt x="72" y="245"/>
                      <a:pt x="74" y="248"/>
                    </a:cubicBezTo>
                    <a:lnTo>
                      <a:pt x="74" y="248"/>
                    </a:lnTo>
                    <a:cubicBezTo>
                      <a:pt x="85" y="263"/>
                      <a:pt x="101" y="280"/>
                      <a:pt x="121" y="291"/>
                    </a:cubicBezTo>
                    <a:lnTo>
                      <a:pt x="121" y="291"/>
                    </a:lnTo>
                    <a:cubicBezTo>
                      <a:pt x="139" y="330"/>
                      <a:pt x="156" y="371"/>
                      <a:pt x="174" y="408"/>
                    </a:cubicBezTo>
                    <a:lnTo>
                      <a:pt x="174" y="408"/>
                    </a:lnTo>
                    <a:cubicBezTo>
                      <a:pt x="200" y="456"/>
                      <a:pt x="224" y="504"/>
                      <a:pt x="249" y="553"/>
                    </a:cubicBezTo>
                    <a:lnTo>
                      <a:pt x="249" y="553"/>
                    </a:lnTo>
                    <a:cubicBezTo>
                      <a:pt x="269" y="608"/>
                      <a:pt x="291" y="664"/>
                      <a:pt x="313" y="719"/>
                    </a:cubicBezTo>
                    <a:lnTo>
                      <a:pt x="313" y="719"/>
                    </a:lnTo>
                    <a:cubicBezTo>
                      <a:pt x="339" y="781"/>
                      <a:pt x="424" y="834"/>
                      <a:pt x="491" y="841"/>
                    </a:cubicBezTo>
                    <a:lnTo>
                      <a:pt x="491" y="841"/>
                    </a:lnTo>
                    <a:cubicBezTo>
                      <a:pt x="558" y="847"/>
                      <a:pt x="581" y="801"/>
                      <a:pt x="558" y="74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70"/>
              <p:cNvSpPr/>
              <p:nvPr/>
            </p:nvSpPr>
            <p:spPr>
              <a:xfrm>
                <a:off x="7889837" y="4268987"/>
                <a:ext cx="222250" cy="30797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857" extrusionOk="0">
                    <a:moveTo>
                      <a:pt x="588" y="761"/>
                    </a:moveTo>
                    <a:lnTo>
                      <a:pt x="588" y="761"/>
                    </a:lnTo>
                    <a:cubicBezTo>
                      <a:pt x="481" y="553"/>
                      <a:pt x="375" y="345"/>
                      <a:pt x="268" y="137"/>
                    </a:cubicBezTo>
                    <a:lnTo>
                      <a:pt x="268" y="137"/>
                    </a:lnTo>
                    <a:cubicBezTo>
                      <a:pt x="236" y="75"/>
                      <a:pt x="164" y="19"/>
                      <a:pt x="94" y="8"/>
                    </a:cubicBezTo>
                    <a:lnTo>
                      <a:pt x="94" y="8"/>
                    </a:lnTo>
                    <a:cubicBezTo>
                      <a:pt x="34" y="0"/>
                      <a:pt x="0" y="38"/>
                      <a:pt x="31" y="95"/>
                    </a:cubicBezTo>
                    <a:lnTo>
                      <a:pt x="31" y="95"/>
                    </a:lnTo>
                    <a:cubicBezTo>
                      <a:pt x="138" y="303"/>
                      <a:pt x="245" y="511"/>
                      <a:pt x="351" y="719"/>
                    </a:cubicBezTo>
                    <a:lnTo>
                      <a:pt x="351" y="719"/>
                    </a:lnTo>
                    <a:cubicBezTo>
                      <a:pt x="382" y="781"/>
                      <a:pt x="455" y="838"/>
                      <a:pt x="525" y="847"/>
                    </a:cubicBezTo>
                    <a:lnTo>
                      <a:pt x="525" y="847"/>
                    </a:lnTo>
                    <a:cubicBezTo>
                      <a:pt x="584" y="856"/>
                      <a:pt x="617" y="818"/>
                      <a:pt x="588" y="76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70"/>
              <p:cNvSpPr/>
              <p:nvPr/>
            </p:nvSpPr>
            <p:spPr>
              <a:xfrm>
                <a:off x="8296237" y="4519812"/>
                <a:ext cx="193675" cy="260349"/>
              </a:xfrm>
              <a:custGeom>
                <a:avLst/>
                <a:gdLst/>
                <a:ahLst/>
                <a:cxnLst/>
                <a:rect l="l" t="t" r="r" b="b"/>
                <a:pathLst>
                  <a:path w="538" h="725" extrusionOk="0">
                    <a:moveTo>
                      <a:pt x="458" y="549"/>
                    </a:moveTo>
                    <a:lnTo>
                      <a:pt x="458" y="549"/>
                    </a:lnTo>
                    <a:cubicBezTo>
                      <a:pt x="374" y="410"/>
                      <a:pt x="307" y="264"/>
                      <a:pt x="252" y="112"/>
                    </a:cubicBezTo>
                    <a:lnTo>
                      <a:pt x="252" y="112"/>
                    </a:lnTo>
                    <a:cubicBezTo>
                      <a:pt x="214" y="6"/>
                      <a:pt x="0" y="0"/>
                      <a:pt x="49" y="137"/>
                    </a:cubicBezTo>
                    <a:lnTo>
                      <a:pt x="49" y="137"/>
                    </a:lnTo>
                    <a:cubicBezTo>
                      <a:pt x="109" y="306"/>
                      <a:pt x="188" y="466"/>
                      <a:pt x="281" y="619"/>
                    </a:cubicBezTo>
                    <a:lnTo>
                      <a:pt x="281" y="619"/>
                    </a:lnTo>
                    <a:cubicBezTo>
                      <a:pt x="344" y="724"/>
                      <a:pt x="537" y="678"/>
                      <a:pt x="458" y="54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43" name="Google Shape;1443;p70"/>
          <p:cNvGrpSpPr/>
          <p:nvPr/>
        </p:nvGrpSpPr>
        <p:grpSpPr>
          <a:xfrm>
            <a:off x="6018368" y="3397523"/>
            <a:ext cx="3753854" cy="2028854"/>
            <a:chOff x="6018368" y="3397523"/>
            <a:chExt cx="3753854" cy="2028854"/>
          </a:xfrm>
        </p:grpSpPr>
        <p:sp>
          <p:nvSpPr>
            <p:cNvPr id="1444" name="Google Shape;1444;p70"/>
            <p:cNvSpPr/>
            <p:nvPr/>
          </p:nvSpPr>
          <p:spPr>
            <a:xfrm rot="5043105" flipH="1">
              <a:off x="7316680" y="3244183"/>
              <a:ext cx="1680170" cy="2206448"/>
            </a:xfrm>
            <a:custGeom>
              <a:avLst/>
              <a:gdLst/>
              <a:ahLst/>
              <a:cxnLst/>
              <a:rect l="l" t="t" r="r" b="b"/>
              <a:pathLst>
                <a:path w="3731" h="4901" extrusionOk="0">
                  <a:moveTo>
                    <a:pt x="2159" y="1233"/>
                  </a:moveTo>
                  <a:lnTo>
                    <a:pt x="2159" y="1233"/>
                  </a:lnTo>
                  <a:cubicBezTo>
                    <a:pt x="2193" y="1274"/>
                    <a:pt x="2245" y="1294"/>
                    <a:pt x="2281" y="1331"/>
                  </a:cubicBezTo>
                  <a:lnTo>
                    <a:pt x="2281" y="1331"/>
                  </a:lnTo>
                  <a:cubicBezTo>
                    <a:pt x="2412" y="1469"/>
                    <a:pt x="2250" y="1679"/>
                    <a:pt x="2137" y="1834"/>
                  </a:cubicBezTo>
                  <a:lnTo>
                    <a:pt x="2137" y="1834"/>
                  </a:lnTo>
                  <a:cubicBezTo>
                    <a:pt x="1871" y="2202"/>
                    <a:pt x="1898" y="2724"/>
                    <a:pt x="1626" y="3087"/>
                  </a:cubicBezTo>
                  <a:lnTo>
                    <a:pt x="1626" y="3087"/>
                  </a:lnTo>
                  <a:cubicBezTo>
                    <a:pt x="1341" y="3468"/>
                    <a:pt x="771" y="3617"/>
                    <a:pt x="616" y="4065"/>
                  </a:cubicBezTo>
                  <a:lnTo>
                    <a:pt x="616" y="4065"/>
                  </a:lnTo>
                  <a:cubicBezTo>
                    <a:pt x="562" y="4220"/>
                    <a:pt x="569" y="4389"/>
                    <a:pt x="531" y="4548"/>
                  </a:cubicBezTo>
                  <a:lnTo>
                    <a:pt x="531" y="4548"/>
                  </a:lnTo>
                  <a:cubicBezTo>
                    <a:pt x="491" y="4708"/>
                    <a:pt x="383" y="4873"/>
                    <a:pt x="221" y="4891"/>
                  </a:cubicBezTo>
                  <a:lnTo>
                    <a:pt x="221" y="4891"/>
                  </a:lnTo>
                  <a:cubicBezTo>
                    <a:pt x="141" y="4900"/>
                    <a:pt x="64" y="4870"/>
                    <a:pt x="0" y="4818"/>
                  </a:cubicBezTo>
                  <a:lnTo>
                    <a:pt x="0" y="2312"/>
                  </a:lnTo>
                  <a:lnTo>
                    <a:pt x="0" y="2312"/>
                  </a:lnTo>
                  <a:cubicBezTo>
                    <a:pt x="559" y="1470"/>
                    <a:pt x="1197" y="645"/>
                    <a:pt x="1929" y="0"/>
                  </a:cubicBezTo>
                  <a:lnTo>
                    <a:pt x="3730" y="0"/>
                  </a:lnTo>
                  <a:lnTo>
                    <a:pt x="3730" y="0"/>
                  </a:lnTo>
                  <a:cubicBezTo>
                    <a:pt x="3279" y="292"/>
                    <a:pt x="2823" y="575"/>
                    <a:pt x="2360" y="850"/>
                  </a:cubicBezTo>
                  <a:lnTo>
                    <a:pt x="2360" y="850"/>
                  </a:lnTo>
                  <a:cubicBezTo>
                    <a:pt x="2218" y="933"/>
                    <a:pt x="2056" y="1105"/>
                    <a:pt x="2159" y="1233"/>
                  </a:cubicBezTo>
                </a:path>
              </a:pathLst>
            </a:custGeom>
            <a:solidFill>
              <a:srgbClr val="FFDE75">
                <a:alpha val="59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5" name="Google Shape;1445;p70"/>
            <p:cNvGrpSpPr/>
            <p:nvPr/>
          </p:nvGrpSpPr>
          <p:grpSpPr>
            <a:xfrm rot="10800000" flipH="1">
              <a:off x="8474479" y="3795300"/>
              <a:ext cx="649287" cy="1398587"/>
              <a:chOff x="4570412" y="2444750"/>
              <a:chExt cx="649287" cy="1398587"/>
            </a:xfrm>
          </p:grpSpPr>
          <p:sp>
            <p:nvSpPr>
              <p:cNvPr id="1446" name="Google Shape;1446;p70"/>
              <p:cNvSpPr/>
              <p:nvPr/>
            </p:nvSpPr>
            <p:spPr>
              <a:xfrm>
                <a:off x="4754562" y="2563812"/>
                <a:ext cx="2206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816" extrusionOk="0">
                    <a:moveTo>
                      <a:pt x="202" y="173"/>
                    </a:moveTo>
                    <a:lnTo>
                      <a:pt x="202" y="173"/>
                    </a:lnTo>
                    <a:cubicBezTo>
                      <a:pt x="198" y="179"/>
                      <a:pt x="195" y="187"/>
                      <a:pt x="191" y="192"/>
                    </a:cubicBezTo>
                    <a:lnTo>
                      <a:pt x="191" y="192"/>
                    </a:lnTo>
                    <a:cubicBezTo>
                      <a:pt x="162" y="202"/>
                      <a:pt x="138" y="223"/>
                      <a:pt x="121" y="257"/>
                    </a:cubicBezTo>
                    <a:lnTo>
                      <a:pt x="121" y="257"/>
                    </a:lnTo>
                    <a:cubicBezTo>
                      <a:pt x="68" y="366"/>
                      <a:pt x="30" y="480"/>
                      <a:pt x="12" y="600"/>
                    </a:cubicBezTo>
                    <a:lnTo>
                      <a:pt x="12" y="600"/>
                    </a:lnTo>
                    <a:cubicBezTo>
                      <a:pt x="0" y="684"/>
                      <a:pt x="62" y="759"/>
                      <a:pt x="137" y="788"/>
                    </a:cubicBezTo>
                    <a:lnTo>
                      <a:pt x="137" y="788"/>
                    </a:lnTo>
                    <a:cubicBezTo>
                      <a:pt x="199" y="813"/>
                      <a:pt x="315" y="815"/>
                      <a:pt x="345" y="735"/>
                    </a:cubicBezTo>
                    <a:lnTo>
                      <a:pt x="345" y="735"/>
                    </a:lnTo>
                    <a:cubicBezTo>
                      <a:pt x="395" y="601"/>
                      <a:pt x="454" y="472"/>
                      <a:pt x="521" y="347"/>
                    </a:cubicBezTo>
                    <a:lnTo>
                      <a:pt x="521" y="347"/>
                    </a:lnTo>
                    <a:cubicBezTo>
                      <a:pt x="613" y="173"/>
                      <a:pt x="294" y="0"/>
                      <a:pt x="202" y="173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70"/>
              <p:cNvSpPr/>
              <p:nvPr/>
            </p:nvSpPr>
            <p:spPr>
              <a:xfrm>
                <a:off x="4810125" y="2973387"/>
                <a:ext cx="230186" cy="34448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56" extrusionOk="0">
                    <a:moveTo>
                      <a:pt x="376" y="85"/>
                    </a:moveTo>
                    <a:lnTo>
                      <a:pt x="376" y="85"/>
                    </a:lnTo>
                    <a:cubicBezTo>
                      <a:pt x="241" y="244"/>
                      <a:pt x="126" y="417"/>
                      <a:pt x="32" y="603"/>
                    </a:cubicBezTo>
                    <a:lnTo>
                      <a:pt x="32" y="603"/>
                    </a:lnTo>
                    <a:cubicBezTo>
                      <a:pt x="0" y="667"/>
                      <a:pt x="61" y="772"/>
                      <a:pt x="97" y="822"/>
                    </a:cubicBezTo>
                    <a:lnTo>
                      <a:pt x="97" y="822"/>
                    </a:lnTo>
                    <a:cubicBezTo>
                      <a:pt x="114" y="847"/>
                      <a:pt x="203" y="955"/>
                      <a:pt x="234" y="892"/>
                    </a:cubicBezTo>
                    <a:lnTo>
                      <a:pt x="234" y="892"/>
                    </a:lnTo>
                    <a:cubicBezTo>
                      <a:pt x="327" y="705"/>
                      <a:pt x="442" y="532"/>
                      <a:pt x="578" y="374"/>
                    </a:cubicBezTo>
                    <a:lnTo>
                      <a:pt x="578" y="374"/>
                    </a:lnTo>
                    <a:cubicBezTo>
                      <a:pt x="640" y="302"/>
                      <a:pt x="449" y="0"/>
                      <a:pt x="376" y="85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70"/>
              <p:cNvSpPr/>
              <p:nvPr/>
            </p:nvSpPr>
            <p:spPr>
              <a:xfrm>
                <a:off x="4929187" y="3429000"/>
                <a:ext cx="1539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23" extrusionOk="0">
                    <a:moveTo>
                      <a:pt x="266" y="11"/>
                    </a:moveTo>
                    <a:lnTo>
                      <a:pt x="266" y="11"/>
                    </a:lnTo>
                    <a:cubicBezTo>
                      <a:pt x="221" y="20"/>
                      <a:pt x="173" y="36"/>
                      <a:pt x="136" y="64"/>
                    </a:cubicBezTo>
                    <a:lnTo>
                      <a:pt x="136" y="64"/>
                    </a:lnTo>
                    <a:cubicBezTo>
                      <a:pt x="112" y="82"/>
                      <a:pt x="77" y="110"/>
                      <a:pt x="74" y="143"/>
                    </a:cubicBezTo>
                    <a:lnTo>
                      <a:pt x="74" y="143"/>
                    </a:lnTo>
                    <a:cubicBezTo>
                      <a:pt x="74" y="151"/>
                      <a:pt x="73" y="158"/>
                      <a:pt x="72" y="165"/>
                    </a:cubicBezTo>
                    <a:lnTo>
                      <a:pt x="72" y="165"/>
                    </a:lnTo>
                    <a:cubicBezTo>
                      <a:pt x="50" y="179"/>
                      <a:pt x="28" y="197"/>
                      <a:pt x="16" y="220"/>
                    </a:cubicBezTo>
                    <a:lnTo>
                      <a:pt x="16" y="220"/>
                    </a:lnTo>
                    <a:cubicBezTo>
                      <a:pt x="5" y="243"/>
                      <a:pt x="0" y="274"/>
                      <a:pt x="22" y="294"/>
                    </a:cubicBezTo>
                    <a:lnTo>
                      <a:pt x="22" y="294"/>
                    </a:lnTo>
                    <a:cubicBezTo>
                      <a:pt x="48" y="316"/>
                      <a:pt x="86" y="322"/>
                      <a:pt x="120" y="320"/>
                    </a:cubicBezTo>
                    <a:lnTo>
                      <a:pt x="120" y="320"/>
                    </a:lnTo>
                    <a:cubicBezTo>
                      <a:pt x="166" y="317"/>
                      <a:pt x="213" y="305"/>
                      <a:pt x="254" y="285"/>
                    </a:cubicBezTo>
                    <a:lnTo>
                      <a:pt x="254" y="285"/>
                    </a:lnTo>
                    <a:cubicBezTo>
                      <a:pt x="334" y="245"/>
                      <a:pt x="416" y="173"/>
                      <a:pt x="423" y="79"/>
                    </a:cubicBezTo>
                    <a:lnTo>
                      <a:pt x="423" y="79"/>
                    </a:lnTo>
                    <a:cubicBezTo>
                      <a:pt x="427" y="1"/>
                      <a:pt x="320" y="0"/>
                      <a:pt x="266" y="1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70"/>
              <p:cNvSpPr/>
              <p:nvPr/>
            </p:nvSpPr>
            <p:spPr>
              <a:xfrm>
                <a:off x="4570412" y="3703637"/>
                <a:ext cx="166687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86" extrusionOk="0">
                    <a:moveTo>
                      <a:pt x="449" y="138"/>
                    </a:moveTo>
                    <a:lnTo>
                      <a:pt x="449" y="138"/>
                    </a:lnTo>
                    <a:cubicBezTo>
                      <a:pt x="416" y="51"/>
                      <a:pt x="322" y="8"/>
                      <a:pt x="235" y="3"/>
                    </a:cubicBezTo>
                    <a:lnTo>
                      <a:pt x="235" y="3"/>
                    </a:lnTo>
                    <a:cubicBezTo>
                      <a:pt x="171" y="0"/>
                      <a:pt x="104" y="26"/>
                      <a:pt x="59" y="71"/>
                    </a:cubicBezTo>
                    <a:lnTo>
                      <a:pt x="59" y="71"/>
                    </a:lnTo>
                    <a:cubicBezTo>
                      <a:pt x="24" y="106"/>
                      <a:pt x="0" y="162"/>
                      <a:pt x="6" y="210"/>
                    </a:cubicBezTo>
                    <a:lnTo>
                      <a:pt x="6" y="210"/>
                    </a:lnTo>
                    <a:cubicBezTo>
                      <a:pt x="11" y="251"/>
                      <a:pt x="25" y="282"/>
                      <a:pt x="55" y="313"/>
                    </a:cubicBezTo>
                    <a:lnTo>
                      <a:pt x="55" y="313"/>
                    </a:lnTo>
                    <a:cubicBezTo>
                      <a:pt x="86" y="343"/>
                      <a:pt x="136" y="370"/>
                      <a:pt x="179" y="377"/>
                    </a:cubicBezTo>
                    <a:lnTo>
                      <a:pt x="179" y="377"/>
                    </a:lnTo>
                    <a:cubicBezTo>
                      <a:pt x="219" y="382"/>
                      <a:pt x="266" y="385"/>
                      <a:pt x="302" y="363"/>
                    </a:cubicBezTo>
                    <a:lnTo>
                      <a:pt x="302" y="363"/>
                    </a:lnTo>
                    <a:cubicBezTo>
                      <a:pt x="330" y="345"/>
                      <a:pt x="360" y="315"/>
                      <a:pt x="356" y="279"/>
                    </a:cubicBezTo>
                    <a:lnTo>
                      <a:pt x="356" y="279"/>
                    </a:lnTo>
                    <a:cubicBezTo>
                      <a:pt x="356" y="277"/>
                      <a:pt x="356" y="276"/>
                      <a:pt x="356" y="274"/>
                    </a:cubicBezTo>
                    <a:lnTo>
                      <a:pt x="356" y="274"/>
                    </a:lnTo>
                    <a:cubicBezTo>
                      <a:pt x="383" y="268"/>
                      <a:pt x="412" y="255"/>
                      <a:pt x="429" y="236"/>
                    </a:cubicBezTo>
                    <a:lnTo>
                      <a:pt x="429" y="236"/>
                    </a:lnTo>
                    <a:cubicBezTo>
                      <a:pt x="452" y="212"/>
                      <a:pt x="461" y="171"/>
                      <a:pt x="449" y="13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70"/>
              <p:cNvSpPr/>
              <p:nvPr/>
            </p:nvSpPr>
            <p:spPr>
              <a:xfrm>
                <a:off x="5087937" y="2679700"/>
                <a:ext cx="131762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6" extrusionOk="0">
                    <a:moveTo>
                      <a:pt x="367" y="16"/>
                    </a:moveTo>
                    <a:lnTo>
                      <a:pt x="367" y="400"/>
                    </a:lnTo>
                    <a:lnTo>
                      <a:pt x="367" y="400"/>
                    </a:lnTo>
                    <a:cubicBezTo>
                      <a:pt x="343" y="415"/>
                      <a:pt x="315" y="431"/>
                      <a:pt x="287" y="441"/>
                    </a:cubicBezTo>
                    <a:lnTo>
                      <a:pt x="287" y="441"/>
                    </a:lnTo>
                    <a:cubicBezTo>
                      <a:pt x="204" y="475"/>
                      <a:pt x="114" y="415"/>
                      <a:pt x="65" y="351"/>
                    </a:cubicBezTo>
                    <a:lnTo>
                      <a:pt x="65" y="351"/>
                    </a:lnTo>
                    <a:cubicBezTo>
                      <a:pt x="25" y="297"/>
                      <a:pt x="0" y="183"/>
                      <a:pt x="81" y="151"/>
                    </a:cubicBezTo>
                    <a:lnTo>
                      <a:pt x="81" y="151"/>
                    </a:lnTo>
                    <a:cubicBezTo>
                      <a:pt x="99" y="144"/>
                      <a:pt x="116" y="136"/>
                      <a:pt x="134" y="125"/>
                    </a:cubicBezTo>
                    <a:lnTo>
                      <a:pt x="134" y="125"/>
                    </a:lnTo>
                    <a:cubicBezTo>
                      <a:pt x="137" y="123"/>
                      <a:pt x="145" y="117"/>
                      <a:pt x="147" y="116"/>
                    </a:cubicBezTo>
                    <a:lnTo>
                      <a:pt x="147" y="116"/>
                    </a:lnTo>
                    <a:cubicBezTo>
                      <a:pt x="147" y="116"/>
                      <a:pt x="147" y="116"/>
                      <a:pt x="147" y="117"/>
                    </a:cubicBezTo>
                    <a:lnTo>
                      <a:pt x="147" y="117"/>
                    </a:lnTo>
                    <a:cubicBezTo>
                      <a:pt x="149" y="115"/>
                      <a:pt x="151" y="112"/>
                      <a:pt x="154" y="111"/>
                    </a:cubicBezTo>
                    <a:lnTo>
                      <a:pt x="154" y="111"/>
                    </a:lnTo>
                    <a:cubicBezTo>
                      <a:pt x="180" y="88"/>
                      <a:pt x="204" y="61"/>
                      <a:pt x="223" y="31"/>
                    </a:cubicBezTo>
                    <a:lnTo>
                      <a:pt x="223" y="31"/>
                    </a:lnTo>
                    <a:cubicBezTo>
                      <a:pt x="243" y="1"/>
                      <a:pt x="292" y="0"/>
                      <a:pt x="323" y="3"/>
                    </a:cubicBezTo>
                    <a:lnTo>
                      <a:pt x="323" y="3"/>
                    </a:lnTo>
                    <a:cubicBezTo>
                      <a:pt x="339" y="5"/>
                      <a:pt x="354" y="9"/>
                      <a:pt x="367" y="1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70"/>
              <p:cNvSpPr/>
              <p:nvPr/>
            </p:nvSpPr>
            <p:spPr>
              <a:xfrm>
                <a:off x="4918075" y="2444750"/>
                <a:ext cx="153987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88" extrusionOk="0">
                    <a:moveTo>
                      <a:pt x="424" y="66"/>
                    </a:moveTo>
                    <a:lnTo>
                      <a:pt x="424" y="66"/>
                    </a:lnTo>
                    <a:cubicBezTo>
                      <a:pt x="416" y="142"/>
                      <a:pt x="387" y="211"/>
                      <a:pt x="336" y="269"/>
                    </a:cubicBezTo>
                    <a:lnTo>
                      <a:pt x="336" y="269"/>
                    </a:lnTo>
                    <a:cubicBezTo>
                      <a:pt x="321" y="287"/>
                      <a:pt x="293" y="281"/>
                      <a:pt x="273" y="277"/>
                    </a:cubicBezTo>
                    <a:lnTo>
                      <a:pt x="273" y="277"/>
                    </a:lnTo>
                    <a:cubicBezTo>
                      <a:pt x="230" y="269"/>
                      <a:pt x="191" y="251"/>
                      <a:pt x="151" y="232"/>
                    </a:cubicBezTo>
                    <a:lnTo>
                      <a:pt x="151" y="232"/>
                    </a:lnTo>
                    <a:cubicBezTo>
                      <a:pt x="115" y="214"/>
                      <a:pt x="74" y="189"/>
                      <a:pt x="44" y="161"/>
                    </a:cubicBezTo>
                    <a:lnTo>
                      <a:pt x="44" y="161"/>
                    </a:lnTo>
                    <a:cubicBezTo>
                      <a:pt x="39" y="157"/>
                      <a:pt x="0" y="120"/>
                      <a:pt x="13" y="106"/>
                    </a:cubicBezTo>
                    <a:lnTo>
                      <a:pt x="13" y="106"/>
                    </a:lnTo>
                    <a:cubicBezTo>
                      <a:pt x="41" y="73"/>
                      <a:pt x="62" y="38"/>
                      <a:pt x="76" y="0"/>
                    </a:cubicBezTo>
                    <a:lnTo>
                      <a:pt x="386" y="0"/>
                    </a:lnTo>
                    <a:lnTo>
                      <a:pt x="386" y="0"/>
                    </a:lnTo>
                    <a:cubicBezTo>
                      <a:pt x="409" y="19"/>
                      <a:pt x="426" y="41"/>
                      <a:pt x="424" y="6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2" name="Google Shape;1452;p70"/>
            <p:cNvSpPr/>
            <p:nvPr/>
          </p:nvSpPr>
          <p:spPr>
            <a:xfrm rot="-900002">
              <a:off x="6105027" y="3841439"/>
              <a:ext cx="3580537" cy="1141021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70"/>
          <p:cNvGrpSpPr/>
          <p:nvPr/>
        </p:nvGrpSpPr>
        <p:grpSpPr>
          <a:xfrm>
            <a:off x="-735560" y="-161561"/>
            <a:ext cx="2506486" cy="3945153"/>
            <a:chOff x="-735560" y="-161561"/>
            <a:chExt cx="2506486" cy="3945153"/>
          </a:xfrm>
        </p:grpSpPr>
        <p:sp>
          <p:nvSpPr>
            <p:cNvPr id="1454" name="Google Shape;1454;p70"/>
            <p:cNvSpPr/>
            <p:nvPr/>
          </p:nvSpPr>
          <p:spPr>
            <a:xfrm rot="6616146">
              <a:off x="-1170906" y="2105251"/>
              <a:ext cx="2455239" cy="782428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5" name="Google Shape;1455;p70"/>
            <p:cNvGrpSpPr/>
            <p:nvPr/>
          </p:nvGrpSpPr>
          <p:grpSpPr>
            <a:xfrm flipH="1">
              <a:off x="-484550" y="-161561"/>
              <a:ext cx="2255476" cy="1919022"/>
              <a:chOff x="7493875" y="73839"/>
              <a:chExt cx="2255476" cy="1919022"/>
            </a:xfrm>
          </p:grpSpPr>
          <p:grpSp>
            <p:nvGrpSpPr>
              <p:cNvPr id="1456" name="Google Shape;1456;p70"/>
              <p:cNvGrpSpPr/>
              <p:nvPr/>
            </p:nvGrpSpPr>
            <p:grpSpPr>
              <a:xfrm>
                <a:off x="8576712" y="907012"/>
                <a:ext cx="769938" cy="1085849"/>
                <a:chOff x="7491412" y="3198812"/>
                <a:chExt cx="769938" cy="1085849"/>
              </a:xfrm>
            </p:grpSpPr>
            <p:sp>
              <p:nvSpPr>
                <p:cNvPr id="1457" name="Google Shape;1457;p70"/>
                <p:cNvSpPr/>
                <p:nvPr/>
              </p:nvSpPr>
              <p:spPr>
                <a:xfrm>
                  <a:off x="7656512" y="3535362"/>
                  <a:ext cx="230187" cy="30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839" extrusionOk="0">
                      <a:moveTo>
                        <a:pt x="589" y="704"/>
                      </a:moveTo>
                      <a:lnTo>
                        <a:pt x="589" y="704"/>
                      </a:lnTo>
                      <a:cubicBezTo>
                        <a:pt x="528" y="589"/>
                        <a:pt x="468" y="475"/>
                        <a:pt x="407" y="360"/>
                      </a:cubicBezTo>
                      <a:lnTo>
                        <a:pt x="407" y="360"/>
                      </a:lnTo>
                      <a:cubicBezTo>
                        <a:pt x="380" y="310"/>
                        <a:pt x="340" y="261"/>
                        <a:pt x="294" y="226"/>
                      </a:cubicBezTo>
                      <a:lnTo>
                        <a:pt x="294" y="226"/>
                      </a:lnTo>
                      <a:cubicBezTo>
                        <a:pt x="286" y="214"/>
                        <a:pt x="280" y="202"/>
                        <a:pt x="274" y="191"/>
                      </a:cubicBezTo>
                      <a:lnTo>
                        <a:pt x="274" y="191"/>
                      </a:lnTo>
                      <a:cubicBezTo>
                        <a:pt x="238" y="122"/>
                        <a:pt x="163" y="29"/>
                        <a:pt x="82" y="15"/>
                      </a:cubicBezTo>
                      <a:lnTo>
                        <a:pt x="82" y="15"/>
                      </a:lnTo>
                      <a:cubicBezTo>
                        <a:pt x="0" y="0"/>
                        <a:pt x="25" y="91"/>
                        <a:pt x="49" y="135"/>
                      </a:cubicBezTo>
                      <a:lnTo>
                        <a:pt x="49" y="135"/>
                      </a:lnTo>
                      <a:cubicBezTo>
                        <a:pt x="91" y="215"/>
                        <a:pt x="134" y="295"/>
                        <a:pt x="177" y="375"/>
                      </a:cubicBezTo>
                      <a:lnTo>
                        <a:pt x="177" y="375"/>
                      </a:lnTo>
                      <a:cubicBezTo>
                        <a:pt x="202" y="457"/>
                        <a:pt x="250" y="532"/>
                        <a:pt x="311" y="600"/>
                      </a:cubicBezTo>
                      <a:lnTo>
                        <a:pt x="311" y="600"/>
                      </a:lnTo>
                      <a:cubicBezTo>
                        <a:pt x="324" y="613"/>
                        <a:pt x="345" y="636"/>
                        <a:pt x="369" y="656"/>
                      </a:cubicBezTo>
                      <a:lnTo>
                        <a:pt x="369" y="656"/>
                      </a:lnTo>
                      <a:cubicBezTo>
                        <a:pt x="406" y="724"/>
                        <a:pt x="478" y="811"/>
                        <a:pt x="556" y="824"/>
                      </a:cubicBezTo>
                      <a:lnTo>
                        <a:pt x="556" y="824"/>
                      </a:lnTo>
                      <a:cubicBezTo>
                        <a:pt x="637" y="838"/>
                        <a:pt x="613" y="748"/>
                        <a:pt x="589" y="704"/>
                      </a:cubicBezTo>
                    </a:path>
                  </a:pathLst>
                </a:custGeom>
                <a:solidFill>
                  <a:srgbClr val="00547F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8" name="Google Shape;1458;p70"/>
                <p:cNvSpPr/>
                <p:nvPr/>
              </p:nvSpPr>
              <p:spPr>
                <a:xfrm>
                  <a:off x="7885112" y="3536950"/>
                  <a:ext cx="247651" cy="301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837" extrusionOk="0">
                      <a:moveTo>
                        <a:pt x="635" y="690"/>
                      </a:moveTo>
                      <a:lnTo>
                        <a:pt x="635" y="690"/>
                      </a:lnTo>
                      <a:cubicBezTo>
                        <a:pt x="570" y="608"/>
                        <a:pt x="544" y="508"/>
                        <a:pt x="511" y="411"/>
                      </a:cubicBezTo>
                      <a:lnTo>
                        <a:pt x="511" y="411"/>
                      </a:lnTo>
                      <a:cubicBezTo>
                        <a:pt x="473" y="297"/>
                        <a:pt x="419" y="192"/>
                        <a:pt x="332" y="107"/>
                      </a:cubicBezTo>
                      <a:lnTo>
                        <a:pt x="332" y="107"/>
                      </a:lnTo>
                      <a:cubicBezTo>
                        <a:pt x="274" y="48"/>
                        <a:pt x="166" y="0"/>
                        <a:pt x="82" y="30"/>
                      </a:cubicBezTo>
                      <a:lnTo>
                        <a:pt x="82" y="30"/>
                      </a:lnTo>
                      <a:cubicBezTo>
                        <a:pt x="0" y="60"/>
                        <a:pt x="31" y="147"/>
                        <a:pt x="79" y="194"/>
                      </a:cubicBezTo>
                      <a:lnTo>
                        <a:pt x="79" y="194"/>
                      </a:lnTo>
                      <a:cubicBezTo>
                        <a:pt x="135" y="249"/>
                        <a:pt x="162" y="346"/>
                        <a:pt x="189" y="427"/>
                      </a:cubicBezTo>
                      <a:lnTo>
                        <a:pt x="189" y="427"/>
                      </a:lnTo>
                      <a:cubicBezTo>
                        <a:pt x="223" y="528"/>
                        <a:pt x="261" y="629"/>
                        <a:pt x="328" y="713"/>
                      </a:cubicBezTo>
                      <a:lnTo>
                        <a:pt x="328" y="713"/>
                      </a:lnTo>
                      <a:cubicBezTo>
                        <a:pt x="384" y="783"/>
                        <a:pt x="476" y="836"/>
                        <a:pt x="568" y="828"/>
                      </a:cubicBezTo>
                      <a:lnTo>
                        <a:pt x="568" y="828"/>
                      </a:lnTo>
                      <a:cubicBezTo>
                        <a:pt x="642" y="822"/>
                        <a:pt x="688" y="755"/>
                        <a:pt x="635" y="690"/>
                      </a:cubicBezTo>
                    </a:path>
                  </a:pathLst>
                </a:custGeom>
                <a:solidFill>
                  <a:srgbClr val="00547F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9" name="Google Shape;1459;p70"/>
                <p:cNvSpPr/>
                <p:nvPr/>
              </p:nvSpPr>
              <p:spPr>
                <a:xfrm>
                  <a:off x="8134350" y="3870325"/>
                  <a:ext cx="127000" cy="20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554" extrusionOk="0">
                      <a:moveTo>
                        <a:pt x="334" y="406"/>
                      </a:moveTo>
                      <a:lnTo>
                        <a:pt x="334" y="406"/>
                      </a:lnTo>
                      <a:cubicBezTo>
                        <a:pt x="333" y="401"/>
                        <a:pt x="332" y="397"/>
                        <a:pt x="331" y="392"/>
                      </a:cubicBezTo>
                      <a:lnTo>
                        <a:pt x="331" y="392"/>
                      </a:lnTo>
                      <a:cubicBezTo>
                        <a:pt x="351" y="307"/>
                        <a:pt x="303" y="200"/>
                        <a:pt x="246" y="136"/>
                      </a:cubicBezTo>
                      <a:lnTo>
                        <a:pt x="246" y="136"/>
                      </a:lnTo>
                      <a:cubicBezTo>
                        <a:pt x="215" y="73"/>
                        <a:pt x="156" y="0"/>
                        <a:pt x="87" y="5"/>
                      </a:cubicBezTo>
                      <a:lnTo>
                        <a:pt x="87" y="5"/>
                      </a:lnTo>
                      <a:cubicBezTo>
                        <a:pt x="0" y="11"/>
                        <a:pt x="18" y="131"/>
                        <a:pt x="37" y="183"/>
                      </a:cubicBezTo>
                      <a:lnTo>
                        <a:pt x="37" y="183"/>
                      </a:lnTo>
                      <a:cubicBezTo>
                        <a:pt x="51" y="219"/>
                        <a:pt x="64" y="256"/>
                        <a:pt x="76" y="292"/>
                      </a:cubicBezTo>
                      <a:lnTo>
                        <a:pt x="76" y="292"/>
                      </a:lnTo>
                      <a:cubicBezTo>
                        <a:pt x="80" y="303"/>
                        <a:pt x="82" y="314"/>
                        <a:pt x="84" y="324"/>
                      </a:cubicBezTo>
                      <a:lnTo>
                        <a:pt x="84" y="324"/>
                      </a:lnTo>
                      <a:cubicBezTo>
                        <a:pt x="98" y="373"/>
                        <a:pt x="115" y="418"/>
                        <a:pt x="145" y="458"/>
                      </a:cubicBezTo>
                      <a:lnTo>
                        <a:pt x="145" y="458"/>
                      </a:lnTo>
                      <a:cubicBezTo>
                        <a:pt x="167" y="486"/>
                        <a:pt x="205" y="524"/>
                        <a:pt x="241" y="533"/>
                      </a:cubicBezTo>
                      <a:lnTo>
                        <a:pt x="241" y="533"/>
                      </a:lnTo>
                      <a:cubicBezTo>
                        <a:pt x="322" y="553"/>
                        <a:pt x="353" y="473"/>
                        <a:pt x="334" y="406"/>
                      </a:cubicBezTo>
                    </a:path>
                  </a:pathLst>
                </a:custGeom>
                <a:solidFill>
                  <a:srgbClr val="00547F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0" name="Google Shape;1460;p70"/>
                <p:cNvSpPr/>
                <p:nvPr/>
              </p:nvSpPr>
              <p:spPr>
                <a:xfrm>
                  <a:off x="7715250" y="3198812"/>
                  <a:ext cx="209551" cy="3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848" extrusionOk="0">
                      <a:moveTo>
                        <a:pt x="558" y="743"/>
                      </a:moveTo>
                      <a:lnTo>
                        <a:pt x="558" y="743"/>
                      </a:lnTo>
                      <a:cubicBezTo>
                        <a:pt x="477" y="551"/>
                        <a:pt x="420" y="348"/>
                        <a:pt x="354" y="151"/>
                      </a:cubicBezTo>
                      <a:lnTo>
                        <a:pt x="354" y="151"/>
                      </a:lnTo>
                      <a:cubicBezTo>
                        <a:pt x="333" y="82"/>
                        <a:pt x="268" y="29"/>
                        <a:pt x="200" y="7"/>
                      </a:cubicBezTo>
                      <a:lnTo>
                        <a:pt x="200" y="7"/>
                      </a:lnTo>
                      <a:cubicBezTo>
                        <a:pt x="177" y="1"/>
                        <a:pt x="141" y="0"/>
                        <a:pt x="115" y="11"/>
                      </a:cubicBezTo>
                      <a:lnTo>
                        <a:pt x="115" y="11"/>
                      </a:lnTo>
                      <a:cubicBezTo>
                        <a:pt x="76" y="2"/>
                        <a:pt x="48" y="25"/>
                        <a:pt x="32" y="59"/>
                      </a:cubicBezTo>
                      <a:lnTo>
                        <a:pt x="32" y="59"/>
                      </a:lnTo>
                      <a:cubicBezTo>
                        <a:pt x="30" y="61"/>
                        <a:pt x="29" y="63"/>
                        <a:pt x="28" y="66"/>
                      </a:cubicBezTo>
                      <a:lnTo>
                        <a:pt x="28" y="66"/>
                      </a:lnTo>
                      <a:cubicBezTo>
                        <a:pt x="0" y="122"/>
                        <a:pt x="39" y="195"/>
                        <a:pt x="68" y="240"/>
                      </a:cubicBezTo>
                      <a:lnTo>
                        <a:pt x="68" y="240"/>
                      </a:lnTo>
                      <a:cubicBezTo>
                        <a:pt x="71" y="242"/>
                        <a:pt x="72" y="245"/>
                        <a:pt x="74" y="248"/>
                      </a:cubicBezTo>
                      <a:lnTo>
                        <a:pt x="74" y="248"/>
                      </a:lnTo>
                      <a:cubicBezTo>
                        <a:pt x="85" y="263"/>
                        <a:pt x="101" y="280"/>
                        <a:pt x="121" y="291"/>
                      </a:cubicBezTo>
                      <a:lnTo>
                        <a:pt x="121" y="291"/>
                      </a:lnTo>
                      <a:cubicBezTo>
                        <a:pt x="139" y="330"/>
                        <a:pt x="156" y="371"/>
                        <a:pt x="174" y="408"/>
                      </a:cubicBezTo>
                      <a:lnTo>
                        <a:pt x="174" y="408"/>
                      </a:lnTo>
                      <a:cubicBezTo>
                        <a:pt x="200" y="456"/>
                        <a:pt x="224" y="504"/>
                        <a:pt x="249" y="553"/>
                      </a:cubicBezTo>
                      <a:lnTo>
                        <a:pt x="249" y="553"/>
                      </a:lnTo>
                      <a:cubicBezTo>
                        <a:pt x="269" y="608"/>
                        <a:pt x="291" y="664"/>
                        <a:pt x="313" y="719"/>
                      </a:cubicBezTo>
                      <a:lnTo>
                        <a:pt x="313" y="719"/>
                      </a:lnTo>
                      <a:cubicBezTo>
                        <a:pt x="339" y="781"/>
                        <a:pt x="424" y="834"/>
                        <a:pt x="491" y="841"/>
                      </a:cubicBezTo>
                      <a:lnTo>
                        <a:pt x="491" y="841"/>
                      </a:lnTo>
                      <a:cubicBezTo>
                        <a:pt x="558" y="847"/>
                        <a:pt x="581" y="801"/>
                        <a:pt x="558" y="743"/>
                      </a:cubicBezTo>
                    </a:path>
                  </a:pathLst>
                </a:custGeom>
                <a:solidFill>
                  <a:srgbClr val="00547F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1" name="Google Shape;1461;p70"/>
                <p:cNvSpPr/>
                <p:nvPr/>
              </p:nvSpPr>
              <p:spPr>
                <a:xfrm>
                  <a:off x="7491412" y="3773487"/>
                  <a:ext cx="222250" cy="30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857" extrusionOk="0">
                      <a:moveTo>
                        <a:pt x="588" y="761"/>
                      </a:moveTo>
                      <a:lnTo>
                        <a:pt x="588" y="761"/>
                      </a:lnTo>
                      <a:cubicBezTo>
                        <a:pt x="481" y="553"/>
                        <a:pt x="375" y="345"/>
                        <a:pt x="268" y="137"/>
                      </a:cubicBezTo>
                      <a:lnTo>
                        <a:pt x="268" y="137"/>
                      </a:lnTo>
                      <a:cubicBezTo>
                        <a:pt x="236" y="75"/>
                        <a:pt x="164" y="19"/>
                        <a:pt x="94" y="8"/>
                      </a:cubicBezTo>
                      <a:lnTo>
                        <a:pt x="94" y="8"/>
                      </a:lnTo>
                      <a:cubicBezTo>
                        <a:pt x="34" y="0"/>
                        <a:pt x="0" y="38"/>
                        <a:pt x="31" y="95"/>
                      </a:cubicBezTo>
                      <a:lnTo>
                        <a:pt x="31" y="95"/>
                      </a:lnTo>
                      <a:cubicBezTo>
                        <a:pt x="138" y="303"/>
                        <a:pt x="245" y="511"/>
                        <a:pt x="351" y="719"/>
                      </a:cubicBezTo>
                      <a:lnTo>
                        <a:pt x="351" y="719"/>
                      </a:lnTo>
                      <a:cubicBezTo>
                        <a:pt x="382" y="781"/>
                        <a:pt x="455" y="838"/>
                        <a:pt x="525" y="847"/>
                      </a:cubicBezTo>
                      <a:lnTo>
                        <a:pt x="525" y="847"/>
                      </a:lnTo>
                      <a:cubicBezTo>
                        <a:pt x="584" y="856"/>
                        <a:pt x="617" y="818"/>
                        <a:pt x="588" y="761"/>
                      </a:cubicBezTo>
                    </a:path>
                  </a:pathLst>
                </a:custGeom>
                <a:solidFill>
                  <a:srgbClr val="00547F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2" name="Google Shape;1462;p70"/>
                <p:cNvSpPr/>
                <p:nvPr/>
              </p:nvSpPr>
              <p:spPr>
                <a:xfrm>
                  <a:off x="7897812" y="4024312"/>
                  <a:ext cx="193675" cy="260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725" extrusionOk="0">
                      <a:moveTo>
                        <a:pt x="458" y="549"/>
                      </a:moveTo>
                      <a:lnTo>
                        <a:pt x="458" y="549"/>
                      </a:lnTo>
                      <a:cubicBezTo>
                        <a:pt x="374" y="410"/>
                        <a:pt x="307" y="264"/>
                        <a:pt x="252" y="112"/>
                      </a:cubicBezTo>
                      <a:lnTo>
                        <a:pt x="252" y="112"/>
                      </a:lnTo>
                      <a:cubicBezTo>
                        <a:pt x="214" y="6"/>
                        <a:pt x="0" y="0"/>
                        <a:pt x="49" y="137"/>
                      </a:cubicBezTo>
                      <a:lnTo>
                        <a:pt x="49" y="137"/>
                      </a:lnTo>
                      <a:cubicBezTo>
                        <a:pt x="109" y="306"/>
                        <a:pt x="188" y="466"/>
                        <a:pt x="281" y="619"/>
                      </a:cubicBezTo>
                      <a:lnTo>
                        <a:pt x="281" y="619"/>
                      </a:lnTo>
                      <a:cubicBezTo>
                        <a:pt x="344" y="724"/>
                        <a:pt x="537" y="678"/>
                        <a:pt x="458" y="549"/>
                      </a:cubicBezTo>
                    </a:path>
                  </a:pathLst>
                </a:custGeom>
                <a:solidFill>
                  <a:srgbClr val="00547F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63" name="Google Shape;1463;p70"/>
              <p:cNvSpPr/>
              <p:nvPr/>
            </p:nvSpPr>
            <p:spPr>
              <a:xfrm rot="-5400000">
                <a:off x="7964078" y="-396363"/>
                <a:ext cx="1315071" cy="225547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5309" extrusionOk="0">
                    <a:moveTo>
                      <a:pt x="3075" y="292"/>
                    </a:moveTo>
                    <a:lnTo>
                      <a:pt x="3075" y="292"/>
                    </a:lnTo>
                    <a:cubicBezTo>
                      <a:pt x="2973" y="898"/>
                      <a:pt x="2708" y="1450"/>
                      <a:pt x="2459" y="2005"/>
                    </a:cubicBezTo>
                    <a:lnTo>
                      <a:pt x="2459" y="2005"/>
                    </a:lnTo>
                    <a:cubicBezTo>
                      <a:pt x="2349" y="2252"/>
                      <a:pt x="2242" y="2500"/>
                      <a:pt x="2156" y="2756"/>
                    </a:cubicBezTo>
                    <a:lnTo>
                      <a:pt x="2156" y="2756"/>
                    </a:lnTo>
                    <a:cubicBezTo>
                      <a:pt x="2065" y="3025"/>
                      <a:pt x="2013" y="3295"/>
                      <a:pt x="1974" y="3575"/>
                    </a:cubicBezTo>
                    <a:lnTo>
                      <a:pt x="1974" y="3575"/>
                    </a:lnTo>
                    <a:cubicBezTo>
                      <a:pt x="1931" y="3877"/>
                      <a:pt x="1870" y="4171"/>
                      <a:pt x="1773" y="4461"/>
                    </a:cubicBezTo>
                    <a:lnTo>
                      <a:pt x="1773" y="4461"/>
                    </a:lnTo>
                    <a:cubicBezTo>
                      <a:pt x="1678" y="4743"/>
                      <a:pt x="1562" y="5017"/>
                      <a:pt x="1460" y="5297"/>
                    </a:cubicBezTo>
                    <a:lnTo>
                      <a:pt x="1460" y="5297"/>
                    </a:lnTo>
                    <a:cubicBezTo>
                      <a:pt x="1459" y="5301"/>
                      <a:pt x="1458" y="5304"/>
                      <a:pt x="1455" y="5308"/>
                    </a:cubicBezTo>
                    <a:lnTo>
                      <a:pt x="1086" y="5308"/>
                    </a:lnTo>
                    <a:lnTo>
                      <a:pt x="1086" y="5308"/>
                    </a:lnTo>
                    <a:cubicBezTo>
                      <a:pt x="1128" y="5189"/>
                      <a:pt x="1170" y="5071"/>
                      <a:pt x="1216" y="4953"/>
                    </a:cubicBezTo>
                    <a:lnTo>
                      <a:pt x="1216" y="4953"/>
                    </a:lnTo>
                    <a:cubicBezTo>
                      <a:pt x="1320" y="4675"/>
                      <a:pt x="1434" y="4401"/>
                      <a:pt x="1520" y="4116"/>
                    </a:cubicBezTo>
                    <a:lnTo>
                      <a:pt x="1520" y="4116"/>
                    </a:lnTo>
                    <a:cubicBezTo>
                      <a:pt x="1607" y="3827"/>
                      <a:pt x="1640" y="3532"/>
                      <a:pt x="1688" y="3234"/>
                    </a:cubicBezTo>
                    <a:lnTo>
                      <a:pt x="1688" y="3234"/>
                    </a:lnTo>
                    <a:cubicBezTo>
                      <a:pt x="1776" y="2687"/>
                      <a:pt x="1991" y="2182"/>
                      <a:pt x="2217" y="1680"/>
                    </a:cubicBezTo>
                    <a:lnTo>
                      <a:pt x="2217" y="1680"/>
                    </a:lnTo>
                    <a:cubicBezTo>
                      <a:pt x="2324" y="1445"/>
                      <a:pt x="2433" y="1208"/>
                      <a:pt x="2526" y="966"/>
                    </a:cubicBezTo>
                    <a:lnTo>
                      <a:pt x="2526" y="966"/>
                    </a:lnTo>
                    <a:cubicBezTo>
                      <a:pt x="2338" y="1209"/>
                      <a:pt x="2163" y="1463"/>
                      <a:pt x="2004" y="1726"/>
                    </a:cubicBezTo>
                    <a:lnTo>
                      <a:pt x="2004" y="1726"/>
                    </a:lnTo>
                    <a:cubicBezTo>
                      <a:pt x="1871" y="1944"/>
                      <a:pt x="1749" y="2168"/>
                      <a:pt x="1638" y="2398"/>
                    </a:cubicBezTo>
                    <a:lnTo>
                      <a:pt x="1638" y="2398"/>
                    </a:lnTo>
                    <a:cubicBezTo>
                      <a:pt x="1531" y="2618"/>
                      <a:pt x="1434" y="2844"/>
                      <a:pt x="1321" y="3061"/>
                    </a:cubicBezTo>
                    <a:lnTo>
                      <a:pt x="1321" y="3061"/>
                    </a:lnTo>
                    <a:cubicBezTo>
                      <a:pt x="1210" y="3280"/>
                      <a:pt x="1081" y="3493"/>
                      <a:pt x="915" y="3674"/>
                    </a:cubicBezTo>
                    <a:lnTo>
                      <a:pt x="915" y="3674"/>
                    </a:lnTo>
                    <a:cubicBezTo>
                      <a:pt x="747" y="3858"/>
                      <a:pt x="540" y="4002"/>
                      <a:pt x="338" y="4146"/>
                    </a:cubicBezTo>
                    <a:lnTo>
                      <a:pt x="338" y="4146"/>
                    </a:lnTo>
                    <a:cubicBezTo>
                      <a:pt x="221" y="4228"/>
                      <a:pt x="107" y="4312"/>
                      <a:pt x="0" y="4404"/>
                    </a:cubicBezTo>
                    <a:lnTo>
                      <a:pt x="0" y="3948"/>
                    </a:lnTo>
                    <a:lnTo>
                      <a:pt x="0" y="3948"/>
                    </a:lnTo>
                    <a:cubicBezTo>
                      <a:pt x="83" y="3888"/>
                      <a:pt x="167" y="3830"/>
                      <a:pt x="250" y="3769"/>
                    </a:cubicBezTo>
                    <a:lnTo>
                      <a:pt x="250" y="3769"/>
                    </a:lnTo>
                    <a:cubicBezTo>
                      <a:pt x="446" y="3627"/>
                      <a:pt x="628" y="3470"/>
                      <a:pt x="774" y="3275"/>
                    </a:cubicBezTo>
                    <a:lnTo>
                      <a:pt x="774" y="3275"/>
                    </a:lnTo>
                    <a:cubicBezTo>
                      <a:pt x="917" y="3084"/>
                      <a:pt x="1025" y="2869"/>
                      <a:pt x="1128" y="2652"/>
                    </a:cubicBezTo>
                    <a:lnTo>
                      <a:pt x="1128" y="2652"/>
                    </a:lnTo>
                    <a:cubicBezTo>
                      <a:pt x="1345" y="2191"/>
                      <a:pt x="1566" y="1740"/>
                      <a:pt x="1842" y="1312"/>
                    </a:cubicBezTo>
                    <a:lnTo>
                      <a:pt x="1842" y="1312"/>
                    </a:lnTo>
                    <a:cubicBezTo>
                      <a:pt x="2119" y="883"/>
                      <a:pt x="2435" y="479"/>
                      <a:pt x="2785" y="109"/>
                    </a:cubicBezTo>
                    <a:lnTo>
                      <a:pt x="2785" y="109"/>
                    </a:lnTo>
                    <a:cubicBezTo>
                      <a:pt x="2886" y="0"/>
                      <a:pt x="3096" y="169"/>
                      <a:pt x="3075" y="292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64" name="Google Shape;1464;p70"/>
          <p:cNvGrpSpPr/>
          <p:nvPr/>
        </p:nvGrpSpPr>
        <p:grpSpPr>
          <a:xfrm>
            <a:off x="3309908" y="-798225"/>
            <a:ext cx="3538407" cy="1398587"/>
            <a:chOff x="4009008" y="-522950"/>
            <a:chExt cx="3538407" cy="1398587"/>
          </a:xfrm>
        </p:grpSpPr>
        <p:grpSp>
          <p:nvGrpSpPr>
            <p:cNvPr id="1465" name="Google Shape;1465;p70"/>
            <p:cNvGrpSpPr/>
            <p:nvPr/>
          </p:nvGrpSpPr>
          <p:grpSpPr>
            <a:xfrm>
              <a:off x="4935387" y="-522950"/>
              <a:ext cx="649287" cy="1398587"/>
              <a:chOff x="4570412" y="2444750"/>
              <a:chExt cx="649287" cy="1398587"/>
            </a:xfrm>
          </p:grpSpPr>
          <p:sp>
            <p:nvSpPr>
              <p:cNvPr id="1466" name="Google Shape;1466;p70"/>
              <p:cNvSpPr/>
              <p:nvPr/>
            </p:nvSpPr>
            <p:spPr>
              <a:xfrm>
                <a:off x="4754562" y="2563812"/>
                <a:ext cx="2206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816" extrusionOk="0">
                    <a:moveTo>
                      <a:pt x="202" y="173"/>
                    </a:moveTo>
                    <a:lnTo>
                      <a:pt x="202" y="173"/>
                    </a:lnTo>
                    <a:cubicBezTo>
                      <a:pt x="198" y="179"/>
                      <a:pt x="195" y="187"/>
                      <a:pt x="191" y="192"/>
                    </a:cubicBezTo>
                    <a:lnTo>
                      <a:pt x="191" y="192"/>
                    </a:lnTo>
                    <a:cubicBezTo>
                      <a:pt x="162" y="202"/>
                      <a:pt x="138" y="223"/>
                      <a:pt x="121" y="257"/>
                    </a:cubicBezTo>
                    <a:lnTo>
                      <a:pt x="121" y="257"/>
                    </a:lnTo>
                    <a:cubicBezTo>
                      <a:pt x="68" y="366"/>
                      <a:pt x="30" y="480"/>
                      <a:pt x="12" y="600"/>
                    </a:cubicBezTo>
                    <a:lnTo>
                      <a:pt x="12" y="600"/>
                    </a:lnTo>
                    <a:cubicBezTo>
                      <a:pt x="0" y="684"/>
                      <a:pt x="62" y="759"/>
                      <a:pt x="137" y="788"/>
                    </a:cubicBezTo>
                    <a:lnTo>
                      <a:pt x="137" y="788"/>
                    </a:lnTo>
                    <a:cubicBezTo>
                      <a:pt x="199" y="813"/>
                      <a:pt x="315" y="815"/>
                      <a:pt x="345" y="735"/>
                    </a:cubicBezTo>
                    <a:lnTo>
                      <a:pt x="345" y="735"/>
                    </a:lnTo>
                    <a:cubicBezTo>
                      <a:pt x="395" y="601"/>
                      <a:pt x="454" y="472"/>
                      <a:pt x="521" y="347"/>
                    </a:cubicBezTo>
                    <a:lnTo>
                      <a:pt x="521" y="347"/>
                    </a:lnTo>
                    <a:cubicBezTo>
                      <a:pt x="613" y="173"/>
                      <a:pt x="294" y="0"/>
                      <a:pt x="202" y="173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70"/>
              <p:cNvSpPr/>
              <p:nvPr/>
            </p:nvSpPr>
            <p:spPr>
              <a:xfrm>
                <a:off x="5087937" y="2679700"/>
                <a:ext cx="131762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76" extrusionOk="0">
                    <a:moveTo>
                      <a:pt x="367" y="16"/>
                    </a:moveTo>
                    <a:lnTo>
                      <a:pt x="367" y="400"/>
                    </a:lnTo>
                    <a:lnTo>
                      <a:pt x="367" y="400"/>
                    </a:lnTo>
                    <a:cubicBezTo>
                      <a:pt x="343" y="415"/>
                      <a:pt x="315" y="431"/>
                      <a:pt x="287" y="441"/>
                    </a:cubicBezTo>
                    <a:lnTo>
                      <a:pt x="287" y="441"/>
                    </a:lnTo>
                    <a:cubicBezTo>
                      <a:pt x="204" y="475"/>
                      <a:pt x="114" y="415"/>
                      <a:pt x="65" y="351"/>
                    </a:cubicBezTo>
                    <a:lnTo>
                      <a:pt x="65" y="351"/>
                    </a:lnTo>
                    <a:cubicBezTo>
                      <a:pt x="25" y="297"/>
                      <a:pt x="0" y="183"/>
                      <a:pt x="81" y="151"/>
                    </a:cubicBezTo>
                    <a:lnTo>
                      <a:pt x="81" y="151"/>
                    </a:lnTo>
                    <a:cubicBezTo>
                      <a:pt x="99" y="144"/>
                      <a:pt x="116" y="136"/>
                      <a:pt x="134" y="125"/>
                    </a:cubicBezTo>
                    <a:lnTo>
                      <a:pt x="134" y="125"/>
                    </a:lnTo>
                    <a:cubicBezTo>
                      <a:pt x="137" y="123"/>
                      <a:pt x="145" y="117"/>
                      <a:pt x="147" y="116"/>
                    </a:cubicBezTo>
                    <a:lnTo>
                      <a:pt x="147" y="116"/>
                    </a:lnTo>
                    <a:cubicBezTo>
                      <a:pt x="147" y="116"/>
                      <a:pt x="147" y="116"/>
                      <a:pt x="147" y="117"/>
                    </a:cubicBezTo>
                    <a:lnTo>
                      <a:pt x="147" y="117"/>
                    </a:lnTo>
                    <a:cubicBezTo>
                      <a:pt x="149" y="115"/>
                      <a:pt x="151" y="112"/>
                      <a:pt x="154" y="111"/>
                    </a:cubicBezTo>
                    <a:lnTo>
                      <a:pt x="154" y="111"/>
                    </a:lnTo>
                    <a:cubicBezTo>
                      <a:pt x="180" y="88"/>
                      <a:pt x="204" y="61"/>
                      <a:pt x="223" y="31"/>
                    </a:cubicBezTo>
                    <a:lnTo>
                      <a:pt x="223" y="31"/>
                    </a:lnTo>
                    <a:cubicBezTo>
                      <a:pt x="243" y="1"/>
                      <a:pt x="292" y="0"/>
                      <a:pt x="323" y="3"/>
                    </a:cubicBezTo>
                    <a:lnTo>
                      <a:pt x="323" y="3"/>
                    </a:lnTo>
                    <a:cubicBezTo>
                      <a:pt x="339" y="5"/>
                      <a:pt x="354" y="9"/>
                      <a:pt x="367" y="1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70"/>
              <p:cNvSpPr/>
              <p:nvPr/>
            </p:nvSpPr>
            <p:spPr>
              <a:xfrm>
                <a:off x="4918075" y="2444750"/>
                <a:ext cx="153987" cy="10318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88" extrusionOk="0">
                    <a:moveTo>
                      <a:pt x="424" y="66"/>
                    </a:moveTo>
                    <a:lnTo>
                      <a:pt x="424" y="66"/>
                    </a:lnTo>
                    <a:cubicBezTo>
                      <a:pt x="416" y="142"/>
                      <a:pt x="387" y="211"/>
                      <a:pt x="336" y="269"/>
                    </a:cubicBezTo>
                    <a:lnTo>
                      <a:pt x="336" y="269"/>
                    </a:lnTo>
                    <a:cubicBezTo>
                      <a:pt x="321" y="287"/>
                      <a:pt x="293" y="281"/>
                      <a:pt x="273" y="277"/>
                    </a:cubicBezTo>
                    <a:lnTo>
                      <a:pt x="273" y="277"/>
                    </a:lnTo>
                    <a:cubicBezTo>
                      <a:pt x="230" y="269"/>
                      <a:pt x="191" y="251"/>
                      <a:pt x="151" y="232"/>
                    </a:cubicBezTo>
                    <a:lnTo>
                      <a:pt x="151" y="232"/>
                    </a:lnTo>
                    <a:cubicBezTo>
                      <a:pt x="115" y="214"/>
                      <a:pt x="74" y="189"/>
                      <a:pt x="44" y="161"/>
                    </a:cubicBezTo>
                    <a:lnTo>
                      <a:pt x="44" y="161"/>
                    </a:lnTo>
                    <a:cubicBezTo>
                      <a:pt x="39" y="157"/>
                      <a:pt x="0" y="120"/>
                      <a:pt x="13" y="106"/>
                    </a:cubicBezTo>
                    <a:lnTo>
                      <a:pt x="13" y="106"/>
                    </a:lnTo>
                    <a:cubicBezTo>
                      <a:pt x="41" y="73"/>
                      <a:pt x="62" y="38"/>
                      <a:pt x="76" y="0"/>
                    </a:cubicBezTo>
                    <a:lnTo>
                      <a:pt x="386" y="0"/>
                    </a:lnTo>
                    <a:lnTo>
                      <a:pt x="386" y="0"/>
                    </a:lnTo>
                    <a:cubicBezTo>
                      <a:pt x="409" y="19"/>
                      <a:pt x="426" y="41"/>
                      <a:pt x="424" y="6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70"/>
              <p:cNvSpPr/>
              <p:nvPr/>
            </p:nvSpPr>
            <p:spPr>
              <a:xfrm>
                <a:off x="4810125" y="2973387"/>
                <a:ext cx="230186" cy="344487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56" extrusionOk="0">
                    <a:moveTo>
                      <a:pt x="376" y="85"/>
                    </a:moveTo>
                    <a:lnTo>
                      <a:pt x="376" y="85"/>
                    </a:lnTo>
                    <a:cubicBezTo>
                      <a:pt x="241" y="244"/>
                      <a:pt x="126" y="417"/>
                      <a:pt x="32" y="603"/>
                    </a:cubicBezTo>
                    <a:lnTo>
                      <a:pt x="32" y="603"/>
                    </a:lnTo>
                    <a:cubicBezTo>
                      <a:pt x="0" y="667"/>
                      <a:pt x="61" y="772"/>
                      <a:pt x="97" y="822"/>
                    </a:cubicBezTo>
                    <a:lnTo>
                      <a:pt x="97" y="822"/>
                    </a:lnTo>
                    <a:cubicBezTo>
                      <a:pt x="114" y="847"/>
                      <a:pt x="203" y="955"/>
                      <a:pt x="234" y="892"/>
                    </a:cubicBezTo>
                    <a:lnTo>
                      <a:pt x="234" y="892"/>
                    </a:lnTo>
                    <a:cubicBezTo>
                      <a:pt x="327" y="705"/>
                      <a:pt x="442" y="532"/>
                      <a:pt x="578" y="374"/>
                    </a:cubicBezTo>
                    <a:lnTo>
                      <a:pt x="578" y="374"/>
                    </a:lnTo>
                    <a:cubicBezTo>
                      <a:pt x="640" y="302"/>
                      <a:pt x="449" y="0"/>
                      <a:pt x="376" y="85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70"/>
              <p:cNvSpPr/>
              <p:nvPr/>
            </p:nvSpPr>
            <p:spPr>
              <a:xfrm>
                <a:off x="4929187" y="3429000"/>
                <a:ext cx="1539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23" extrusionOk="0">
                    <a:moveTo>
                      <a:pt x="266" y="11"/>
                    </a:moveTo>
                    <a:lnTo>
                      <a:pt x="266" y="11"/>
                    </a:lnTo>
                    <a:cubicBezTo>
                      <a:pt x="221" y="20"/>
                      <a:pt x="173" y="36"/>
                      <a:pt x="136" y="64"/>
                    </a:cubicBezTo>
                    <a:lnTo>
                      <a:pt x="136" y="64"/>
                    </a:lnTo>
                    <a:cubicBezTo>
                      <a:pt x="112" y="82"/>
                      <a:pt x="77" y="110"/>
                      <a:pt x="74" y="143"/>
                    </a:cubicBezTo>
                    <a:lnTo>
                      <a:pt x="74" y="143"/>
                    </a:lnTo>
                    <a:cubicBezTo>
                      <a:pt x="74" y="151"/>
                      <a:pt x="73" y="158"/>
                      <a:pt x="72" y="165"/>
                    </a:cubicBezTo>
                    <a:lnTo>
                      <a:pt x="72" y="165"/>
                    </a:lnTo>
                    <a:cubicBezTo>
                      <a:pt x="50" y="179"/>
                      <a:pt x="28" y="197"/>
                      <a:pt x="16" y="220"/>
                    </a:cubicBezTo>
                    <a:lnTo>
                      <a:pt x="16" y="220"/>
                    </a:lnTo>
                    <a:cubicBezTo>
                      <a:pt x="5" y="243"/>
                      <a:pt x="0" y="274"/>
                      <a:pt x="22" y="294"/>
                    </a:cubicBezTo>
                    <a:lnTo>
                      <a:pt x="22" y="294"/>
                    </a:lnTo>
                    <a:cubicBezTo>
                      <a:pt x="48" y="316"/>
                      <a:pt x="86" y="322"/>
                      <a:pt x="120" y="320"/>
                    </a:cubicBezTo>
                    <a:lnTo>
                      <a:pt x="120" y="320"/>
                    </a:lnTo>
                    <a:cubicBezTo>
                      <a:pt x="166" y="317"/>
                      <a:pt x="213" y="305"/>
                      <a:pt x="254" y="285"/>
                    </a:cubicBezTo>
                    <a:lnTo>
                      <a:pt x="254" y="285"/>
                    </a:lnTo>
                    <a:cubicBezTo>
                      <a:pt x="334" y="245"/>
                      <a:pt x="416" y="173"/>
                      <a:pt x="423" y="79"/>
                    </a:cubicBezTo>
                    <a:lnTo>
                      <a:pt x="423" y="79"/>
                    </a:lnTo>
                    <a:cubicBezTo>
                      <a:pt x="427" y="1"/>
                      <a:pt x="320" y="0"/>
                      <a:pt x="266" y="11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70"/>
              <p:cNvSpPr/>
              <p:nvPr/>
            </p:nvSpPr>
            <p:spPr>
              <a:xfrm>
                <a:off x="4570412" y="3703637"/>
                <a:ext cx="166687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86" extrusionOk="0">
                    <a:moveTo>
                      <a:pt x="449" y="138"/>
                    </a:moveTo>
                    <a:lnTo>
                      <a:pt x="449" y="138"/>
                    </a:lnTo>
                    <a:cubicBezTo>
                      <a:pt x="416" y="51"/>
                      <a:pt x="322" y="8"/>
                      <a:pt x="235" y="3"/>
                    </a:cubicBezTo>
                    <a:lnTo>
                      <a:pt x="235" y="3"/>
                    </a:lnTo>
                    <a:cubicBezTo>
                      <a:pt x="171" y="0"/>
                      <a:pt x="104" y="26"/>
                      <a:pt x="59" y="71"/>
                    </a:cubicBezTo>
                    <a:lnTo>
                      <a:pt x="59" y="71"/>
                    </a:lnTo>
                    <a:cubicBezTo>
                      <a:pt x="24" y="106"/>
                      <a:pt x="0" y="162"/>
                      <a:pt x="6" y="210"/>
                    </a:cubicBezTo>
                    <a:lnTo>
                      <a:pt x="6" y="210"/>
                    </a:lnTo>
                    <a:cubicBezTo>
                      <a:pt x="11" y="251"/>
                      <a:pt x="25" y="282"/>
                      <a:pt x="55" y="313"/>
                    </a:cubicBezTo>
                    <a:lnTo>
                      <a:pt x="55" y="313"/>
                    </a:lnTo>
                    <a:cubicBezTo>
                      <a:pt x="86" y="343"/>
                      <a:pt x="136" y="370"/>
                      <a:pt x="179" y="377"/>
                    </a:cubicBezTo>
                    <a:lnTo>
                      <a:pt x="179" y="377"/>
                    </a:lnTo>
                    <a:cubicBezTo>
                      <a:pt x="219" y="382"/>
                      <a:pt x="266" y="385"/>
                      <a:pt x="302" y="363"/>
                    </a:cubicBezTo>
                    <a:lnTo>
                      <a:pt x="302" y="363"/>
                    </a:lnTo>
                    <a:cubicBezTo>
                      <a:pt x="330" y="345"/>
                      <a:pt x="360" y="315"/>
                      <a:pt x="356" y="279"/>
                    </a:cubicBezTo>
                    <a:lnTo>
                      <a:pt x="356" y="279"/>
                    </a:lnTo>
                    <a:cubicBezTo>
                      <a:pt x="356" y="277"/>
                      <a:pt x="356" y="276"/>
                      <a:pt x="356" y="274"/>
                    </a:cubicBezTo>
                    <a:lnTo>
                      <a:pt x="356" y="274"/>
                    </a:lnTo>
                    <a:cubicBezTo>
                      <a:pt x="383" y="268"/>
                      <a:pt x="412" y="255"/>
                      <a:pt x="429" y="236"/>
                    </a:cubicBezTo>
                    <a:lnTo>
                      <a:pt x="429" y="236"/>
                    </a:lnTo>
                    <a:cubicBezTo>
                      <a:pt x="452" y="212"/>
                      <a:pt x="461" y="171"/>
                      <a:pt x="449" y="13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2" name="Google Shape;1472;p70"/>
            <p:cNvSpPr/>
            <p:nvPr/>
          </p:nvSpPr>
          <p:spPr>
            <a:xfrm>
              <a:off x="4070512" y="-284518"/>
              <a:ext cx="3476902" cy="1039914"/>
            </a:xfrm>
            <a:custGeom>
              <a:avLst/>
              <a:gdLst/>
              <a:ahLst/>
              <a:cxnLst/>
              <a:rect l="l" t="t" r="r" b="b"/>
              <a:pathLst>
                <a:path w="9231" h="2762" extrusionOk="0">
                  <a:moveTo>
                    <a:pt x="8891" y="10"/>
                  </a:moveTo>
                  <a:lnTo>
                    <a:pt x="8891" y="10"/>
                  </a:lnTo>
                  <a:cubicBezTo>
                    <a:pt x="8562" y="30"/>
                    <a:pt x="8235" y="78"/>
                    <a:pt x="7910" y="126"/>
                  </a:cubicBezTo>
                  <a:lnTo>
                    <a:pt x="7910" y="126"/>
                  </a:lnTo>
                  <a:cubicBezTo>
                    <a:pt x="7279" y="218"/>
                    <a:pt x="6651" y="336"/>
                    <a:pt x="6031" y="479"/>
                  </a:cubicBezTo>
                  <a:lnTo>
                    <a:pt x="6031" y="479"/>
                  </a:lnTo>
                  <a:cubicBezTo>
                    <a:pt x="4785" y="766"/>
                    <a:pt x="3564" y="1153"/>
                    <a:pt x="2380" y="1634"/>
                  </a:cubicBezTo>
                  <a:lnTo>
                    <a:pt x="2380" y="1634"/>
                  </a:lnTo>
                  <a:cubicBezTo>
                    <a:pt x="1788" y="1876"/>
                    <a:pt x="1204" y="2140"/>
                    <a:pt x="632" y="2430"/>
                  </a:cubicBezTo>
                  <a:lnTo>
                    <a:pt x="632" y="2430"/>
                  </a:lnTo>
                  <a:cubicBezTo>
                    <a:pt x="420" y="2537"/>
                    <a:pt x="209" y="2647"/>
                    <a:pt x="0" y="2761"/>
                  </a:cubicBezTo>
                  <a:lnTo>
                    <a:pt x="25" y="2761"/>
                  </a:lnTo>
                  <a:lnTo>
                    <a:pt x="25" y="2761"/>
                  </a:lnTo>
                  <a:cubicBezTo>
                    <a:pt x="373" y="2573"/>
                    <a:pt x="725" y="2392"/>
                    <a:pt x="1081" y="2222"/>
                  </a:cubicBezTo>
                  <a:lnTo>
                    <a:pt x="1081" y="2222"/>
                  </a:lnTo>
                  <a:cubicBezTo>
                    <a:pt x="1919" y="1821"/>
                    <a:pt x="2782" y="1468"/>
                    <a:pt x="3661" y="1167"/>
                  </a:cubicBezTo>
                  <a:lnTo>
                    <a:pt x="3661" y="1167"/>
                  </a:lnTo>
                  <a:cubicBezTo>
                    <a:pt x="4541" y="866"/>
                    <a:pt x="5440" y="616"/>
                    <a:pt x="6348" y="418"/>
                  </a:cubicBezTo>
                  <a:lnTo>
                    <a:pt x="6348" y="418"/>
                  </a:lnTo>
                  <a:cubicBezTo>
                    <a:pt x="6811" y="318"/>
                    <a:pt x="7277" y="233"/>
                    <a:pt x="7745" y="160"/>
                  </a:cubicBezTo>
                  <a:lnTo>
                    <a:pt x="7745" y="160"/>
                  </a:lnTo>
                  <a:cubicBezTo>
                    <a:pt x="8217" y="87"/>
                    <a:pt x="8698" y="6"/>
                    <a:pt x="9175" y="11"/>
                  </a:cubicBezTo>
                  <a:lnTo>
                    <a:pt x="9175" y="11"/>
                  </a:lnTo>
                  <a:cubicBezTo>
                    <a:pt x="9194" y="11"/>
                    <a:pt x="9211" y="11"/>
                    <a:pt x="9230" y="11"/>
                  </a:cubicBezTo>
                  <a:lnTo>
                    <a:pt x="9230" y="4"/>
                  </a:lnTo>
                  <a:lnTo>
                    <a:pt x="9230" y="4"/>
                  </a:lnTo>
                  <a:cubicBezTo>
                    <a:pt x="9118" y="0"/>
                    <a:pt x="9003" y="4"/>
                    <a:pt x="8891" y="1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0"/>
            <p:cNvSpPr/>
            <p:nvPr/>
          </p:nvSpPr>
          <p:spPr>
            <a:xfrm>
              <a:off x="4009008" y="-426718"/>
              <a:ext cx="2455265" cy="782432"/>
            </a:xfrm>
            <a:custGeom>
              <a:avLst/>
              <a:gdLst/>
              <a:ahLst/>
              <a:cxnLst/>
              <a:rect l="l" t="t" r="r" b="b"/>
              <a:pathLst>
                <a:path w="6518" h="2079" extrusionOk="0">
                  <a:moveTo>
                    <a:pt x="4294" y="543"/>
                  </a:moveTo>
                  <a:lnTo>
                    <a:pt x="4294" y="543"/>
                  </a:lnTo>
                  <a:cubicBezTo>
                    <a:pt x="3759" y="253"/>
                    <a:pt x="3130" y="272"/>
                    <a:pt x="2543" y="352"/>
                  </a:cubicBezTo>
                  <a:lnTo>
                    <a:pt x="2543" y="352"/>
                  </a:lnTo>
                  <a:cubicBezTo>
                    <a:pt x="1877" y="443"/>
                    <a:pt x="1200" y="580"/>
                    <a:pt x="582" y="852"/>
                  </a:cubicBezTo>
                  <a:lnTo>
                    <a:pt x="582" y="852"/>
                  </a:lnTo>
                  <a:cubicBezTo>
                    <a:pt x="334" y="962"/>
                    <a:pt x="18" y="1130"/>
                    <a:pt x="5" y="1440"/>
                  </a:cubicBezTo>
                  <a:lnTo>
                    <a:pt x="5" y="1440"/>
                  </a:lnTo>
                  <a:cubicBezTo>
                    <a:pt x="5" y="1444"/>
                    <a:pt x="12" y="1446"/>
                    <a:pt x="15" y="1446"/>
                  </a:cubicBezTo>
                  <a:lnTo>
                    <a:pt x="15" y="1446"/>
                  </a:lnTo>
                  <a:cubicBezTo>
                    <a:pt x="699" y="1373"/>
                    <a:pt x="1375" y="1239"/>
                    <a:pt x="2046" y="1087"/>
                  </a:cubicBezTo>
                  <a:lnTo>
                    <a:pt x="2046" y="1087"/>
                  </a:lnTo>
                  <a:cubicBezTo>
                    <a:pt x="2728" y="932"/>
                    <a:pt x="3406" y="765"/>
                    <a:pt x="4085" y="602"/>
                  </a:cubicBezTo>
                  <a:lnTo>
                    <a:pt x="4085" y="602"/>
                  </a:lnTo>
                  <a:cubicBezTo>
                    <a:pt x="4154" y="586"/>
                    <a:pt x="4222" y="570"/>
                    <a:pt x="4289" y="554"/>
                  </a:cubicBezTo>
                  <a:lnTo>
                    <a:pt x="4289" y="554"/>
                  </a:lnTo>
                  <a:cubicBezTo>
                    <a:pt x="4289" y="556"/>
                    <a:pt x="4288" y="558"/>
                    <a:pt x="4287" y="563"/>
                  </a:cubicBezTo>
                  <a:lnTo>
                    <a:pt x="4287" y="563"/>
                  </a:lnTo>
                  <a:cubicBezTo>
                    <a:pt x="4287" y="566"/>
                    <a:pt x="4249" y="581"/>
                    <a:pt x="4249" y="581"/>
                  </a:cubicBezTo>
                  <a:lnTo>
                    <a:pt x="4249" y="581"/>
                  </a:lnTo>
                  <a:cubicBezTo>
                    <a:pt x="4195" y="607"/>
                    <a:pt x="4143" y="630"/>
                    <a:pt x="4089" y="653"/>
                  </a:cubicBezTo>
                  <a:lnTo>
                    <a:pt x="4089" y="653"/>
                  </a:lnTo>
                  <a:cubicBezTo>
                    <a:pt x="3983" y="700"/>
                    <a:pt x="3874" y="742"/>
                    <a:pt x="3764" y="781"/>
                  </a:cubicBezTo>
                  <a:lnTo>
                    <a:pt x="3764" y="781"/>
                  </a:lnTo>
                  <a:cubicBezTo>
                    <a:pt x="3544" y="859"/>
                    <a:pt x="3320" y="928"/>
                    <a:pt x="3097" y="996"/>
                  </a:cubicBezTo>
                  <a:lnTo>
                    <a:pt x="3097" y="996"/>
                  </a:lnTo>
                  <a:cubicBezTo>
                    <a:pt x="2378" y="1218"/>
                    <a:pt x="1602" y="1480"/>
                    <a:pt x="1107" y="2078"/>
                  </a:cubicBezTo>
                  <a:lnTo>
                    <a:pt x="1127" y="2078"/>
                  </a:lnTo>
                  <a:lnTo>
                    <a:pt x="1127" y="2078"/>
                  </a:lnTo>
                  <a:cubicBezTo>
                    <a:pt x="1300" y="1872"/>
                    <a:pt x="1516" y="1699"/>
                    <a:pt x="1746" y="1558"/>
                  </a:cubicBezTo>
                  <a:lnTo>
                    <a:pt x="1746" y="1558"/>
                  </a:lnTo>
                  <a:cubicBezTo>
                    <a:pt x="2242" y="1253"/>
                    <a:pt x="2808" y="1099"/>
                    <a:pt x="3359" y="927"/>
                  </a:cubicBezTo>
                  <a:lnTo>
                    <a:pt x="3359" y="927"/>
                  </a:lnTo>
                  <a:cubicBezTo>
                    <a:pt x="3685" y="824"/>
                    <a:pt x="4010" y="712"/>
                    <a:pt x="4317" y="560"/>
                  </a:cubicBezTo>
                  <a:lnTo>
                    <a:pt x="4317" y="560"/>
                  </a:lnTo>
                  <a:cubicBezTo>
                    <a:pt x="4321" y="559"/>
                    <a:pt x="4317" y="556"/>
                    <a:pt x="4315" y="554"/>
                  </a:cubicBezTo>
                  <a:lnTo>
                    <a:pt x="4315" y="554"/>
                  </a:lnTo>
                  <a:cubicBezTo>
                    <a:pt x="4313" y="552"/>
                    <a:pt x="4310" y="551"/>
                    <a:pt x="4308" y="550"/>
                  </a:cubicBezTo>
                  <a:lnTo>
                    <a:pt x="4308" y="550"/>
                  </a:lnTo>
                  <a:cubicBezTo>
                    <a:pt x="4921" y="404"/>
                    <a:pt x="5534" y="262"/>
                    <a:pt x="6145" y="110"/>
                  </a:cubicBezTo>
                  <a:lnTo>
                    <a:pt x="6145" y="110"/>
                  </a:lnTo>
                  <a:cubicBezTo>
                    <a:pt x="6270" y="78"/>
                    <a:pt x="6394" y="45"/>
                    <a:pt x="6517" y="11"/>
                  </a:cubicBezTo>
                  <a:lnTo>
                    <a:pt x="6517" y="0"/>
                  </a:lnTo>
                  <a:lnTo>
                    <a:pt x="6517" y="0"/>
                  </a:lnTo>
                  <a:cubicBezTo>
                    <a:pt x="6162" y="101"/>
                    <a:pt x="5802" y="182"/>
                    <a:pt x="5444" y="268"/>
                  </a:cubicBezTo>
                  <a:lnTo>
                    <a:pt x="5444" y="268"/>
                  </a:lnTo>
                  <a:cubicBezTo>
                    <a:pt x="5061" y="359"/>
                    <a:pt x="4677" y="451"/>
                    <a:pt x="4294" y="543"/>
                  </a:cubicBezTo>
                  <a:close/>
                  <a:moveTo>
                    <a:pt x="2448" y="982"/>
                  </a:moveTo>
                  <a:lnTo>
                    <a:pt x="2448" y="982"/>
                  </a:lnTo>
                  <a:cubicBezTo>
                    <a:pt x="1954" y="1099"/>
                    <a:pt x="1457" y="1211"/>
                    <a:pt x="958" y="1299"/>
                  </a:cubicBezTo>
                  <a:lnTo>
                    <a:pt x="958" y="1299"/>
                  </a:lnTo>
                  <a:cubicBezTo>
                    <a:pt x="711" y="1344"/>
                    <a:pt x="464" y="1382"/>
                    <a:pt x="217" y="1414"/>
                  </a:cubicBezTo>
                  <a:lnTo>
                    <a:pt x="217" y="1414"/>
                  </a:lnTo>
                  <a:cubicBezTo>
                    <a:pt x="185" y="1417"/>
                    <a:pt x="155" y="1420"/>
                    <a:pt x="123" y="1424"/>
                  </a:cubicBezTo>
                  <a:lnTo>
                    <a:pt x="123" y="1424"/>
                  </a:lnTo>
                  <a:cubicBezTo>
                    <a:pt x="107" y="1426"/>
                    <a:pt x="44" y="1443"/>
                    <a:pt x="31" y="1434"/>
                  </a:cubicBezTo>
                  <a:lnTo>
                    <a:pt x="31" y="1434"/>
                  </a:lnTo>
                  <a:cubicBezTo>
                    <a:pt x="0" y="1417"/>
                    <a:pt x="36" y="1330"/>
                    <a:pt x="48" y="1300"/>
                  </a:cubicBezTo>
                  <a:lnTo>
                    <a:pt x="48" y="1300"/>
                  </a:lnTo>
                  <a:cubicBezTo>
                    <a:pt x="82" y="1214"/>
                    <a:pt x="146" y="1140"/>
                    <a:pt x="217" y="1080"/>
                  </a:cubicBezTo>
                  <a:lnTo>
                    <a:pt x="217" y="1080"/>
                  </a:lnTo>
                  <a:cubicBezTo>
                    <a:pt x="380" y="940"/>
                    <a:pt x="589" y="858"/>
                    <a:pt x="788" y="780"/>
                  </a:cubicBezTo>
                  <a:lnTo>
                    <a:pt x="788" y="780"/>
                  </a:lnTo>
                  <a:cubicBezTo>
                    <a:pt x="1009" y="694"/>
                    <a:pt x="1236" y="626"/>
                    <a:pt x="1466" y="568"/>
                  </a:cubicBezTo>
                  <a:lnTo>
                    <a:pt x="1466" y="568"/>
                  </a:lnTo>
                  <a:cubicBezTo>
                    <a:pt x="1920" y="452"/>
                    <a:pt x="2391" y="367"/>
                    <a:pt x="2859" y="326"/>
                  </a:cubicBezTo>
                  <a:lnTo>
                    <a:pt x="2859" y="326"/>
                  </a:lnTo>
                  <a:cubicBezTo>
                    <a:pt x="3304" y="288"/>
                    <a:pt x="3772" y="305"/>
                    <a:pt x="4185" y="496"/>
                  </a:cubicBezTo>
                  <a:lnTo>
                    <a:pt x="4185" y="496"/>
                  </a:lnTo>
                  <a:cubicBezTo>
                    <a:pt x="4213" y="508"/>
                    <a:pt x="4250" y="520"/>
                    <a:pt x="4273" y="540"/>
                  </a:cubicBezTo>
                  <a:lnTo>
                    <a:pt x="4273" y="540"/>
                  </a:lnTo>
                  <a:cubicBezTo>
                    <a:pt x="4278" y="543"/>
                    <a:pt x="4282" y="544"/>
                    <a:pt x="4284" y="546"/>
                  </a:cubicBezTo>
                  <a:lnTo>
                    <a:pt x="4284" y="546"/>
                  </a:lnTo>
                  <a:cubicBezTo>
                    <a:pt x="3672" y="692"/>
                    <a:pt x="3060" y="838"/>
                    <a:pt x="2448" y="98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F700E433-B081-CE55-D8C5-ABC710413FBD}"/>
              </a:ext>
            </a:extLst>
          </p:cNvPr>
          <p:cNvSpPr/>
          <p:nvPr/>
        </p:nvSpPr>
        <p:spPr>
          <a:xfrm>
            <a:off x="2347901" y="3795300"/>
            <a:ext cx="4448100" cy="414337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042F46"/>
      </a:dk1>
      <a:lt1>
        <a:srgbClr val="F8EFE0"/>
      </a:lt1>
      <a:dk2>
        <a:srgbClr val="00547F"/>
      </a:dk2>
      <a:lt2>
        <a:srgbClr val="FA1F67"/>
      </a:lt2>
      <a:accent1>
        <a:srgbClr val="FFDE7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2F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736</Words>
  <Application>Microsoft Office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JetBrains Mono</vt:lpstr>
      <vt:lpstr>Chelsea Market</vt:lpstr>
      <vt:lpstr>Nunito Light</vt:lpstr>
      <vt:lpstr>Bebas Neue</vt:lpstr>
      <vt:lpstr>Arial</vt:lpstr>
      <vt:lpstr>DM Sans</vt:lpstr>
      <vt:lpstr>Courier New</vt:lpstr>
      <vt:lpstr>Cambria Math</vt:lpstr>
      <vt:lpstr>My Presentation Template</vt:lpstr>
      <vt:lpstr>Heapsort nonrecursive  algorithm </vt:lpstr>
      <vt:lpstr>Table of contents</vt:lpstr>
      <vt:lpstr>The problem</vt:lpstr>
      <vt:lpstr>Continue the problem</vt:lpstr>
      <vt:lpstr>strategy</vt:lpstr>
      <vt:lpstr>The algorithm</vt:lpstr>
      <vt:lpstr>Time complexity</vt:lpstr>
      <vt:lpstr>Continue time complexity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 algorithm </dc:title>
  <cp:lastModifiedBy>rawan boudy</cp:lastModifiedBy>
  <cp:revision>2</cp:revision>
  <dcterms:modified xsi:type="dcterms:W3CDTF">2023-12-31T07:26:03Z</dcterms:modified>
</cp:coreProperties>
</file>