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4" roundtripDataSignature="AMtx7mjJMczqzZxEseHFDLbuVui9NNYw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B3B731-08B9-4616-AACC-F9FD77DC56ED}">
  <a:tblStyle styleId="{F1B3B731-08B9-4616-AACC-F9FD77DC56E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d1671d00e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8d1671d00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8d1671d00e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d1671d00e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8d1671d00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8d1671d00e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hyperlink" Target="http://drive.google.com/file/d/1DprXQXcSQ5AOmxUW24BKCT_3ev0KbMX-/view" TargetMode="External"/><Relationship Id="rId5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381000" y="228600"/>
            <a:ext cx="838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28: Guitar Entertainment System</a:t>
            </a:r>
            <a:endParaRPr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18554" l="14462" r="21655" t="25303"/>
          <a:stretch/>
        </p:blipFill>
        <p:spPr>
          <a:xfrm>
            <a:off x="1182700" y="1443825"/>
            <a:ext cx="6778578" cy="397035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1199525" y="5709275"/>
            <a:ext cx="691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Figure 1.  Guitar Entertainment System block diagram. The system will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control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guitar sound effects through a bluetooth connected Android application.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381000" y="228600"/>
            <a:ext cx="8382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28: Guitar Entertainment System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685800" y="2209800"/>
            <a:ext cx="77724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450" y="783750"/>
            <a:ext cx="6081100" cy="566724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1531450" y="6403300"/>
            <a:ext cx="50622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Figure 2. Timeline showing status  of tasks.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381000" y="228600"/>
            <a:ext cx="838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Amplifier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Rishabh Ruikar</a:t>
            </a:r>
            <a:endParaRPr/>
          </a:p>
        </p:txBody>
      </p:sp>
      <p:graphicFrame>
        <p:nvGraphicFramePr>
          <p:cNvPr id="107" name="Google Shape;107;p3"/>
          <p:cNvGraphicFramePr/>
          <p:nvPr/>
        </p:nvGraphicFramePr>
        <p:xfrm>
          <a:off x="6858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{F1B3B731-08B9-4616-AACC-F9FD77DC56ED}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Accomplishments since the last presentation                              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12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Finished all digital simulations, and tweaked all relevant values (resistor and capacitor) to my liking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Added potentiometers for equalization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Have a completed PCB by next presentation, </a:t>
                      </a:r>
                      <a:r>
                        <a:rPr lang="en-US" sz="1800"/>
                        <a:t>ideally</a:t>
                      </a:r>
                      <a:r>
                        <a:rPr lang="en-US" sz="1800"/>
                        <a:t> have it ready for fabrication by 10/23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8" name="Google Shape;108;p3"/>
          <p:cNvSpPr txBox="1"/>
          <p:nvPr/>
        </p:nvSpPr>
        <p:spPr>
          <a:xfrm>
            <a:off x="685800" y="3940175"/>
            <a:ext cx="7772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g28d1671d00e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825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28d1671d00e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3625" y="3793625"/>
            <a:ext cx="3901800" cy="261595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28d1671d00e_1_0"/>
          <p:cNvSpPr txBox="1"/>
          <p:nvPr/>
        </p:nvSpPr>
        <p:spPr>
          <a:xfrm>
            <a:off x="1114350" y="3422200"/>
            <a:ext cx="69153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Figure 3. Amplifier Circuit Diagram.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28d1671d00e_1_0"/>
          <p:cNvSpPr txBox="1"/>
          <p:nvPr/>
        </p:nvSpPr>
        <p:spPr>
          <a:xfrm>
            <a:off x="1299525" y="6409575"/>
            <a:ext cx="69153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Figure 4. Amplifier AC Simulation Graph (400-1kHz represents muddy frequency).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Google Shape;123;p4"/>
          <p:cNvGraphicFramePr/>
          <p:nvPr/>
        </p:nvGraphicFramePr>
        <p:xfrm>
          <a:off x="6858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{F1B3B731-08B9-4616-AACC-F9FD77DC56ED}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Accomplishments since the last presentation     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&lt;12&gt; hrs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Selected designs for ADC input Buffer, Reference, and Clock, and created schematic footprint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Selected Hardware Configuration for DAC, as well as schematic footprint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Currently finalizing schematics and beginning PCB work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Coding effects and the DSP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4" name="Google Shape;124;p4"/>
          <p:cNvSpPr txBox="1"/>
          <p:nvPr/>
        </p:nvSpPr>
        <p:spPr>
          <a:xfrm>
            <a:off x="685800" y="3940175"/>
            <a:ext cx="77724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381000" y="228600"/>
            <a:ext cx="838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DSP/ADC/DAC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Monte Martin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g28d1671d00e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523" y="267125"/>
            <a:ext cx="3935926" cy="555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28d1671d00e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0684" y="267125"/>
            <a:ext cx="3078966" cy="555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28d1671d00e_0_7"/>
          <p:cNvSpPr txBox="1"/>
          <p:nvPr/>
        </p:nvSpPr>
        <p:spPr>
          <a:xfrm>
            <a:off x="885525" y="5981400"/>
            <a:ext cx="27567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Figure 5.  DAC Schematic Model.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28d1671d00e_0_7"/>
          <p:cNvSpPr txBox="1"/>
          <p:nvPr/>
        </p:nvSpPr>
        <p:spPr>
          <a:xfrm>
            <a:off x="4950675" y="5960550"/>
            <a:ext cx="28167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Figure 6. ADC Schematic Model.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7600" y="2824975"/>
            <a:ext cx="1660600" cy="356557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6"/>
          <p:cNvGraphicFramePr/>
          <p:nvPr/>
        </p:nvGraphicFramePr>
        <p:xfrm>
          <a:off x="685800" y="99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{F1B3B731-08B9-4616-AACC-F9FD77DC56ED}</a:tableStyleId>
              </a:tblPr>
              <a:tblGrid>
                <a:gridCol w="3886200"/>
                <a:gridCol w="3886200"/>
              </a:tblGrid>
              <a:tr h="45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/>
                        <a:t>Accomplishments since the last presentation                            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15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 hrs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Ongoing progress/problems and plans until the next presentation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09900">
                <a:tc>
                  <a:txBody>
                    <a:bodyPr/>
                    <a:lstStyle/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Ran app on emulator without crashing </a:t>
                      </a:r>
                      <a:endParaRPr/>
                    </a:p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Fixed navigation issues, changed from navigation graph to a different method</a:t>
                      </a:r>
                      <a:endParaRPr/>
                    </a:p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Implemented functionality for all effects</a:t>
                      </a:r>
                      <a:endParaRPr/>
                    </a:p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Ran the effects on emulator to ensure the slider, save, and close buttons work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Implement Bluetooth communication modules into app.</a:t>
                      </a:r>
                      <a:endParaRPr/>
                    </a:p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Create functionality for users to save and recall preset sound profiles.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2" name="Google Shape;142;p6"/>
          <p:cNvSpPr txBox="1"/>
          <p:nvPr/>
        </p:nvSpPr>
        <p:spPr>
          <a:xfrm>
            <a:off x="381000" y="0"/>
            <a:ext cx="838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and MCU Code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Rawan Ibraheem</a:t>
            </a:r>
            <a:endParaRPr/>
          </a:p>
        </p:txBody>
      </p:sp>
      <p:pic>
        <p:nvPicPr>
          <p:cNvPr id="143" name="Google Shape;143;p6" title="Screen_recording_20231015_181441.webm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6325" y="3135250"/>
            <a:ext cx="3832800" cy="287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6"/>
          <p:cNvSpPr txBox="1"/>
          <p:nvPr/>
        </p:nvSpPr>
        <p:spPr>
          <a:xfrm>
            <a:off x="276525" y="3436125"/>
            <a:ext cx="1540500" cy="23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The device uses 1-14% CPU on a Pixel 7 and uses an average of 197.4 MB of memory. It is expected to use more memory as users add and save sound effect profiles.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1986375" y="6163275"/>
            <a:ext cx="43527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Figure 7. Application simulated on Google Pixel 7 in Android Studio.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6326500" y="6163275"/>
            <a:ext cx="26028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Figure 8. UI element for creating a sound effect profile.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2012-01-20T14:22:33Z</dcterms:created>
  <dc:creator>Samuel Villareal</dc:creator>
</cp:coreProperties>
</file>