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4901-B326-49E1-BF5C-AEEA1CB4DAB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BC17BA-292F-4486-8116-A4F4EE8DF11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4901-B326-49E1-BF5C-AEEA1CB4DAB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17BA-292F-4486-8116-A4F4EE8DF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4901-B326-49E1-BF5C-AEEA1CB4DAB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17BA-292F-4486-8116-A4F4EE8DF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A34901-B326-49E1-BF5C-AEEA1CB4DAB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6ABC17BA-292F-4486-8116-A4F4EE8DF11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4901-B326-49E1-BF5C-AEEA1CB4DAB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17BA-292F-4486-8116-A4F4EE8DF11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4901-B326-49E1-BF5C-AEEA1CB4DAB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17BA-292F-4486-8116-A4F4EE8DF11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17BA-292F-4486-8116-A4F4EE8DF1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4901-B326-49E1-BF5C-AEEA1CB4DAB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4901-B326-49E1-BF5C-AEEA1CB4DAB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17BA-292F-4486-8116-A4F4EE8DF11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4901-B326-49E1-BF5C-AEEA1CB4DAB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17BA-292F-4486-8116-A4F4EE8DF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A34901-B326-49E1-BF5C-AEEA1CB4DAB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ABC17BA-292F-4486-8116-A4F4EE8DF11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4901-B326-49E1-BF5C-AEEA1CB4DAB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BC17BA-292F-4486-8116-A4F4EE8DF11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FA34901-B326-49E1-BF5C-AEEA1CB4DAB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6ABC17BA-292F-4486-8116-A4F4EE8DF11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92896"/>
            <a:ext cx="8305800" cy="3960440"/>
          </a:xfrm>
        </p:spPr>
        <p:txBody>
          <a:bodyPr/>
          <a:lstStyle/>
          <a:p>
            <a:pPr algn="l"/>
            <a:r>
              <a:rPr lang="en-US" sz="4000" dirty="0" err="1" smtClean="0">
                <a:solidFill>
                  <a:schemeClr val="tx2">
                    <a:lumMod val="25000"/>
                  </a:schemeClr>
                </a:solidFill>
                <a:latin typeface="Algerian" pitchFamily="82" charset="0"/>
              </a:rPr>
              <a:t>Name:rawan</a:t>
            </a:r>
            <a:r>
              <a:rPr lang="en-US" sz="4000" dirty="0" smtClean="0">
                <a:solidFill>
                  <a:schemeClr val="tx2">
                    <a:lumMod val="25000"/>
                  </a:schemeClr>
                </a:solidFill>
                <a:latin typeface="Algerian" pitchFamily="82" charset="0"/>
              </a:rPr>
              <a:t> </a:t>
            </a:r>
            <a:r>
              <a:rPr lang="en-US" sz="4000" dirty="0" err="1" smtClean="0">
                <a:solidFill>
                  <a:schemeClr val="tx2">
                    <a:lumMod val="25000"/>
                  </a:schemeClr>
                </a:solidFill>
                <a:latin typeface="Algerian" pitchFamily="82" charset="0"/>
              </a:rPr>
              <a:t>khaled</a:t>
            </a:r>
            <a:r>
              <a:rPr lang="en-US" sz="4000" dirty="0" smtClean="0">
                <a:solidFill>
                  <a:schemeClr val="tx2">
                    <a:lumMod val="25000"/>
                  </a:schemeClr>
                </a:solidFill>
                <a:latin typeface="Algerian" pitchFamily="82" charset="0"/>
              </a:rPr>
              <a:t> </a:t>
            </a:r>
            <a:r>
              <a:rPr lang="en-US" sz="4000" dirty="0" err="1" smtClean="0">
                <a:solidFill>
                  <a:schemeClr val="tx2">
                    <a:lumMod val="25000"/>
                  </a:schemeClr>
                </a:solidFill>
                <a:latin typeface="Algerian" pitchFamily="82" charset="0"/>
              </a:rPr>
              <a:t>amin</a:t>
            </a:r>
            <a:endParaRPr lang="en-US" sz="4000" dirty="0" smtClean="0">
              <a:solidFill>
                <a:schemeClr val="tx2">
                  <a:lumMod val="25000"/>
                </a:schemeClr>
              </a:solidFill>
              <a:latin typeface="Algerian" pitchFamily="82" charset="0"/>
            </a:endParaRPr>
          </a:p>
          <a:p>
            <a:pPr algn="l"/>
            <a:r>
              <a:rPr lang="en-US" sz="4000" dirty="0" smtClean="0">
                <a:solidFill>
                  <a:schemeClr val="tx2">
                    <a:lumMod val="25000"/>
                  </a:schemeClr>
                </a:solidFill>
                <a:latin typeface="Algerian" pitchFamily="82" charset="0"/>
              </a:rPr>
              <a:t>Id: 322                  group:3</a:t>
            </a:r>
          </a:p>
          <a:p>
            <a:pPr algn="l"/>
            <a:r>
              <a:rPr lang="en-US" sz="4000" dirty="0" smtClean="0">
                <a:solidFill>
                  <a:schemeClr val="tx2">
                    <a:lumMod val="25000"/>
                  </a:schemeClr>
                </a:solidFill>
                <a:latin typeface="Algerian" pitchFamily="82" charset="0"/>
              </a:rPr>
              <a:t>Section:14           b.n:22</a:t>
            </a:r>
            <a:endParaRPr lang="en-US" sz="4000" dirty="0">
              <a:solidFill>
                <a:schemeClr val="tx2">
                  <a:lumMod val="25000"/>
                </a:schemeClr>
              </a:solidFill>
              <a:latin typeface="Algerian" pitchFamily="8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8640"/>
            <a:ext cx="8305800" cy="2088232"/>
          </a:xfrm>
        </p:spPr>
        <p:txBody>
          <a:bodyPr/>
          <a:lstStyle/>
          <a:p>
            <a:r>
              <a:rPr lang="en-US" sz="6600" b="1" i="1" u="sng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Artificial intelligence</a:t>
            </a:r>
            <a:endParaRPr lang="en-US" sz="6600" b="1" i="1" u="sng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5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Bookman Old Style" pitchFamily="18" charset="0"/>
              </a:rPr>
              <a:t>Astronomy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smtClean="0">
                <a:solidFill>
                  <a:schemeClr val="tx2">
                    <a:lumMod val="25000"/>
                  </a:schemeClr>
                </a:solidFill>
                <a:latin typeface="Bookman Old Style" pitchFamily="18" charset="0"/>
              </a:rPr>
              <a:t>Healthcare</a:t>
            </a:r>
            <a:endParaRPr lang="en-US" sz="3600" dirty="0" smtClean="0">
              <a:solidFill>
                <a:schemeClr val="tx2">
                  <a:lumMod val="25000"/>
                </a:schemeClr>
              </a:solidFill>
              <a:latin typeface="Bookman Old Style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Bookman Old Style" pitchFamily="18" charset="0"/>
              </a:rPr>
              <a:t>Transport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Bookman Old Style" pitchFamily="18" charset="0"/>
              </a:rPr>
              <a:t>Agriculture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Bookman Old Style" pitchFamily="18" charset="0"/>
              </a:rPr>
              <a:t>Education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Bookman Old Style" pitchFamily="18" charset="0"/>
              </a:rPr>
              <a:t>E-Commerce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Bookman Old Style" pitchFamily="18" charset="0"/>
              </a:rPr>
              <a:t>Entertainment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Bookman Old Style" pitchFamily="18" charset="0"/>
              </a:rPr>
              <a:t>Robotics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 smtClean="0">
                <a:solidFill>
                  <a:schemeClr val="tx2">
                    <a:lumMod val="25000"/>
                  </a:schemeClr>
                </a:solidFill>
                <a:latin typeface="Bookman Old Style" pitchFamily="18" charset="0"/>
              </a:rPr>
              <a:t>Automotives</a:t>
            </a:r>
            <a:endParaRPr lang="en-US" sz="3600" dirty="0" smtClean="0">
              <a:solidFill>
                <a:schemeClr val="tx2">
                  <a:lumMod val="25000"/>
                </a:schemeClr>
              </a:solidFill>
              <a:latin typeface="Bookman Old Style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Bookman Old Style" pitchFamily="18" charset="0"/>
              </a:rPr>
              <a:t>Social Media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>
              <a:solidFill>
                <a:schemeClr val="tx2">
                  <a:lumMod val="2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applications:</a:t>
            </a:r>
            <a:endParaRPr lang="en-US" b="1" i="1" u="sng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09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8"/>
            <a:ext cx="1728192" cy="244827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Source codes:</a:t>
            </a:r>
            <a:endParaRPr lang="en-US" b="1" i="1" u="sng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067" y="1340769"/>
            <a:ext cx="1728192" cy="2448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01" y="1328727"/>
            <a:ext cx="1800200" cy="24482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936" y="1340769"/>
            <a:ext cx="1806383" cy="2448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4" y="3933055"/>
            <a:ext cx="1584176" cy="20882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933054"/>
            <a:ext cx="1657881" cy="20882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9" y="3933055"/>
            <a:ext cx="1584176" cy="20882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933055"/>
            <a:ext cx="1656184" cy="206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4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Char char="v"/>
            </a:pPr>
            <a:r>
              <a:rPr lang="en-US" b="1" i="1" u="sng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Links:</a:t>
            </a:r>
            <a:endParaRPr lang="en-US" b="1" i="1" u="sng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197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41</TotalTime>
  <Words>29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Paper</vt:lpstr>
      <vt:lpstr>Artificial intelligence</vt:lpstr>
      <vt:lpstr>applications:</vt:lpstr>
      <vt:lpstr>Source codes:</vt:lpstr>
      <vt:lpstr>Links: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Smart Computer</dc:creator>
  <cp:lastModifiedBy>Smart Computer</cp:lastModifiedBy>
  <cp:revision>5</cp:revision>
  <dcterms:created xsi:type="dcterms:W3CDTF">2021-06-06T07:15:54Z</dcterms:created>
  <dcterms:modified xsi:type="dcterms:W3CDTF">2021-06-06T17:19:08Z</dcterms:modified>
</cp:coreProperties>
</file>