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Fira Sans Extra Condensed"/>
      <p:regular r:id="rId24"/>
      <p:bold r:id="rId25"/>
      <p:italic r:id="rId26"/>
      <p:boldItalic r:id="rId27"/>
    </p:embeddedFont>
    <p:embeddedFont>
      <p:font typeface="Fira Sans Extra Condensed SemiBol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1620">
          <p15:clr>
            <a:srgbClr val="9AA0A6"/>
          </p15:clr>
        </p15:guide>
      </p15:sldGuideLst>
    </p:ext>
    <p:ext uri="GoogleSlidesCustomDataVersion2">
      <go:slidesCustomData xmlns:go="http://customooxmlschemas.google.com/" r:id="rId32" roundtripDataSignature="AMtx7mh15iTLy3mWA63yduC0u0HMnohq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162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FiraSansExtraCondensed-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italic.fntdata"/><Relationship Id="rId25" Type="http://schemas.openxmlformats.org/officeDocument/2006/relationships/font" Target="fonts/FiraSansExtraCondensed-bold.fntdata"/><Relationship Id="rId28" Type="http://schemas.openxmlformats.org/officeDocument/2006/relationships/font" Target="fonts/FiraSansExtraCondensedSemiBold-regular.fntdata"/><Relationship Id="rId27" Type="http://schemas.openxmlformats.org/officeDocument/2006/relationships/font" Target="fonts/FiraSansExtraCondense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SemiBold-boldItalic.fntdata"/><Relationship Id="rId30" Type="http://schemas.openxmlformats.org/officeDocument/2006/relationships/font" Target="fonts/FiraSansExtraCondensedSemiBold-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6"/>
          <p:cNvSpPr txBox="1"/>
          <p:nvPr>
            <p:ph type="ctrTitle"/>
          </p:nvPr>
        </p:nvSpPr>
        <p:spPr>
          <a:xfrm>
            <a:off x="3715825" y="1205350"/>
            <a:ext cx="5218200" cy="2381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5200"/>
              <a:buNone/>
              <a:defRPr b="0" sz="4600">
                <a:latin typeface="Fira Sans Extra Condensed SemiBold"/>
                <a:ea typeface="Fira Sans Extra Condensed SemiBold"/>
                <a:cs typeface="Fira Sans Extra Condensed SemiBold"/>
                <a:sym typeface="Fira Sans Extra Condensed SemiBold"/>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10" name="Google Shape;10;p16"/>
          <p:cNvSpPr txBox="1"/>
          <p:nvPr>
            <p:ph idx="1" type="subTitle"/>
          </p:nvPr>
        </p:nvSpPr>
        <p:spPr>
          <a:xfrm>
            <a:off x="3715806" y="3586563"/>
            <a:ext cx="3671100" cy="35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17500" lvl="0" marL="457200" algn="ctr">
              <a:lnSpc>
                <a:spcPct val="100000"/>
              </a:lnSpc>
              <a:spcBef>
                <a:spcPts val="0"/>
              </a:spcBef>
              <a:spcAft>
                <a:spcPts val="0"/>
              </a:spcAft>
              <a:buSzPts val="1400"/>
              <a:buChar char="●"/>
              <a:defRPr/>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17"/>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 name="Shape 13"/>
        <p:cNvGrpSpPr/>
        <p:nvPr/>
      </p:nvGrpSpPr>
      <p:grpSpPr>
        <a:xfrm>
          <a:off x="0" y="0"/>
          <a:ext cx="0" cy="0"/>
          <a:chOff x="0" y="0"/>
          <a:chExt cx="0" cy="0"/>
        </a:xfrm>
      </p:grpSpPr>
      <p:sp>
        <p:nvSpPr>
          <p:cNvPr id="14" name="Google Shape;14;p18"/>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6" name="Google Shape;16;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 name="Shape 17"/>
        <p:cNvGrpSpPr/>
        <p:nvPr/>
      </p:nvGrpSpPr>
      <p:grpSpPr>
        <a:xfrm>
          <a:off x="0" y="0"/>
          <a:ext cx="0" cy="0"/>
          <a:chOff x="0" y="0"/>
          <a:chExt cx="0" cy="0"/>
        </a:xfrm>
      </p:grpSpPr>
      <p:sp>
        <p:nvSpPr>
          <p:cNvPr id="18" name="Google Shape;18;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400"/>
              <a:buNone/>
              <a:defRPr/>
            </a:lvl1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b="1"/>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p:txBody>
      </p:sp>
      <p:sp>
        <p:nvSpPr>
          <p:cNvPr id="23" name="Google Shape;23;p21"/>
          <p:cNvSpPr txBox="1"/>
          <p:nvPr>
            <p:ph idx="1" type="body"/>
          </p:nvPr>
        </p:nvSpPr>
        <p:spPr>
          <a:xfrm>
            <a:off x="457200" y="1247950"/>
            <a:ext cx="8229600" cy="30291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1pPr>
            <a:lvl2pPr lvl="1"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2pPr>
            <a:lvl3pPr lvl="2"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3pPr>
            <a:lvl4pPr lvl="3"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4pPr>
            <a:lvl5pPr lvl="4"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5pPr>
            <a:lvl6pPr lvl="5"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6pPr>
            <a:lvl7pPr lvl="6"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7pPr>
            <a:lvl8pPr lvl="7"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8pPr>
            <a:lvl9pPr lvl="8"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5"/>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1pPr>
            <a:lvl2pPr indent="-317500" lvl="1" marL="9144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jpg"/><Relationship Id="rId5" Type="http://schemas.openxmlformats.org/officeDocument/2006/relationships/image" Target="../media/image13.png"/><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
          <p:cNvSpPr txBox="1"/>
          <p:nvPr>
            <p:ph type="ctrTitle"/>
          </p:nvPr>
        </p:nvSpPr>
        <p:spPr>
          <a:xfrm>
            <a:off x="3715825" y="1205350"/>
            <a:ext cx="5218200" cy="238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0" i="0" lang="en-US">
                <a:solidFill>
                  <a:srgbClr val="9D303D"/>
                </a:solidFill>
              </a:rPr>
              <a:t>SUPER MARKET SALES DASHBOARD</a:t>
            </a:r>
            <a:endParaRPr>
              <a:solidFill>
                <a:srgbClr val="9D303D"/>
              </a:solidFill>
            </a:endParaRPr>
          </a:p>
        </p:txBody>
      </p:sp>
      <p:grpSp>
        <p:nvGrpSpPr>
          <p:cNvPr id="43" name="Google Shape;43;p1"/>
          <p:cNvGrpSpPr/>
          <p:nvPr/>
        </p:nvGrpSpPr>
        <p:grpSpPr>
          <a:xfrm>
            <a:off x="505181" y="1148709"/>
            <a:ext cx="3056540" cy="2789516"/>
            <a:chOff x="780575" y="1324941"/>
            <a:chExt cx="2732225" cy="2493534"/>
          </a:xfrm>
        </p:grpSpPr>
        <p:sp>
          <p:nvSpPr>
            <p:cNvPr id="44" name="Google Shape;44;p1"/>
            <p:cNvSpPr/>
            <p:nvPr/>
          </p:nvSpPr>
          <p:spPr>
            <a:xfrm>
              <a:off x="780575" y="3707775"/>
              <a:ext cx="975900" cy="110700"/>
            </a:xfrm>
            <a:prstGeom prst="ellipse">
              <a:avLst/>
            </a:prstGeom>
            <a:solidFill>
              <a:srgbClr val="666666">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2536900" y="3672925"/>
              <a:ext cx="975900" cy="110700"/>
            </a:xfrm>
            <a:prstGeom prst="ellipse">
              <a:avLst/>
            </a:prstGeom>
            <a:solidFill>
              <a:srgbClr val="666666">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
            <p:cNvGrpSpPr/>
            <p:nvPr/>
          </p:nvGrpSpPr>
          <p:grpSpPr>
            <a:xfrm>
              <a:off x="805623" y="1324941"/>
              <a:ext cx="2392957" cy="2423970"/>
              <a:chOff x="1224125" y="238125"/>
              <a:chExt cx="5171725" cy="5238750"/>
            </a:xfrm>
          </p:grpSpPr>
          <p:sp>
            <p:nvSpPr>
              <p:cNvPr id="47" name="Google Shape;47;p1"/>
              <p:cNvSpPr/>
              <p:nvPr/>
            </p:nvSpPr>
            <p:spPr>
              <a:xfrm>
                <a:off x="2554425" y="3174350"/>
                <a:ext cx="296175" cy="1920425"/>
              </a:xfrm>
              <a:custGeom>
                <a:rect b="b" l="l" r="r" t="t"/>
                <a:pathLst>
                  <a:path extrusionOk="0" h="76817" w="11847">
                    <a:moveTo>
                      <a:pt x="0" y="0"/>
                    </a:moveTo>
                    <a:lnTo>
                      <a:pt x="0" y="76816"/>
                    </a:lnTo>
                    <a:lnTo>
                      <a:pt x="11846" y="76816"/>
                    </a:lnTo>
                    <a:lnTo>
                      <a:pt x="1184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
              <p:cNvSpPr/>
              <p:nvPr/>
            </p:nvSpPr>
            <p:spPr>
              <a:xfrm>
                <a:off x="3027575" y="2776100"/>
                <a:ext cx="296175" cy="2318675"/>
              </a:xfrm>
              <a:custGeom>
                <a:rect b="b" l="l" r="r" t="t"/>
                <a:pathLst>
                  <a:path extrusionOk="0" h="92747" w="11847">
                    <a:moveTo>
                      <a:pt x="0" y="1"/>
                    </a:moveTo>
                    <a:lnTo>
                      <a:pt x="0" y="92746"/>
                    </a:lnTo>
                    <a:lnTo>
                      <a:pt x="11846" y="92746"/>
                    </a:lnTo>
                    <a:lnTo>
                      <a:pt x="1184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
              <p:cNvSpPr/>
              <p:nvPr/>
            </p:nvSpPr>
            <p:spPr>
              <a:xfrm>
                <a:off x="3539575" y="2298850"/>
                <a:ext cx="295875" cy="2795925"/>
              </a:xfrm>
              <a:custGeom>
                <a:rect b="b" l="l" r="r" t="t"/>
                <a:pathLst>
                  <a:path extrusionOk="0" h="111837" w="11835">
                    <a:moveTo>
                      <a:pt x="1" y="0"/>
                    </a:moveTo>
                    <a:lnTo>
                      <a:pt x="1" y="111836"/>
                    </a:lnTo>
                    <a:lnTo>
                      <a:pt x="11834" y="111836"/>
                    </a:lnTo>
                    <a:lnTo>
                      <a:pt x="1183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
              <p:cNvSpPr/>
              <p:nvPr/>
            </p:nvSpPr>
            <p:spPr>
              <a:xfrm>
                <a:off x="4012725" y="1815900"/>
                <a:ext cx="295875" cy="3278875"/>
              </a:xfrm>
              <a:custGeom>
                <a:rect b="b" l="l" r="r" t="t"/>
                <a:pathLst>
                  <a:path extrusionOk="0" h="131155" w="11835">
                    <a:moveTo>
                      <a:pt x="1" y="1"/>
                    </a:moveTo>
                    <a:lnTo>
                      <a:pt x="1" y="131154"/>
                    </a:lnTo>
                    <a:lnTo>
                      <a:pt x="11834" y="131154"/>
                    </a:lnTo>
                    <a:lnTo>
                      <a:pt x="118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
              <p:cNvSpPr/>
              <p:nvPr/>
            </p:nvSpPr>
            <p:spPr>
              <a:xfrm>
                <a:off x="4559200" y="1484675"/>
                <a:ext cx="296175" cy="3610100"/>
              </a:xfrm>
              <a:custGeom>
                <a:rect b="b" l="l" r="r" t="t"/>
                <a:pathLst>
                  <a:path extrusionOk="0" h="144404" w="11847">
                    <a:moveTo>
                      <a:pt x="1" y="0"/>
                    </a:moveTo>
                    <a:lnTo>
                      <a:pt x="1" y="144403"/>
                    </a:lnTo>
                    <a:lnTo>
                      <a:pt x="11847" y="144403"/>
                    </a:lnTo>
                    <a:lnTo>
                      <a:pt x="1184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
              <p:cNvSpPr/>
              <p:nvPr/>
            </p:nvSpPr>
            <p:spPr>
              <a:xfrm>
                <a:off x="5139800" y="908175"/>
                <a:ext cx="296175" cy="4186600"/>
              </a:xfrm>
              <a:custGeom>
                <a:rect b="b" l="l" r="r" t="t"/>
                <a:pathLst>
                  <a:path extrusionOk="0" h="167464" w="11847">
                    <a:moveTo>
                      <a:pt x="1" y="0"/>
                    </a:moveTo>
                    <a:lnTo>
                      <a:pt x="1" y="167463"/>
                    </a:lnTo>
                    <a:lnTo>
                      <a:pt x="11847" y="167463"/>
                    </a:lnTo>
                    <a:lnTo>
                      <a:pt x="118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
              <p:cNvSpPr/>
              <p:nvPr/>
            </p:nvSpPr>
            <p:spPr>
              <a:xfrm>
                <a:off x="2495000" y="253600"/>
                <a:ext cx="3044025" cy="2495650"/>
              </a:xfrm>
              <a:custGeom>
                <a:rect b="b" l="l" r="r" t="t"/>
                <a:pathLst>
                  <a:path extrusionOk="0" h="99826" w="121761">
                    <a:moveTo>
                      <a:pt x="120863" y="0"/>
                    </a:moveTo>
                    <a:lnTo>
                      <a:pt x="74427" y="51000"/>
                    </a:lnTo>
                    <a:lnTo>
                      <a:pt x="58687" y="51000"/>
                    </a:lnTo>
                    <a:lnTo>
                      <a:pt x="24881" y="88599"/>
                    </a:lnTo>
                    <a:lnTo>
                      <a:pt x="7750" y="88599"/>
                    </a:lnTo>
                    <a:lnTo>
                      <a:pt x="0" y="99105"/>
                    </a:lnTo>
                    <a:lnTo>
                      <a:pt x="974" y="99826"/>
                    </a:lnTo>
                    <a:lnTo>
                      <a:pt x="8370" y="89813"/>
                    </a:lnTo>
                    <a:lnTo>
                      <a:pt x="25424" y="89813"/>
                    </a:lnTo>
                    <a:lnTo>
                      <a:pt x="59230" y="52214"/>
                    </a:lnTo>
                    <a:lnTo>
                      <a:pt x="74970" y="52214"/>
                    </a:lnTo>
                    <a:lnTo>
                      <a:pt x="121760" y="810"/>
                    </a:lnTo>
                    <a:lnTo>
                      <a:pt x="12086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
              <p:cNvSpPr/>
              <p:nvPr/>
            </p:nvSpPr>
            <p:spPr>
              <a:xfrm>
                <a:off x="5449225" y="238125"/>
                <a:ext cx="105275" cy="104950"/>
              </a:xfrm>
              <a:custGeom>
                <a:rect b="b" l="l" r="r" t="t"/>
                <a:pathLst>
                  <a:path extrusionOk="0" h="4198" w="4211">
                    <a:moveTo>
                      <a:pt x="4084" y="0"/>
                    </a:moveTo>
                    <a:lnTo>
                      <a:pt x="1177" y="139"/>
                    </a:lnTo>
                    <a:lnTo>
                      <a:pt x="1" y="1429"/>
                    </a:lnTo>
                    <a:lnTo>
                      <a:pt x="2909" y="1290"/>
                    </a:lnTo>
                    <a:lnTo>
                      <a:pt x="3035" y="4197"/>
                    </a:lnTo>
                    <a:lnTo>
                      <a:pt x="4211" y="2908"/>
                    </a:lnTo>
                    <a:lnTo>
                      <a:pt x="408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2444425" y="2712250"/>
                <a:ext cx="91675" cy="104025"/>
              </a:xfrm>
              <a:custGeom>
                <a:rect b="b" l="l" r="r" t="t"/>
                <a:pathLst>
                  <a:path extrusionOk="0" h="4161" w="3667">
                    <a:moveTo>
                      <a:pt x="1834" y="1"/>
                    </a:moveTo>
                    <a:lnTo>
                      <a:pt x="1644" y="13"/>
                    </a:lnTo>
                    <a:lnTo>
                      <a:pt x="1467" y="39"/>
                    </a:lnTo>
                    <a:lnTo>
                      <a:pt x="1290" y="89"/>
                    </a:lnTo>
                    <a:lnTo>
                      <a:pt x="1126" y="165"/>
                    </a:lnTo>
                    <a:lnTo>
                      <a:pt x="961" y="254"/>
                    </a:lnTo>
                    <a:lnTo>
                      <a:pt x="810" y="355"/>
                    </a:lnTo>
                    <a:lnTo>
                      <a:pt x="671" y="469"/>
                    </a:lnTo>
                    <a:lnTo>
                      <a:pt x="544" y="608"/>
                    </a:lnTo>
                    <a:lnTo>
                      <a:pt x="418" y="759"/>
                    </a:lnTo>
                    <a:lnTo>
                      <a:pt x="317" y="911"/>
                    </a:lnTo>
                    <a:lnTo>
                      <a:pt x="228" y="1088"/>
                    </a:lnTo>
                    <a:lnTo>
                      <a:pt x="152" y="1265"/>
                    </a:lnTo>
                    <a:lnTo>
                      <a:pt x="89" y="1455"/>
                    </a:lnTo>
                    <a:lnTo>
                      <a:pt x="39" y="1657"/>
                    </a:lnTo>
                    <a:lnTo>
                      <a:pt x="13" y="1859"/>
                    </a:lnTo>
                    <a:lnTo>
                      <a:pt x="1" y="2074"/>
                    </a:lnTo>
                    <a:lnTo>
                      <a:pt x="13" y="2289"/>
                    </a:lnTo>
                    <a:lnTo>
                      <a:pt x="39" y="2491"/>
                    </a:lnTo>
                    <a:lnTo>
                      <a:pt x="89" y="2694"/>
                    </a:lnTo>
                    <a:lnTo>
                      <a:pt x="152" y="2883"/>
                    </a:lnTo>
                    <a:lnTo>
                      <a:pt x="228" y="3073"/>
                    </a:lnTo>
                    <a:lnTo>
                      <a:pt x="317" y="3237"/>
                    </a:lnTo>
                    <a:lnTo>
                      <a:pt x="418" y="3402"/>
                    </a:lnTo>
                    <a:lnTo>
                      <a:pt x="544" y="3553"/>
                    </a:lnTo>
                    <a:lnTo>
                      <a:pt x="671" y="3680"/>
                    </a:lnTo>
                    <a:lnTo>
                      <a:pt x="810" y="3806"/>
                    </a:lnTo>
                    <a:lnTo>
                      <a:pt x="961" y="3907"/>
                    </a:lnTo>
                    <a:lnTo>
                      <a:pt x="1126" y="3996"/>
                    </a:lnTo>
                    <a:lnTo>
                      <a:pt x="1290" y="4059"/>
                    </a:lnTo>
                    <a:lnTo>
                      <a:pt x="1467" y="4110"/>
                    </a:lnTo>
                    <a:lnTo>
                      <a:pt x="1644" y="4148"/>
                    </a:lnTo>
                    <a:lnTo>
                      <a:pt x="1834" y="4160"/>
                    </a:lnTo>
                    <a:lnTo>
                      <a:pt x="2023" y="4148"/>
                    </a:lnTo>
                    <a:lnTo>
                      <a:pt x="2200" y="4110"/>
                    </a:lnTo>
                    <a:lnTo>
                      <a:pt x="2377" y="4059"/>
                    </a:lnTo>
                    <a:lnTo>
                      <a:pt x="2542" y="3996"/>
                    </a:lnTo>
                    <a:lnTo>
                      <a:pt x="2706" y="3907"/>
                    </a:lnTo>
                    <a:lnTo>
                      <a:pt x="2858" y="3806"/>
                    </a:lnTo>
                    <a:lnTo>
                      <a:pt x="2997" y="3680"/>
                    </a:lnTo>
                    <a:lnTo>
                      <a:pt x="3123" y="3553"/>
                    </a:lnTo>
                    <a:lnTo>
                      <a:pt x="3250" y="3402"/>
                    </a:lnTo>
                    <a:lnTo>
                      <a:pt x="3351" y="3237"/>
                    </a:lnTo>
                    <a:lnTo>
                      <a:pt x="3439" y="3073"/>
                    </a:lnTo>
                    <a:lnTo>
                      <a:pt x="3515" y="2883"/>
                    </a:lnTo>
                    <a:lnTo>
                      <a:pt x="3578" y="2694"/>
                    </a:lnTo>
                    <a:lnTo>
                      <a:pt x="3629" y="2491"/>
                    </a:lnTo>
                    <a:lnTo>
                      <a:pt x="3654" y="2289"/>
                    </a:lnTo>
                    <a:lnTo>
                      <a:pt x="3667" y="2074"/>
                    </a:lnTo>
                    <a:lnTo>
                      <a:pt x="3654" y="1859"/>
                    </a:lnTo>
                    <a:lnTo>
                      <a:pt x="3629" y="1657"/>
                    </a:lnTo>
                    <a:lnTo>
                      <a:pt x="3578" y="1455"/>
                    </a:lnTo>
                    <a:lnTo>
                      <a:pt x="3515" y="1265"/>
                    </a:lnTo>
                    <a:lnTo>
                      <a:pt x="3439" y="1088"/>
                    </a:lnTo>
                    <a:lnTo>
                      <a:pt x="3351" y="911"/>
                    </a:lnTo>
                    <a:lnTo>
                      <a:pt x="3250" y="759"/>
                    </a:lnTo>
                    <a:lnTo>
                      <a:pt x="3123" y="608"/>
                    </a:lnTo>
                    <a:lnTo>
                      <a:pt x="2997" y="469"/>
                    </a:lnTo>
                    <a:lnTo>
                      <a:pt x="2858" y="355"/>
                    </a:lnTo>
                    <a:lnTo>
                      <a:pt x="2706" y="254"/>
                    </a:lnTo>
                    <a:lnTo>
                      <a:pt x="2542" y="165"/>
                    </a:lnTo>
                    <a:lnTo>
                      <a:pt x="2377" y="89"/>
                    </a:lnTo>
                    <a:lnTo>
                      <a:pt x="2200" y="39"/>
                    </a:lnTo>
                    <a:lnTo>
                      <a:pt x="2023" y="13"/>
                    </a:lnTo>
                    <a:lnTo>
                      <a:pt x="183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2652725" y="2440750"/>
                <a:ext cx="91675" cy="103700"/>
              </a:xfrm>
              <a:custGeom>
                <a:rect b="b" l="l" r="r" t="t"/>
                <a:pathLst>
                  <a:path extrusionOk="0" h="4148" w="3667">
                    <a:moveTo>
                      <a:pt x="1644" y="1"/>
                    </a:moveTo>
                    <a:lnTo>
                      <a:pt x="1467" y="39"/>
                    </a:lnTo>
                    <a:lnTo>
                      <a:pt x="1290" y="89"/>
                    </a:lnTo>
                    <a:lnTo>
                      <a:pt x="1125" y="153"/>
                    </a:lnTo>
                    <a:lnTo>
                      <a:pt x="961" y="241"/>
                    </a:lnTo>
                    <a:lnTo>
                      <a:pt x="809" y="355"/>
                    </a:lnTo>
                    <a:lnTo>
                      <a:pt x="670" y="469"/>
                    </a:lnTo>
                    <a:lnTo>
                      <a:pt x="544" y="608"/>
                    </a:lnTo>
                    <a:lnTo>
                      <a:pt x="417" y="747"/>
                    </a:lnTo>
                    <a:lnTo>
                      <a:pt x="316" y="911"/>
                    </a:lnTo>
                    <a:lnTo>
                      <a:pt x="228" y="1088"/>
                    </a:lnTo>
                    <a:lnTo>
                      <a:pt x="152" y="1265"/>
                    </a:lnTo>
                    <a:lnTo>
                      <a:pt x="89" y="1455"/>
                    </a:lnTo>
                    <a:lnTo>
                      <a:pt x="38" y="1657"/>
                    </a:lnTo>
                    <a:lnTo>
                      <a:pt x="13" y="1859"/>
                    </a:lnTo>
                    <a:lnTo>
                      <a:pt x="0" y="2074"/>
                    </a:lnTo>
                    <a:lnTo>
                      <a:pt x="13" y="2289"/>
                    </a:lnTo>
                    <a:lnTo>
                      <a:pt x="38" y="2491"/>
                    </a:lnTo>
                    <a:lnTo>
                      <a:pt x="89" y="2694"/>
                    </a:lnTo>
                    <a:lnTo>
                      <a:pt x="152" y="2883"/>
                    </a:lnTo>
                    <a:lnTo>
                      <a:pt x="228" y="3060"/>
                    </a:lnTo>
                    <a:lnTo>
                      <a:pt x="316" y="3237"/>
                    </a:lnTo>
                    <a:lnTo>
                      <a:pt x="417" y="3389"/>
                    </a:lnTo>
                    <a:lnTo>
                      <a:pt x="544" y="3541"/>
                    </a:lnTo>
                    <a:lnTo>
                      <a:pt x="670" y="3680"/>
                    </a:lnTo>
                    <a:lnTo>
                      <a:pt x="809" y="3794"/>
                    </a:lnTo>
                    <a:lnTo>
                      <a:pt x="961" y="3895"/>
                    </a:lnTo>
                    <a:lnTo>
                      <a:pt x="1125" y="3983"/>
                    </a:lnTo>
                    <a:lnTo>
                      <a:pt x="1290" y="4059"/>
                    </a:lnTo>
                    <a:lnTo>
                      <a:pt x="1467" y="4110"/>
                    </a:lnTo>
                    <a:lnTo>
                      <a:pt x="1644" y="4135"/>
                    </a:lnTo>
                    <a:lnTo>
                      <a:pt x="1833" y="4148"/>
                    </a:lnTo>
                    <a:lnTo>
                      <a:pt x="2023" y="4135"/>
                    </a:lnTo>
                    <a:lnTo>
                      <a:pt x="2200" y="4110"/>
                    </a:lnTo>
                    <a:lnTo>
                      <a:pt x="2377" y="4059"/>
                    </a:lnTo>
                    <a:lnTo>
                      <a:pt x="2541" y="3983"/>
                    </a:lnTo>
                    <a:lnTo>
                      <a:pt x="2706" y="3895"/>
                    </a:lnTo>
                    <a:lnTo>
                      <a:pt x="2857" y="3794"/>
                    </a:lnTo>
                    <a:lnTo>
                      <a:pt x="2996" y="3680"/>
                    </a:lnTo>
                    <a:lnTo>
                      <a:pt x="3123" y="3541"/>
                    </a:lnTo>
                    <a:lnTo>
                      <a:pt x="3249" y="3389"/>
                    </a:lnTo>
                    <a:lnTo>
                      <a:pt x="3350" y="3237"/>
                    </a:lnTo>
                    <a:lnTo>
                      <a:pt x="3439" y="3060"/>
                    </a:lnTo>
                    <a:lnTo>
                      <a:pt x="3515" y="2883"/>
                    </a:lnTo>
                    <a:lnTo>
                      <a:pt x="3578" y="2694"/>
                    </a:lnTo>
                    <a:lnTo>
                      <a:pt x="3628" y="2491"/>
                    </a:lnTo>
                    <a:lnTo>
                      <a:pt x="3654" y="2289"/>
                    </a:lnTo>
                    <a:lnTo>
                      <a:pt x="3666" y="2074"/>
                    </a:lnTo>
                    <a:lnTo>
                      <a:pt x="3654" y="1859"/>
                    </a:lnTo>
                    <a:lnTo>
                      <a:pt x="3628" y="1657"/>
                    </a:lnTo>
                    <a:lnTo>
                      <a:pt x="3578" y="1455"/>
                    </a:lnTo>
                    <a:lnTo>
                      <a:pt x="3515" y="1265"/>
                    </a:lnTo>
                    <a:lnTo>
                      <a:pt x="3439" y="1088"/>
                    </a:lnTo>
                    <a:lnTo>
                      <a:pt x="3350" y="911"/>
                    </a:lnTo>
                    <a:lnTo>
                      <a:pt x="3249" y="747"/>
                    </a:lnTo>
                    <a:lnTo>
                      <a:pt x="3123" y="608"/>
                    </a:lnTo>
                    <a:lnTo>
                      <a:pt x="2996" y="469"/>
                    </a:lnTo>
                    <a:lnTo>
                      <a:pt x="2857" y="355"/>
                    </a:lnTo>
                    <a:lnTo>
                      <a:pt x="2706" y="241"/>
                    </a:lnTo>
                    <a:lnTo>
                      <a:pt x="2541" y="153"/>
                    </a:lnTo>
                    <a:lnTo>
                      <a:pt x="2377" y="89"/>
                    </a:lnTo>
                    <a:lnTo>
                      <a:pt x="2200" y="39"/>
                    </a:lnTo>
                    <a:lnTo>
                      <a:pt x="202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3078125" y="2421150"/>
                <a:ext cx="91700" cy="104025"/>
              </a:xfrm>
              <a:custGeom>
                <a:rect b="b" l="l" r="r" t="t"/>
                <a:pathLst>
                  <a:path extrusionOk="0" h="4161" w="3668">
                    <a:moveTo>
                      <a:pt x="1834" y="1"/>
                    </a:moveTo>
                    <a:lnTo>
                      <a:pt x="1644" y="14"/>
                    </a:lnTo>
                    <a:lnTo>
                      <a:pt x="1467" y="52"/>
                    </a:lnTo>
                    <a:lnTo>
                      <a:pt x="1290" y="102"/>
                    </a:lnTo>
                    <a:lnTo>
                      <a:pt x="1113" y="165"/>
                    </a:lnTo>
                    <a:lnTo>
                      <a:pt x="962" y="254"/>
                    </a:lnTo>
                    <a:lnTo>
                      <a:pt x="810" y="368"/>
                    </a:lnTo>
                    <a:lnTo>
                      <a:pt x="671" y="481"/>
                    </a:lnTo>
                    <a:lnTo>
                      <a:pt x="532" y="620"/>
                    </a:lnTo>
                    <a:lnTo>
                      <a:pt x="418" y="760"/>
                    </a:lnTo>
                    <a:lnTo>
                      <a:pt x="317" y="924"/>
                    </a:lnTo>
                    <a:lnTo>
                      <a:pt x="228" y="1088"/>
                    </a:lnTo>
                    <a:lnTo>
                      <a:pt x="140" y="1278"/>
                    </a:lnTo>
                    <a:lnTo>
                      <a:pt x="89" y="1468"/>
                    </a:lnTo>
                    <a:lnTo>
                      <a:pt x="39" y="1670"/>
                    </a:lnTo>
                    <a:lnTo>
                      <a:pt x="13" y="1872"/>
                    </a:lnTo>
                    <a:lnTo>
                      <a:pt x="1" y="2087"/>
                    </a:lnTo>
                    <a:lnTo>
                      <a:pt x="13" y="2302"/>
                    </a:lnTo>
                    <a:lnTo>
                      <a:pt x="39" y="2504"/>
                    </a:lnTo>
                    <a:lnTo>
                      <a:pt x="89" y="2706"/>
                    </a:lnTo>
                    <a:lnTo>
                      <a:pt x="140" y="2896"/>
                    </a:lnTo>
                    <a:lnTo>
                      <a:pt x="228" y="3073"/>
                    </a:lnTo>
                    <a:lnTo>
                      <a:pt x="317" y="3250"/>
                    </a:lnTo>
                    <a:lnTo>
                      <a:pt x="418" y="3402"/>
                    </a:lnTo>
                    <a:lnTo>
                      <a:pt x="532" y="3554"/>
                    </a:lnTo>
                    <a:lnTo>
                      <a:pt x="671" y="3693"/>
                    </a:lnTo>
                    <a:lnTo>
                      <a:pt x="810" y="3806"/>
                    </a:lnTo>
                    <a:lnTo>
                      <a:pt x="962" y="3908"/>
                    </a:lnTo>
                    <a:lnTo>
                      <a:pt x="1113" y="3996"/>
                    </a:lnTo>
                    <a:lnTo>
                      <a:pt x="1290" y="4072"/>
                    </a:lnTo>
                    <a:lnTo>
                      <a:pt x="1467" y="4122"/>
                    </a:lnTo>
                    <a:lnTo>
                      <a:pt x="1644" y="4148"/>
                    </a:lnTo>
                    <a:lnTo>
                      <a:pt x="1834" y="4160"/>
                    </a:lnTo>
                    <a:lnTo>
                      <a:pt x="2024" y="4148"/>
                    </a:lnTo>
                    <a:lnTo>
                      <a:pt x="2201" y="4122"/>
                    </a:lnTo>
                    <a:lnTo>
                      <a:pt x="2378" y="4072"/>
                    </a:lnTo>
                    <a:lnTo>
                      <a:pt x="2542" y="3996"/>
                    </a:lnTo>
                    <a:lnTo>
                      <a:pt x="2706" y="3908"/>
                    </a:lnTo>
                    <a:lnTo>
                      <a:pt x="2858" y="3806"/>
                    </a:lnTo>
                    <a:lnTo>
                      <a:pt x="2997" y="3693"/>
                    </a:lnTo>
                    <a:lnTo>
                      <a:pt x="3124" y="3554"/>
                    </a:lnTo>
                    <a:lnTo>
                      <a:pt x="3250" y="3402"/>
                    </a:lnTo>
                    <a:lnTo>
                      <a:pt x="3351" y="3250"/>
                    </a:lnTo>
                    <a:lnTo>
                      <a:pt x="3440" y="3073"/>
                    </a:lnTo>
                    <a:lnTo>
                      <a:pt x="3515" y="2896"/>
                    </a:lnTo>
                    <a:lnTo>
                      <a:pt x="3579" y="2706"/>
                    </a:lnTo>
                    <a:lnTo>
                      <a:pt x="3629" y="2504"/>
                    </a:lnTo>
                    <a:lnTo>
                      <a:pt x="3655" y="2302"/>
                    </a:lnTo>
                    <a:lnTo>
                      <a:pt x="3667" y="2087"/>
                    </a:lnTo>
                    <a:lnTo>
                      <a:pt x="3655" y="1872"/>
                    </a:lnTo>
                    <a:lnTo>
                      <a:pt x="3629" y="1670"/>
                    </a:lnTo>
                    <a:lnTo>
                      <a:pt x="3579" y="1468"/>
                    </a:lnTo>
                    <a:lnTo>
                      <a:pt x="3515" y="1278"/>
                    </a:lnTo>
                    <a:lnTo>
                      <a:pt x="3440" y="1088"/>
                    </a:lnTo>
                    <a:lnTo>
                      <a:pt x="3351" y="924"/>
                    </a:lnTo>
                    <a:lnTo>
                      <a:pt x="3250" y="760"/>
                    </a:lnTo>
                    <a:lnTo>
                      <a:pt x="3124" y="620"/>
                    </a:lnTo>
                    <a:lnTo>
                      <a:pt x="2997" y="481"/>
                    </a:lnTo>
                    <a:lnTo>
                      <a:pt x="2858" y="368"/>
                    </a:lnTo>
                    <a:lnTo>
                      <a:pt x="2706" y="254"/>
                    </a:lnTo>
                    <a:lnTo>
                      <a:pt x="2542" y="165"/>
                    </a:lnTo>
                    <a:lnTo>
                      <a:pt x="2378" y="102"/>
                    </a:lnTo>
                    <a:lnTo>
                      <a:pt x="2201" y="52"/>
                    </a:lnTo>
                    <a:lnTo>
                      <a:pt x="2024" y="14"/>
                    </a:lnTo>
                    <a:lnTo>
                      <a:pt x="183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3914425" y="1484675"/>
                <a:ext cx="91375" cy="104000"/>
              </a:xfrm>
              <a:custGeom>
                <a:rect b="b" l="l" r="r" t="t"/>
                <a:pathLst>
                  <a:path extrusionOk="0" h="4160" w="3655">
                    <a:moveTo>
                      <a:pt x="1834" y="0"/>
                    </a:moveTo>
                    <a:lnTo>
                      <a:pt x="1644" y="13"/>
                    </a:lnTo>
                    <a:lnTo>
                      <a:pt x="1455" y="38"/>
                    </a:lnTo>
                    <a:lnTo>
                      <a:pt x="1290" y="89"/>
                    </a:lnTo>
                    <a:lnTo>
                      <a:pt x="1113" y="165"/>
                    </a:lnTo>
                    <a:lnTo>
                      <a:pt x="962" y="253"/>
                    </a:lnTo>
                    <a:lnTo>
                      <a:pt x="810" y="354"/>
                    </a:lnTo>
                    <a:lnTo>
                      <a:pt x="658" y="468"/>
                    </a:lnTo>
                    <a:lnTo>
                      <a:pt x="532" y="607"/>
                    </a:lnTo>
                    <a:lnTo>
                      <a:pt x="418" y="759"/>
                    </a:lnTo>
                    <a:lnTo>
                      <a:pt x="317" y="910"/>
                    </a:lnTo>
                    <a:lnTo>
                      <a:pt x="216" y="1087"/>
                    </a:lnTo>
                    <a:lnTo>
                      <a:pt x="140" y="1264"/>
                    </a:lnTo>
                    <a:lnTo>
                      <a:pt x="77" y="1454"/>
                    </a:lnTo>
                    <a:lnTo>
                      <a:pt x="39" y="1656"/>
                    </a:lnTo>
                    <a:lnTo>
                      <a:pt x="13" y="1859"/>
                    </a:lnTo>
                    <a:lnTo>
                      <a:pt x="1" y="2074"/>
                    </a:lnTo>
                    <a:lnTo>
                      <a:pt x="13" y="2288"/>
                    </a:lnTo>
                    <a:lnTo>
                      <a:pt x="39" y="2491"/>
                    </a:lnTo>
                    <a:lnTo>
                      <a:pt x="77" y="2693"/>
                    </a:lnTo>
                    <a:lnTo>
                      <a:pt x="140" y="2883"/>
                    </a:lnTo>
                    <a:lnTo>
                      <a:pt x="216" y="3072"/>
                    </a:lnTo>
                    <a:lnTo>
                      <a:pt x="317" y="3237"/>
                    </a:lnTo>
                    <a:lnTo>
                      <a:pt x="418" y="3401"/>
                    </a:lnTo>
                    <a:lnTo>
                      <a:pt x="532" y="3540"/>
                    </a:lnTo>
                    <a:lnTo>
                      <a:pt x="658" y="3679"/>
                    </a:lnTo>
                    <a:lnTo>
                      <a:pt x="810" y="3793"/>
                    </a:lnTo>
                    <a:lnTo>
                      <a:pt x="962" y="3907"/>
                    </a:lnTo>
                    <a:lnTo>
                      <a:pt x="1113" y="3995"/>
                    </a:lnTo>
                    <a:lnTo>
                      <a:pt x="1290" y="4058"/>
                    </a:lnTo>
                    <a:lnTo>
                      <a:pt x="1455" y="4109"/>
                    </a:lnTo>
                    <a:lnTo>
                      <a:pt x="1644" y="4147"/>
                    </a:lnTo>
                    <a:lnTo>
                      <a:pt x="1834" y="4160"/>
                    </a:lnTo>
                    <a:lnTo>
                      <a:pt x="2011" y="4147"/>
                    </a:lnTo>
                    <a:lnTo>
                      <a:pt x="2201" y="4109"/>
                    </a:lnTo>
                    <a:lnTo>
                      <a:pt x="2378" y="4058"/>
                    </a:lnTo>
                    <a:lnTo>
                      <a:pt x="2542" y="3995"/>
                    </a:lnTo>
                    <a:lnTo>
                      <a:pt x="2706" y="3907"/>
                    </a:lnTo>
                    <a:lnTo>
                      <a:pt x="2845" y="3793"/>
                    </a:lnTo>
                    <a:lnTo>
                      <a:pt x="2997" y="3679"/>
                    </a:lnTo>
                    <a:lnTo>
                      <a:pt x="3124" y="3540"/>
                    </a:lnTo>
                    <a:lnTo>
                      <a:pt x="3237" y="3401"/>
                    </a:lnTo>
                    <a:lnTo>
                      <a:pt x="3351" y="3237"/>
                    </a:lnTo>
                    <a:lnTo>
                      <a:pt x="3440" y="3072"/>
                    </a:lnTo>
                    <a:lnTo>
                      <a:pt x="3515" y="2883"/>
                    </a:lnTo>
                    <a:lnTo>
                      <a:pt x="3579" y="2693"/>
                    </a:lnTo>
                    <a:lnTo>
                      <a:pt x="3617" y="2491"/>
                    </a:lnTo>
                    <a:lnTo>
                      <a:pt x="3655" y="2288"/>
                    </a:lnTo>
                    <a:lnTo>
                      <a:pt x="3655" y="2074"/>
                    </a:lnTo>
                    <a:lnTo>
                      <a:pt x="3655" y="1859"/>
                    </a:lnTo>
                    <a:lnTo>
                      <a:pt x="3617" y="1656"/>
                    </a:lnTo>
                    <a:lnTo>
                      <a:pt x="3579" y="1454"/>
                    </a:lnTo>
                    <a:lnTo>
                      <a:pt x="3515" y="1264"/>
                    </a:lnTo>
                    <a:lnTo>
                      <a:pt x="3440" y="1087"/>
                    </a:lnTo>
                    <a:lnTo>
                      <a:pt x="3351" y="910"/>
                    </a:lnTo>
                    <a:lnTo>
                      <a:pt x="3237" y="759"/>
                    </a:lnTo>
                    <a:lnTo>
                      <a:pt x="3124" y="607"/>
                    </a:lnTo>
                    <a:lnTo>
                      <a:pt x="2997" y="468"/>
                    </a:lnTo>
                    <a:lnTo>
                      <a:pt x="2845" y="354"/>
                    </a:lnTo>
                    <a:lnTo>
                      <a:pt x="2706" y="253"/>
                    </a:lnTo>
                    <a:lnTo>
                      <a:pt x="2542" y="165"/>
                    </a:lnTo>
                    <a:lnTo>
                      <a:pt x="2378" y="89"/>
                    </a:lnTo>
                    <a:lnTo>
                      <a:pt x="2201" y="38"/>
                    </a:lnTo>
                    <a:lnTo>
                      <a:pt x="2011" y="13"/>
                    </a:lnTo>
                    <a:lnTo>
                      <a:pt x="183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4305075" y="1484675"/>
                <a:ext cx="91700" cy="104000"/>
              </a:xfrm>
              <a:custGeom>
                <a:rect b="b" l="l" r="r" t="t"/>
                <a:pathLst>
                  <a:path extrusionOk="0" h="4160" w="3668">
                    <a:moveTo>
                      <a:pt x="1834" y="0"/>
                    </a:moveTo>
                    <a:lnTo>
                      <a:pt x="1644" y="13"/>
                    </a:lnTo>
                    <a:lnTo>
                      <a:pt x="1467" y="38"/>
                    </a:lnTo>
                    <a:lnTo>
                      <a:pt x="1290" y="89"/>
                    </a:lnTo>
                    <a:lnTo>
                      <a:pt x="1126" y="165"/>
                    </a:lnTo>
                    <a:lnTo>
                      <a:pt x="962" y="253"/>
                    </a:lnTo>
                    <a:lnTo>
                      <a:pt x="810" y="354"/>
                    </a:lnTo>
                    <a:lnTo>
                      <a:pt x="671" y="468"/>
                    </a:lnTo>
                    <a:lnTo>
                      <a:pt x="545" y="607"/>
                    </a:lnTo>
                    <a:lnTo>
                      <a:pt x="418" y="759"/>
                    </a:lnTo>
                    <a:lnTo>
                      <a:pt x="317" y="910"/>
                    </a:lnTo>
                    <a:lnTo>
                      <a:pt x="229" y="1087"/>
                    </a:lnTo>
                    <a:lnTo>
                      <a:pt x="153" y="1264"/>
                    </a:lnTo>
                    <a:lnTo>
                      <a:pt x="89" y="1454"/>
                    </a:lnTo>
                    <a:lnTo>
                      <a:pt x="39" y="1656"/>
                    </a:lnTo>
                    <a:lnTo>
                      <a:pt x="14" y="1859"/>
                    </a:lnTo>
                    <a:lnTo>
                      <a:pt x="1" y="2074"/>
                    </a:lnTo>
                    <a:lnTo>
                      <a:pt x="14" y="2288"/>
                    </a:lnTo>
                    <a:lnTo>
                      <a:pt x="39" y="2491"/>
                    </a:lnTo>
                    <a:lnTo>
                      <a:pt x="89" y="2693"/>
                    </a:lnTo>
                    <a:lnTo>
                      <a:pt x="153" y="2883"/>
                    </a:lnTo>
                    <a:lnTo>
                      <a:pt x="229" y="3072"/>
                    </a:lnTo>
                    <a:lnTo>
                      <a:pt x="317" y="3237"/>
                    </a:lnTo>
                    <a:lnTo>
                      <a:pt x="418" y="3401"/>
                    </a:lnTo>
                    <a:lnTo>
                      <a:pt x="545" y="3540"/>
                    </a:lnTo>
                    <a:lnTo>
                      <a:pt x="671" y="3679"/>
                    </a:lnTo>
                    <a:lnTo>
                      <a:pt x="810" y="3793"/>
                    </a:lnTo>
                    <a:lnTo>
                      <a:pt x="962" y="3907"/>
                    </a:lnTo>
                    <a:lnTo>
                      <a:pt x="1126" y="3995"/>
                    </a:lnTo>
                    <a:lnTo>
                      <a:pt x="1290" y="4058"/>
                    </a:lnTo>
                    <a:lnTo>
                      <a:pt x="1467" y="4109"/>
                    </a:lnTo>
                    <a:lnTo>
                      <a:pt x="1644" y="4147"/>
                    </a:lnTo>
                    <a:lnTo>
                      <a:pt x="1834" y="4160"/>
                    </a:lnTo>
                    <a:lnTo>
                      <a:pt x="2024" y="4147"/>
                    </a:lnTo>
                    <a:lnTo>
                      <a:pt x="2201" y="4109"/>
                    </a:lnTo>
                    <a:lnTo>
                      <a:pt x="2378" y="4058"/>
                    </a:lnTo>
                    <a:lnTo>
                      <a:pt x="2542" y="3995"/>
                    </a:lnTo>
                    <a:lnTo>
                      <a:pt x="2706" y="3907"/>
                    </a:lnTo>
                    <a:lnTo>
                      <a:pt x="2858" y="3793"/>
                    </a:lnTo>
                    <a:lnTo>
                      <a:pt x="2997" y="3679"/>
                    </a:lnTo>
                    <a:lnTo>
                      <a:pt x="3124" y="3540"/>
                    </a:lnTo>
                    <a:lnTo>
                      <a:pt x="3250" y="3401"/>
                    </a:lnTo>
                    <a:lnTo>
                      <a:pt x="3351" y="3237"/>
                    </a:lnTo>
                    <a:lnTo>
                      <a:pt x="3440" y="3072"/>
                    </a:lnTo>
                    <a:lnTo>
                      <a:pt x="3516" y="2883"/>
                    </a:lnTo>
                    <a:lnTo>
                      <a:pt x="3579" y="2693"/>
                    </a:lnTo>
                    <a:lnTo>
                      <a:pt x="3629" y="2491"/>
                    </a:lnTo>
                    <a:lnTo>
                      <a:pt x="3655" y="2288"/>
                    </a:lnTo>
                    <a:lnTo>
                      <a:pt x="3667" y="2074"/>
                    </a:lnTo>
                    <a:lnTo>
                      <a:pt x="3655" y="1859"/>
                    </a:lnTo>
                    <a:lnTo>
                      <a:pt x="3629" y="1656"/>
                    </a:lnTo>
                    <a:lnTo>
                      <a:pt x="3579" y="1454"/>
                    </a:lnTo>
                    <a:lnTo>
                      <a:pt x="3516" y="1264"/>
                    </a:lnTo>
                    <a:lnTo>
                      <a:pt x="3440" y="1087"/>
                    </a:lnTo>
                    <a:lnTo>
                      <a:pt x="3351" y="910"/>
                    </a:lnTo>
                    <a:lnTo>
                      <a:pt x="3250" y="759"/>
                    </a:lnTo>
                    <a:lnTo>
                      <a:pt x="3124" y="607"/>
                    </a:lnTo>
                    <a:lnTo>
                      <a:pt x="2997" y="468"/>
                    </a:lnTo>
                    <a:lnTo>
                      <a:pt x="2858" y="354"/>
                    </a:lnTo>
                    <a:lnTo>
                      <a:pt x="2706" y="253"/>
                    </a:lnTo>
                    <a:lnTo>
                      <a:pt x="2542" y="165"/>
                    </a:lnTo>
                    <a:lnTo>
                      <a:pt x="2378" y="89"/>
                    </a:lnTo>
                    <a:lnTo>
                      <a:pt x="2201" y="38"/>
                    </a:lnTo>
                    <a:lnTo>
                      <a:pt x="2024" y="13"/>
                    </a:lnTo>
                    <a:lnTo>
                      <a:pt x="183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p:nvPr/>
            </p:nvSpPr>
            <p:spPr>
              <a:xfrm>
                <a:off x="5048150" y="2501750"/>
                <a:ext cx="891950" cy="605300"/>
              </a:xfrm>
              <a:custGeom>
                <a:rect b="b" l="l" r="r" t="t"/>
                <a:pathLst>
                  <a:path extrusionOk="0" h="24212" w="35678">
                    <a:moveTo>
                      <a:pt x="30595" y="1"/>
                    </a:moveTo>
                    <a:lnTo>
                      <a:pt x="30355" y="26"/>
                    </a:lnTo>
                    <a:lnTo>
                      <a:pt x="30127" y="51"/>
                    </a:lnTo>
                    <a:lnTo>
                      <a:pt x="29887" y="89"/>
                    </a:lnTo>
                    <a:lnTo>
                      <a:pt x="29660" y="140"/>
                    </a:lnTo>
                    <a:lnTo>
                      <a:pt x="29432" y="203"/>
                    </a:lnTo>
                    <a:lnTo>
                      <a:pt x="29217" y="279"/>
                    </a:lnTo>
                    <a:lnTo>
                      <a:pt x="28990" y="355"/>
                    </a:lnTo>
                    <a:lnTo>
                      <a:pt x="28775" y="443"/>
                    </a:lnTo>
                    <a:lnTo>
                      <a:pt x="28560" y="544"/>
                    </a:lnTo>
                    <a:lnTo>
                      <a:pt x="28358" y="658"/>
                    </a:lnTo>
                    <a:lnTo>
                      <a:pt x="28155" y="785"/>
                    </a:lnTo>
                    <a:lnTo>
                      <a:pt x="27953" y="911"/>
                    </a:lnTo>
                    <a:lnTo>
                      <a:pt x="27763" y="1050"/>
                    </a:lnTo>
                    <a:lnTo>
                      <a:pt x="27574" y="1202"/>
                    </a:lnTo>
                    <a:lnTo>
                      <a:pt x="27397" y="1366"/>
                    </a:lnTo>
                    <a:lnTo>
                      <a:pt x="27232" y="1531"/>
                    </a:lnTo>
                    <a:lnTo>
                      <a:pt x="27068" y="1720"/>
                    </a:lnTo>
                    <a:lnTo>
                      <a:pt x="26904" y="1897"/>
                    </a:lnTo>
                    <a:lnTo>
                      <a:pt x="26765" y="2099"/>
                    </a:lnTo>
                    <a:lnTo>
                      <a:pt x="26626" y="2302"/>
                    </a:lnTo>
                    <a:lnTo>
                      <a:pt x="26486" y="2517"/>
                    </a:lnTo>
                    <a:lnTo>
                      <a:pt x="19445" y="13971"/>
                    </a:lnTo>
                    <a:lnTo>
                      <a:pt x="1201" y="7725"/>
                    </a:lnTo>
                    <a:lnTo>
                      <a:pt x="0" y="12884"/>
                    </a:lnTo>
                    <a:lnTo>
                      <a:pt x="645" y="13427"/>
                    </a:lnTo>
                    <a:lnTo>
                      <a:pt x="1404" y="14059"/>
                    </a:lnTo>
                    <a:lnTo>
                      <a:pt x="2403" y="14856"/>
                    </a:lnTo>
                    <a:lnTo>
                      <a:pt x="3629" y="15804"/>
                    </a:lnTo>
                    <a:lnTo>
                      <a:pt x="4312" y="16310"/>
                    </a:lnTo>
                    <a:lnTo>
                      <a:pt x="5045" y="16841"/>
                    </a:lnTo>
                    <a:lnTo>
                      <a:pt x="5803" y="17397"/>
                    </a:lnTo>
                    <a:lnTo>
                      <a:pt x="6612" y="17953"/>
                    </a:lnTo>
                    <a:lnTo>
                      <a:pt x="7434" y="18510"/>
                    </a:lnTo>
                    <a:lnTo>
                      <a:pt x="8294" y="19078"/>
                    </a:lnTo>
                    <a:lnTo>
                      <a:pt x="9179" y="19635"/>
                    </a:lnTo>
                    <a:lnTo>
                      <a:pt x="10089" y="20178"/>
                    </a:lnTo>
                    <a:lnTo>
                      <a:pt x="10999" y="20722"/>
                    </a:lnTo>
                    <a:lnTo>
                      <a:pt x="11935" y="21228"/>
                    </a:lnTo>
                    <a:lnTo>
                      <a:pt x="12870" y="21721"/>
                    </a:lnTo>
                    <a:lnTo>
                      <a:pt x="13806" y="22188"/>
                    </a:lnTo>
                    <a:lnTo>
                      <a:pt x="14286" y="22403"/>
                    </a:lnTo>
                    <a:lnTo>
                      <a:pt x="14754" y="22606"/>
                    </a:lnTo>
                    <a:lnTo>
                      <a:pt x="15222" y="22808"/>
                    </a:lnTo>
                    <a:lnTo>
                      <a:pt x="15690" y="22998"/>
                    </a:lnTo>
                    <a:lnTo>
                      <a:pt x="16158" y="23175"/>
                    </a:lnTo>
                    <a:lnTo>
                      <a:pt x="16625" y="23339"/>
                    </a:lnTo>
                    <a:lnTo>
                      <a:pt x="17080" y="23491"/>
                    </a:lnTo>
                    <a:lnTo>
                      <a:pt x="17536" y="23630"/>
                    </a:lnTo>
                    <a:lnTo>
                      <a:pt x="17991" y="23756"/>
                    </a:lnTo>
                    <a:lnTo>
                      <a:pt x="18446" y="23870"/>
                    </a:lnTo>
                    <a:lnTo>
                      <a:pt x="18888" y="23971"/>
                    </a:lnTo>
                    <a:lnTo>
                      <a:pt x="19318" y="24047"/>
                    </a:lnTo>
                    <a:lnTo>
                      <a:pt x="19761" y="24110"/>
                    </a:lnTo>
                    <a:lnTo>
                      <a:pt x="20178" y="24161"/>
                    </a:lnTo>
                    <a:lnTo>
                      <a:pt x="20608" y="24199"/>
                    </a:lnTo>
                    <a:lnTo>
                      <a:pt x="21012" y="24211"/>
                    </a:lnTo>
                    <a:lnTo>
                      <a:pt x="21417" y="24199"/>
                    </a:lnTo>
                    <a:lnTo>
                      <a:pt x="21821" y="24186"/>
                    </a:lnTo>
                    <a:lnTo>
                      <a:pt x="22201" y="24135"/>
                    </a:lnTo>
                    <a:lnTo>
                      <a:pt x="22580" y="24072"/>
                    </a:lnTo>
                    <a:lnTo>
                      <a:pt x="22845" y="24009"/>
                    </a:lnTo>
                    <a:lnTo>
                      <a:pt x="23098" y="23946"/>
                    </a:lnTo>
                    <a:lnTo>
                      <a:pt x="23351" y="23857"/>
                    </a:lnTo>
                    <a:lnTo>
                      <a:pt x="23617" y="23756"/>
                    </a:lnTo>
                    <a:lnTo>
                      <a:pt x="23869" y="23642"/>
                    </a:lnTo>
                    <a:lnTo>
                      <a:pt x="24110" y="23529"/>
                    </a:lnTo>
                    <a:lnTo>
                      <a:pt x="24363" y="23390"/>
                    </a:lnTo>
                    <a:lnTo>
                      <a:pt x="24615" y="23238"/>
                    </a:lnTo>
                    <a:lnTo>
                      <a:pt x="24856" y="23086"/>
                    </a:lnTo>
                    <a:lnTo>
                      <a:pt x="25108" y="22922"/>
                    </a:lnTo>
                    <a:lnTo>
                      <a:pt x="25349" y="22732"/>
                    </a:lnTo>
                    <a:lnTo>
                      <a:pt x="25589" y="22542"/>
                    </a:lnTo>
                    <a:lnTo>
                      <a:pt x="25829" y="22353"/>
                    </a:lnTo>
                    <a:lnTo>
                      <a:pt x="26069" y="22138"/>
                    </a:lnTo>
                    <a:lnTo>
                      <a:pt x="26309" y="21923"/>
                    </a:lnTo>
                    <a:lnTo>
                      <a:pt x="26537" y="21695"/>
                    </a:lnTo>
                    <a:lnTo>
                      <a:pt x="27005" y="21215"/>
                    </a:lnTo>
                    <a:lnTo>
                      <a:pt x="27460" y="20709"/>
                    </a:lnTo>
                    <a:lnTo>
                      <a:pt x="27902" y="20166"/>
                    </a:lnTo>
                    <a:lnTo>
                      <a:pt x="28345" y="19597"/>
                    </a:lnTo>
                    <a:lnTo>
                      <a:pt x="28787" y="19003"/>
                    </a:lnTo>
                    <a:lnTo>
                      <a:pt x="29205" y="18396"/>
                    </a:lnTo>
                    <a:lnTo>
                      <a:pt x="29622" y="17751"/>
                    </a:lnTo>
                    <a:lnTo>
                      <a:pt x="30039" y="17106"/>
                    </a:lnTo>
                    <a:lnTo>
                      <a:pt x="30431" y="16449"/>
                    </a:lnTo>
                    <a:lnTo>
                      <a:pt x="30823" y="15766"/>
                    </a:lnTo>
                    <a:lnTo>
                      <a:pt x="31202" y="15083"/>
                    </a:lnTo>
                    <a:lnTo>
                      <a:pt x="31581" y="14401"/>
                    </a:lnTo>
                    <a:lnTo>
                      <a:pt x="31935" y="13705"/>
                    </a:lnTo>
                    <a:lnTo>
                      <a:pt x="32289" y="13010"/>
                    </a:lnTo>
                    <a:lnTo>
                      <a:pt x="32972" y="11645"/>
                    </a:lnTo>
                    <a:lnTo>
                      <a:pt x="33604" y="10292"/>
                    </a:lnTo>
                    <a:lnTo>
                      <a:pt x="34198" y="8990"/>
                    </a:lnTo>
                    <a:lnTo>
                      <a:pt x="35248" y="6613"/>
                    </a:lnTo>
                    <a:lnTo>
                      <a:pt x="35336" y="6385"/>
                    </a:lnTo>
                    <a:lnTo>
                      <a:pt x="35425" y="6158"/>
                    </a:lnTo>
                    <a:lnTo>
                      <a:pt x="35501" y="5918"/>
                    </a:lnTo>
                    <a:lnTo>
                      <a:pt x="35551" y="5690"/>
                    </a:lnTo>
                    <a:lnTo>
                      <a:pt x="35602" y="5450"/>
                    </a:lnTo>
                    <a:lnTo>
                      <a:pt x="35640" y="5222"/>
                    </a:lnTo>
                    <a:lnTo>
                      <a:pt x="35665" y="4982"/>
                    </a:lnTo>
                    <a:lnTo>
                      <a:pt x="35678" y="4742"/>
                    </a:lnTo>
                    <a:lnTo>
                      <a:pt x="35678" y="4514"/>
                    </a:lnTo>
                    <a:lnTo>
                      <a:pt x="35665" y="4274"/>
                    </a:lnTo>
                    <a:lnTo>
                      <a:pt x="35652" y="4046"/>
                    </a:lnTo>
                    <a:lnTo>
                      <a:pt x="35614" y="3819"/>
                    </a:lnTo>
                    <a:lnTo>
                      <a:pt x="35576" y="3591"/>
                    </a:lnTo>
                    <a:lnTo>
                      <a:pt x="35526" y="3364"/>
                    </a:lnTo>
                    <a:lnTo>
                      <a:pt x="35463" y="3136"/>
                    </a:lnTo>
                    <a:lnTo>
                      <a:pt x="35387" y="2921"/>
                    </a:lnTo>
                    <a:lnTo>
                      <a:pt x="35311" y="2694"/>
                    </a:lnTo>
                    <a:lnTo>
                      <a:pt x="35222" y="2491"/>
                    </a:lnTo>
                    <a:lnTo>
                      <a:pt x="35121" y="2276"/>
                    </a:lnTo>
                    <a:lnTo>
                      <a:pt x="35007" y="2074"/>
                    </a:lnTo>
                    <a:lnTo>
                      <a:pt x="34881" y="1872"/>
                    </a:lnTo>
                    <a:lnTo>
                      <a:pt x="34755" y="1682"/>
                    </a:lnTo>
                    <a:lnTo>
                      <a:pt x="34616" y="1493"/>
                    </a:lnTo>
                    <a:lnTo>
                      <a:pt x="34464" y="1316"/>
                    </a:lnTo>
                    <a:lnTo>
                      <a:pt x="34312" y="1139"/>
                    </a:lnTo>
                    <a:lnTo>
                      <a:pt x="34148" y="962"/>
                    </a:lnTo>
                    <a:lnTo>
                      <a:pt x="33971" y="810"/>
                    </a:lnTo>
                    <a:lnTo>
                      <a:pt x="33781" y="658"/>
                    </a:lnTo>
                    <a:lnTo>
                      <a:pt x="33592" y="507"/>
                    </a:lnTo>
                    <a:lnTo>
                      <a:pt x="33389" y="367"/>
                    </a:lnTo>
                    <a:lnTo>
                      <a:pt x="33187" y="241"/>
                    </a:lnTo>
                    <a:lnTo>
                      <a:pt x="32972" y="127"/>
                    </a:lnTo>
                    <a:lnTo>
                      <a:pt x="32972" y="127"/>
                    </a:lnTo>
                    <a:lnTo>
                      <a:pt x="33162" y="570"/>
                    </a:lnTo>
                    <a:lnTo>
                      <a:pt x="33162" y="570"/>
                    </a:lnTo>
                    <a:lnTo>
                      <a:pt x="32947" y="456"/>
                    </a:lnTo>
                    <a:lnTo>
                      <a:pt x="32707" y="355"/>
                    </a:lnTo>
                    <a:lnTo>
                      <a:pt x="32479" y="266"/>
                    </a:lnTo>
                    <a:lnTo>
                      <a:pt x="32251" y="203"/>
                    </a:lnTo>
                    <a:lnTo>
                      <a:pt x="32011" y="140"/>
                    </a:lnTo>
                    <a:lnTo>
                      <a:pt x="31784" y="89"/>
                    </a:lnTo>
                    <a:lnTo>
                      <a:pt x="31543" y="51"/>
                    </a:lnTo>
                    <a:lnTo>
                      <a:pt x="31303" y="13"/>
                    </a:lnTo>
                    <a:lnTo>
                      <a:pt x="3106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4837325" y="2067800"/>
                <a:ext cx="361600" cy="713375"/>
              </a:xfrm>
              <a:custGeom>
                <a:rect b="b" l="l" r="r" t="t"/>
                <a:pathLst>
                  <a:path extrusionOk="0" h="28535" w="14464">
                    <a:moveTo>
                      <a:pt x="3819" y="1"/>
                    </a:moveTo>
                    <a:lnTo>
                      <a:pt x="1" y="1505"/>
                    </a:lnTo>
                    <a:lnTo>
                      <a:pt x="10646" y="28535"/>
                    </a:lnTo>
                    <a:lnTo>
                      <a:pt x="14464" y="27030"/>
                    </a:lnTo>
                    <a:lnTo>
                      <a:pt x="381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4885050" y="2227425"/>
                <a:ext cx="530400" cy="1049975"/>
              </a:xfrm>
              <a:custGeom>
                <a:rect b="b" l="l" r="r" t="t"/>
                <a:pathLst>
                  <a:path extrusionOk="0" h="41999" w="21216">
                    <a:moveTo>
                      <a:pt x="4476" y="0"/>
                    </a:moveTo>
                    <a:lnTo>
                      <a:pt x="4211" y="38"/>
                    </a:lnTo>
                    <a:lnTo>
                      <a:pt x="3958" y="101"/>
                    </a:lnTo>
                    <a:lnTo>
                      <a:pt x="3693" y="177"/>
                    </a:lnTo>
                    <a:lnTo>
                      <a:pt x="1682" y="974"/>
                    </a:lnTo>
                    <a:lnTo>
                      <a:pt x="1430" y="1087"/>
                    </a:lnTo>
                    <a:lnTo>
                      <a:pt x="1202" y="1226"/>
                    </a:lnTo>
                    <a:lnTo>
                      <a:pt x="987" y="1378"/>
                    </a:lnTo>
                    <a:lnTo>
                      <a:pt x="797" y="1543"/>
                    </a:lnTo>
                    <a:lnTo>
                      <a:pt x="620" y="1732"/>
                    </a:lnTo>
                    <a:lnTo>
                      <a:pt x="469" y="1934"/>
                    </a:lnTo>
                    <a:lnTo>
                      <a:pt x="330" y="2149"/>
                    </a:lnTo>
                    <a:lnTo>
                      <a:pt x="228" y="2377"/>
                    </a:lnTo>
                    <a:lnTo>
                      <a:pt x="127" y="2617"/>
                    </a:lnTo>
                    <a:lnTo>
                      <a:pt x="64" y="2870"/>
                    </a:lnTo>
                    <a:lnTo>
                      <a:pt x="26" y="3110"/>
                    </a:lnTo>
                    <a:lnTo>
                      <a:pt x="1" y="3376"/>
                    </a:lnTo>
                    <a:lnTo>
                      <a:pt x="14" y="3629"/>
                    </a:lnTo>
                    <a:lnTo>
                      <a:pt x="39" y="3894"/>
                    </a:lnTo>
                    <a:lnTo>
                      <a:pt x="102" y="4147"/>
                    </a:lnTo>
                    <a:lnTo>
                      <a:pt x="191" y="4400"/>
                    </a:lnTo>
                    <a:lnTo>
                      <a:pt x="14097" y="40317"/>
                    </a:lnTo>
                    <a:lnTo>
                      <a:pt x="14211" y="40570"/>
                    </a:lnTo>
                    <a:lnTo>
                      <a:pt x="14338" y="40798"/>
                    </a:lnTo>
                    <a:lnTo>
                      <a:pt x="14489" y="41012"/>
                    </a:lnTo>
                    <a:lnTo>
                      <a:pt x="14666" y="41202"/>
                    </a:lnTo>
                    <a:lnTo>
                      <a:pt x="14856" y="41379"/>
                    </a:lnTo>
                    <a:lnTo>
                      <a:pt x="15058" y="41531"/>
                    </a:lnTo>
                    <a:lnTo>
                      <a:pt x="15273" y="41657"/>
                    </a:lnTo>
                    <a:lnTo>
                      <a:pt x="15501" y="41771"/>
                    </a:lnTo>
                    <a:lnTo>
                      <a:pt x="15741" y="41860"/>
                    </a:lnTo>
                    <a:lnTo>
                      <a:pt x="15981" y="41935"/>
                    </a:lnTo>
                    <a:lnTo>
                      <a:pt x="16234" y="41973"/>
                    </a:lnTo>
                    <a:lnTo>
                      <a:pt x="16487" y="41999"/>
                    </a:lnTo>
                    <a:lnTo>
                      <a:pt x="16752" y="41986"/>
                    </a:lnTo>
                    <a:lnTo>
                      <a:pt x="17005" y="41961"/>
                    </a:lnTo>
                    <a:lnTo>
                      <a:pt x="17271" y="41897"/>
                    </a:lnTo>
                    <a:lnTo>
                      <a:pt x="17523" y="41809"/>
                    </a:lnTo>
                    <a:lnTo>
                      <a:pt x="19534" y="41012"/>
                    </a:lnTo>
                    <a:lnTo>
                      <a:pt x="19786" y="40899"/>
                    </a:lnTo>
                    <a:lnTo>
                      <a:pt x="20014" y="40772"/>
                    </a:lnTo>
                    <a:lnTo>
                      <a:pt x="20229" y="40621"/>
                    </a:lnTo>
                    <a:lnTo>
                      <a:pt x="20419" y="40444"/>
                    </a:lnTo>
                    <a:lnTo>
                      <a:pt x="20596" y="40254"/>
                    </a:lnTo>
                    <a:lnTo>
                      <a:pt x="20747" y="40052"/>
                    </a:lnTo>
                    <a:lnTo>
                      <a:pt x="20886" y="39837"/>
                    </a:lnTo>
                    <a:lnTo>
                      <a:pt x="20987" y="39609"/>
                    </a:lnTo>
                    <a:lnTo>
                      <a:pt x="21089" y="39369"/>
                    </a:lnTo>
                    <a:lnTo>
                      <a:pt x="21152" y="39129"/>
                    </a:lnTo>
                    <a:lnTo>
                      <a:pt x="21190" y="38876"/>
                    </a:lnTo>
                    <a:lnTo>
                      <a:pt x="21215" y="38623"/>
                    </a:lnTo>
                    <a:lnTo>
                      <a:pt x="21202" y="38358"/>
                    </a:lnTo>
                    <a:lnTo>
                      <a:pt x="21177" y="38105"/>
                    </a:lnTo>
                    <a:lnTo>
                      <a:pt x="21114" y="37839"/>
                    </a:lnTo>
                    <a:lnTo>
                      <a:pt x="21025" y="37586"/>
                    </a:lnTo>
                    <a:lnTo>
                      <a:pt x="7119" y="1669"/>
                    </a:lnTo>
                    <a:lnTo>
                      <a:pt x="7018" y="1429"/>
                    </a:lnTo>
                    <a:lnTo>
                      <a:pt x="6878" y="1201"/>
                    </a:lnTo>
                    <a:lnTo>
                      <a:pt x="6727" y="986"/>
                    </a:lnTo>
                    <a:lnTo>
                      <a:pt x="6550" y="797"/>
                    </a:lnTo>
                    <a:lnTo>
                      <a:pt x="6360" y="620"/>
                    </a:lnTo>
                    <a:lnTo>
                      <a:pt x="6158" y="468"/>
                    </a:lnTo>
                    <a:lnTo>
                      <a:pt x="5943" y="329"/>
                    </a:lnTo>
                    <a:lnTo>
                      <a:pt x="5715" y="215"/>
                    </a:lnTo>
                    <a:lnTo>
                      <a:pt x="5475" y="127"/>
                    </a:lnTo>
                    <a:lnTo>
                      <a:pt x="5235" y="63"/>
                    </a:lnTo>
                    <a:lnTo>
                      <a:pt x="4982" y="13"/>
                    </a:lnTo>
                    <a:lnTo>
                      <a:pt x="472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4758325" y="1951175"/>
                <a:ext cx="220325" cy="186825"/>
              </a:xfrm>
              <a:custGeom>
                <a:rect b="b" l="l" r="r" t="t"/>
                <a:pathLst>
                  <a:path extrusionOk="0" h="7473" w="8813">
                    <a:moveTo>
                      <a:pt x="6941" y="1"/>
                    </a:moveTo>
                    <a:lnTo>
                      <a:pt x="0" y="2731"/>
                    </a:lnTo>
                    <a:lnTo>
                      <a:pt x="1871" y="7472"/>
                    </a:lnTo>
                    <a:lnTo>
                      <a:pt x="8812" y="4741"/>
                    </a:lnTo>
                    <a:lnTo>
                      <a:pt x="69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3709300" y="438500"/>
                <a:ext cx="1653350" cy="1653350"/>
              </a:xfrm>
              <a:custGeom>
                <a:rect b="b" l="l" r="r" t="t"/>
                <a:pathLst>
                  <a:path extrusionOk="0" h="66134" w="66134">
                    <a:moveTo>
                      <a:pt x="33074" y="7611"/>
                    </a:moveTo>
                    <a:lnTo>
                      <a:pt x="33693" y="7624"/>
                    </a:lnTo>
                    <a:lnTo>
                      <a:pt x="34313" y="7649"/>
                    </a:lnTo>
                    <a:lnTo>
                      <a:pt x="34932" y="7687"/>
                    </a:lnTo>
                    <a:lnTo>
                      <a:pt x="35539" y="7738"/>
                    </a:lnTo>
                    <a:lnTo>
                      <a:pt x="36158" y="7801"/>
                    </a:lnTo>
                    <a:lnTo>
                      <a:pt x="36765" y="7889"/>
                    </a:lnTo>
                    <a:lnTo>
                      <a:pt x="37372" y="7990"/>
                    </a:lnTo>
                    <a:lnTo>
                      <a:pt x="37966" y="8092"/>
                    </a:lnTo>
                    <a:lnTo>
                      <a:pt x="38573" y="8218"/>
                    </a:lnTo>
                    <a:lnTo>
                      <a:pt x="39167" y="8370"/>
                    </a:lnTo>
                    <a:lnTo>
                      <a:pt x="39761" y="8521"/>
                    </a:lnTo>
                    <a:lnTo>
                      <a:pt x="40343" y="8686"/>
                    </a:lnTo>
                    <a:lnTo>
                      <a:pt x="40925" y="8863"/>
                    </a:lnTo>
                    <a:lnTo>
                      <a:pt x="41506" y="9065"/>
                    </a:lnTo>
                    <a:lnTo>
                      <a:pt x="42088" y="9280"/>
                    </a:lnTo>
                    <a:lnTo>
                      <a:pt x="42644" y="9495"/>
                    </a:lnTo>
                    <a:lnTo>
                      <a:pt x="43213" y="9735"/>
                    </a:lnTo>
                    <a:lnTo>
                      <a:pt x="43769" y="9988"/>
                    </a:lnTo>
                    <a:lnTo>
                      <a:pt x="44325" y="10241"/>
                    </a:lnTo>
                    <a:lnTo>
                      <a:pt x="44869" y="10519"/>
                    </a:lnTo>
                    <a:lnTo>
                      <a:pt x="45400" y="10810"/>
                    </a:lnTo>
                    <a:lnTo>
                      <a:pt x="45931" y="11113"/>
                    </a:lnTo>
                    <a:lnTo>
                      <a:pt x="46462" y="11429"/>
                    </a:lnTo>
                    <a:lnTo>
                      <a:pt x="46968" y="11758"/>
                    </a:lnTo>
                    <a:lnTo>
                      <a:pt x="47486" y="12099"/>
                    </a:lnTo>
                    <a:lnTo>
                      <a:pt x="47979" y="12453"/>
                    </a:lnTo>
                    <a:lnTo>
                      <a:pt x="48472" y="12820"/>
                    </a:lnTo>
                    <a:lnTo>
                      <a:pt x="48965" y="13199"/>
                    </a:lnTo>
                    <a:lnTo>
                      <a:pt x="49433" y="13578"/>
                    </a:lnTo>
                    <a:lnTo>
                      <a:pt x="49901" y="13983"/>
                    </a:lnTo>
                    <a:lnTo>
                      <a:pt x="50356" y="14400"/>
                    </a:lnTo>
                    <a:lnTo>
                      <a:pt x="50811" y="14817"/>
                    </a:lnTo>
                    <a:lnTo>
                      <a:pt x="51254" y="15260"/>
                    </a:lnTo>
                    <a:lnTo>
                      <a:pt x="51671" y="15702"/>
                    </a:lnTo>
                    <a:lnTo>
                      <a:pt x="52101" y="16170"/>
                    </a:lnTo>
                    <a:lnTo>
                      <a:pt x="52505" y="16638"/>
                    </a:lnTo>
                    <a:lnTo>
                      <a:pt x="52897" y="17118"/>
                    </a:lnTo>
                    <a:lnTo>
                      <a:pt x="53289" y="17611"/>
                    </a:lnTo>
                    <a:lnTo>
                      <a:pt x="53668" y="18117"/>
                    </a:lnTo>
                    <a:lnTo>
                      <a:pt x="54022" y="18635"/>
                    </a:lnTo>
                    <a:lnTo>
                      <a:pt x="54376" y="19154"/>
                    </a:lnTo>
                    <a:lnTo>
                      <a:pt x="54718" y="19697"/>
                    </a:lnTo>
                    <a:lnTo>
                      <a:pt x="55046" y="20241"/>
                    </a:lnTo>
                    <a:lnTo>
                      <a:pt x="55362" y="20797"/>
                    </a:lnTo>
                    <a:lnTo>
                      <a:pt x="55666" y="21366"/>
                    </a:lnTo>
                    <a:lnTo>
                      <a:pt x="55957" y="21948"/>
                    </a:lnTo>
                    <a:lnTo>
                      <a:pt x="56222" y="22529"/>
                    </a:lnTo>
                    <a:lnTo>
                      <a:pt x="56488" y="23136"/>
                    </a:lnTo>
                    <a:lnTo>
                      <a:pt x="56740" y="23743"/>
                    </a:lnTo>
                    <a:lnTo>
                      <a:pt x="56968" y="24350"/>
                    </a:lnTo>
                    <a:lnTo>
                      <a:pt x="57183" y="24969"/>
                    </a:lnTo>
                    <a:lnTo>
                      <a:pt x="57385" y="25589"/>
                    </a:lnTo>
                    <a:lnTo>
                      <a:pt x="57575" y="26208"/>
                    </a:lnTo>
                    <a:lnTo>
                      <a:pt x="57739" y="26828"/>
                    </a:lnTo>
                    <a:lnTo>
                      <a:pt x="57891" y="27447"/>
                    </a:lnTo>
                    <a:lnTo>
                      <a:pt x="58017" y="28079"/>
                    </a:lnTo>
                    <a:lnTo>
                      <a:pt x="58131" y="28699"/>
                    </a:lnTo>
                    <a:lnTo>
                      <a:pt x="58232" y="29318"/>
                    </a:lnTo>
                    <a:lnTo>
                      <a:pt x="58321" y="29951"/>
                    </a:lnTo>
                    <a:lnTo>
                      <a:pt x="58397" y="30570"/>
                    </a:lnTo>
                    <a:lnTo>
                      <a:pt x="58447" y="31202"/>
                    </a:lnTo>
                    <a:lnTo>
                      <a:pt x="58485" y="31822"/>
                    </a:lnTo>
                    <a:lnTo>
                      <a:pt x="58510" y="32441"/>
                    </a:lnTo>
                    <a:lnTo>
                      <a:pt x="58510" y="33061"/>
                    </a:lnTo>
                    <a:lnTo>
                      <a:pt x="58510" y="33680"/>
                    </a:lnTo>
                    <a:lnTo>
                      <a:pt x="58485" y="34300"/>
                    </a:lnTo>
                    <a:lnTo>
                      <a:pt x="58447" y="34919"/>
                    </a:lnTo>
                    <a:lnTo>
                      <a:pt x="58397" y="35539"/>
                    </a:lnTo>
                    <a:lnTo>
                      <a:pt x="58321" y="36145"/>
                    </a:lnTo>
                    <a:lnTo>
                      <a:pt x="58245" y="36752"/>
                    </a:lnTo>
                    <a:lnTo>
                      <a:pt x="58144" y="37359"/>
                    </a:lnTo>
                    <a:lnTo>
                      <a:pt x="58030" y="37966"/>
                    </a:lnTo>
                    <a:lnTo>
                      <a:pt x="57903" y="38560"/>
                    </a:lnTo>
                    <a:lnTo>
                      <a:pt x="57764" y="39154"/>
                    </a:lnTo>
                    <a:lnTo>
                      <a:pt x="57613" y="39748"/>
                    </a:lnTo>
                    <a:lnTo>
                      <a:pt x="57448" y="40343"/>
                    </a:lnTo>
                    <a:lnTo>
                      <a:pt x="57259" y="40924"/>
                    </a:lnTo>
                    <a:lnTo>
                      <a:pt x="57069" y="41506"/>
                    </a:lnTo>
                    <a:lnTo>
                      <a:pt x="56854" y="42075"/>
                    </a:lnTo>
                    <a:lnTo>
                      <a:pt x="56639" y="42644"/>
                    </a:lnTo>
                    <a:lnTo>
                      <a:pt x="56399" y="43200"/>
                    </a:lnTo>
                    <a:lnTo>
                      <a:pt x="56146" y="43756"/>
                    </a:lnTo>
                    <a:lnTo>
                      <a:pt x="55881" y="44312"/>
                    </a:lnTo>
                    <a:lnTo>
                      <a:pt x="55603" y="44856"/>
                    </a:lnTo>
                    <a:lnTo>
                      <a:pt x="55324" y="45400"/>
                    </a:lnTo>
                    <a:lnTo>
                      <a:pt x="55021" y="45931"/>
                    </a:lnTo>
                    <a:lnTo>
                      <a:pt x="54705" y="46449"/>
                    </a:lnTo>
                    <a:lnTo>
                      <a:pt x="54376" y="46967"/>
                    </a:lnTo>
                    <a:lnTo>
                      <a:pt x="54035" y="47473"/>
                    </a:lnTo>
                    <a:lnTo>
                      <a:pt x="53681" y="47979"/>
                    </a:lnTo>
                    <a:lnTo>
                      <a:pt x="53314" y="48472"/>
                    </a:lnTo>
                    <a:lnTo>
                      <a:pt x="52935" y="48952"/>
                    </a:lnTo>
                    <a:lnTo>
                      <a:pt x="52543" y="49433"/>
                    </a:lnTo>
                    <a:lnTo>
                      <a:pt x="52151" y="49900"/>
                    </a:lnTo>
                    <a:lnTo>
                      <a:pt x="51734" y="50356"/>
                    </a:lnTo>
                    <a:lnTo>
                      <a:pt x="51304" y="50798"/>
                    </a:lnTo>
                    <a:lnTo>
                      <a:pt x="50874" y="51241"/>
                    </a:lnTo>
                    <a:lnTo>
                      <a:pt x="50419" y="51670"/>
                    </a:lnTo>
                    <a:lnTo>
                      <a:pt x="49964" y="52088"/>
                    </a:lnTo>
                    <a:lnTo>
                      <a:pt x="49496" y="52492"/>
                    </a:lnTo>
                    <a:lnTo>
                      <a:pt x="49016" y="52897"/>
                    </a:lnTo>
                    <a:lnTo>
                      <a:pt x="48523" y="53276"/>
                    </a:lnTo>
                    <a:lnTo>
                      <a:pt x="48017" y="53655"/>
                    </a:lnTo>
                    <a:lnTo>
                      <a:pt x="47499" y="54022"/>
                    </a:lnTo>
                    <a:lnTo>
                      <a:pt x="46968" y="54376"/>
                    </a:lnTo>
                    <a:lnTo>
                      <a:pt x="46437" y="54705"/>
                    </a:lnTo>
                    <a:lnTo>
                      <a:pt x="45893" y="55033"/>
                    </a:lnTo>
                    <a:lnTo>
                      <a:pt x="45337" y="55349"/>
                    </a:lnTo>
                    <a:lnTo>
                      <a:pt x="44768" y="55653"/>
                    </a:lnTo>
                    <a:lnTo>
                      <a:pt x="44186" y="55944"/>
                    </a:lnTo>
                    <a:lnTo>
                      <a:pt x="43605" y="56222"/>
                    </a:lnTo>
                    <a:lnTo>
                      <a:pt x="42998" y="56487"/>
                    </a:lnTo>
                    <a:lnTo>
                      <a:pt x="42391" y="56727"/>
                    </a:lnTo>
                    <a:lnTo>
                      <a:pt x="41784" y="56968"/>
                    </a:lnTo>
                    <a:lnTo>
                      <a:pt x="41165" y="57183"/>
                    </a:lnTo>
                    <a:lnTo>
                      <a:pt x="40545" y="57385"/>
                    </a:lnTo>
                    <a:lnTo>
                      <a:pt x="39926" y="57562"/>
                    </a:lnTo>
                    <a:lnTo>
                      <a:pt x="39306" y="57726"/>
                    </a:lnTo>
                    <a:lnTo>
                      <a:pt x="38687" y="57878"/>
                    </a:lnTo>
                    <a:lnTo>
                      <a:pt x="38055" y="58017"/>
                    </a:lnTo>
                    <a:lnTo>
                      <a:pt x="37435" y="58131"/>
                    </a:lnTo>
                    <a:lnTo>
                      <a:pt x="36803" y="58232"/>
                    </a:lnTo>
                    <a:lnTo>
                      <a:pt x="36184" y="58320"/>
                    </a:lnTo>
                    <a:lnTo>
                      <a:pt x="35564" y="58384"/>
                    </a:lnTo>
                    <a:lnTo>
                      <a:pt x="34932" y="58434"/>
                    </a:lnTo>
                    <a:lnTo>
                      <a:pt x="34313" y="58472"/>
                    </a:lnTo>
                    <a:lnTo>
                      <a:pt x="33693" y="58497"/>
                    </a:lnTo>
                    <a:lnTo>
                      <a:pt x="33074" y="58510"/>
                    </a:lnTo>
                    <a:lnTo>
                      <a:pt x="32441" y="58497"/>
                    </a:lnTo>
                    <a:lnTo>
                      <a:pt x="31835" y="58472"/>
                    </a:lnTo>
                    <a:lnTo>
                      <a:pt x="31215" y="58434"/>
                    </a:lnTo>
                    <a:lnTo>
                      <a:pt x="30596" y="58384"/>
                    </a:lnTo>
                    <a:lnTo>
                      <a:pt x="29989" y="58320"/>
                    </a:lnTo>
                    <a:lnTo>
                      <a:pt x="29382" y="58232"/>
                    </a:lnTo>
                    <a:lnTo>
                      <a:pt x="28775" y="58143"/>
                    </a:lnTo>
                    <a:lnTo>
                      <a:pt x="28168" y="58030"/>
                    </a:lnTo>
                    <a:lnTo>
                      <a:pt x="27561" y="57903"/>
                    </a:lnTo>
                    <a:lnTo>
                      <a:pt x="26967" y="57764"/>
                    </a:lnTo>
                    <a:lnTo>
                      <a:pt x="26386" y="57612"/>
                    </a:lnTo>
                    <a:lnTo>
                      <a:pt x="25792" y="57435"/>
                    </a:lnTo>
                    <a:lnTo>
                      <a:pt x="25210" y="57258"/>
                    </a:lnTo>
                    <a:lnTo>
                      <a:pt x="24628" y="57056"/>
                    </a:lnTo>
                    <a:lnTo>
                      <a:pt x="24060" y="56854"/>
                    </a:lnTo>
                    <a:lnTo>
                      <a:pt x="23491" y="56626"/>
                    </a:lnTo>
                    <a:lnTo>
                      <a:pt x="22922" y="56386"/>
                    </a:lnTo>
                    <a:lnTo>
                      <a:pt x="22365" y="56146"/>
                    </a:lnTo>
                    <a:lnTo>
                      <a:pt x="21822" y="55880"/>
                    </a:lnTo>
                    <a:lnTo>
                      <a:pt x="21278" y="55602"/>
                    </a:lnTo>
                    <a:lnTo>
                      <a:pt x="20735" y="55311"/>
                    </a:lnTo>
                    <a:lnTo>
                      <a:pt x="20204" y="55008"/>
                    </a:lnTo>
                    <a:lnTo>
                      <a:pt x="19685" y="54692"/>
                    </a:lnTo>
                    <a:lnTo>
                      <a:pt x="19167" y="54363"/>
                    </a:lnTo>
                    <a:lnTo>
                      <a:pt x="18661" y="54022"/>
                    </a:lnTo>
                    <a:lnTo>
                      <a:pt x="18155" y="53681"/>
                    </a:lnTo>
                    <a:lnTo>
                      <a:pt x="17662" y="53314"/>
                    </a:lnTo>
                    <a:lnTo>
                      <a:pt x="17182" y="52935"/>
                    </a:lnTo>
                    <a:lnTo>
                      <a:pt x="16702" y="52543"/>
                    </a:lnTo>
                    <a:lnTo>
                      <a:pt x="16234" y="52138"/>
                    </a:lnTo>
                    <a:lnTo>
                      <a:pt x="15779" y="51734"/>
                    </a:lnTo>
                    <a:lnTo>
                      <a:pt x="15324" y="51304"/>
                    </a:lnTo>
                    <a:lnTo>
                      <a:pt x="14894" y="50861"/>
                    </a:lnTo>
                    <a:lnTo>
                      <a:pt x="14464" y="50419"/>
                    </a:lnTo>
                    <a:lnTo>
                      <a:pt x="14047" y="49964"/>
                    </a:lnTo>
                    <a:lnTo>
                      <a:pt x="13629" y="49483"/>
                    </a:lnTo>
                    <a:lnTo>
                      <a:pt x="13238" y="49003"/>
                    </a:lnTo>
                    <a:lnTo>
                      <a:pt x="12846" y="48510"/>
                    </a:lnTo>
                    <a:lnTo>
                      <a:pt x="12479" y="48004"/>
                    </a:lnTo>
                    <a:lnTo>
                      <a:pt x="12112" y="47498"/>
                    </a:lnTo>
                    <a:lnTo>
                      <a:pt x="11758" y="46967"/>
                    </a:lnTo>
                    <a:lnTo>
                      <a:pt x="11417" y="46436"/>
                    </a:lnTo>
                    <a:lnTo>
                      <a:pt x="11088" y="45880"/>
                    </a:lnTo>
                    <a:lnTo>
                      <a:pt x="10785" y="45324"/>
                    </a:lnTo>
                    <a:lnTo>
                      <a:pt x="10481" y="44755"/>
                    </a:lnTo>
                    <a:lnTo>
                      <a:pt x="10191" y="44186"/>
                    </a:lnTo>
                    <a:lnTo>
                      <a:pt x="9913" y="43592"/>
                    </a:lnTo>
                    <a:lnTo>
                      <a:pt x="9647" y="42998"/>
                    </a:lnTo>
                    <a:lnTo>
                      <a:pt x="9407" y="42391"/>
                    </a:lnTo>
                    <a:lnTo>
                      <a:pt x="9167" y="41771"/>
                    </a:lnTo>
                    <a:lnTo>
                      <a:pt x="8952" y="41152"/>
                    </a:lnTo>
                    <a:lnTo>
                      <a:pt x="8749" y="40532"/>
                    </a:lnTo>
                    <a:lnTo>
                      <a:pt x="8572" y="39913"/>
                    </a:lnTo>
                    <a:lnTo>
                      <a:pt x="8408" y="39293"/>
                    </a:lnTo>
                    <a:lnTo>
                      <a:pt x="8256" y="38674"/>
                    </a:lnTo>
                    <a:lnTo>
                      <a:pt x="8117" y="38054"/>
                    </a:lnTo>
                    <a:lnTo>
                      <a:pt x="8004" y="37422"/>
                    </a:lnTo>
                    <a:lnTo>
                      <a:pt x="7902" y="36803"/>
                    </a:lnTo>
                    <a:lnTo>
                      <a:pt x="7814" y="36183"/>
                    </a:lnTo>
                    <a:lnTo>
                      <a:pt x="7751" y="35551"/>
                    </a:lnTo>
                    <a:lnTo>
                      <a:pt x="7688" y="34932"/>
                    </a:lnTo>
                    <a:lnTo>
                      <a:pt x="7650" y="34300"/>
                    </a:lnTo>
                    <a:lnTo>
                      <a:pt x="7637" y="33680"/>
                    </a:lnTo>
                    <a:lnTo>
                      <a:pt x="7624" y="33061"/>
                    </a:lnTo>
                    <a:lnTo>
                      <a:pt x="7637" y="32441"/>
                    </a:lnTo>
                    <a:lnTo>
                      <a:pt x="7650" y="31822"/>
                    </a:lnTo>
                    <a:lnTo>
                      <a:pt x="7688" y="31202"/>
                    </a:lnTo>
                    <a:lnTo>
                      <a:pt x="7751" y="30595"/>
                    </a:lnTo>
                    <a:lnTo>
                      <a:pt x="7814" y="29976"/>
                    </a:lnTo>
                    <a:lnTo>
                      <a:pt x="7890" y="29369"/>
                    </a:lnTo>
                    <a:lnTo>
                      <a:pt x="7991" y="28762"/>
                    </a:lnTo>
                    <a:lnTo>
                      <a:pt x="8105" y="28155"/>
                    </a:lnTo>
                    <a:lnTo>
                      <a:pt x="8231" y="27561"/>
                    </a:lnTo>
                    <a:lnTo>
                      <a:pt x="8370" y="26967"/>
                    </a:lnTo>
                    <a:lnTo>
                      <a:pt x="8522" y="26373"/>
                    </a:lnTo>
                    <a:lnTo>
                      <a:pt x="8699" y="25791"/>
                    </a:lnTo>
                    <a:lnTo>
                      <a:pt x="8876" y="25197"/>
                    </a:lnTo>
                    <a:lnTo>
                      <a:pt x="9066" y="24628"/>
                    </a:lnTo>
                    <a:lnTo>
                      <a:pt x="9280" y="24046"/>
                    </a:lnTo>
                    <a:lnTo>
                      <a:pt x="9508" y="23478"/>
                    </a:lnTo>
                    <a:lnTo>
                      <a:pt x="9736" y="22921"/>
                    </a:lnTo>
                    <a:lnTo>
                      <a:pt x="9988" y="22365"/>
                    </a:lnTo>
                    <a:lnTo>
                      <a:pt x="10254" y="21809"/>
                    </a:lnTo>
                    <a:lnTo>
                      <a:pt x="10532" y="21265"/>
                    </a:lnTo>
                    <a:lnTo>
                      <a:pt x="10823" y="20734"/>
                    </a:lnTo>
                    <a:lnTo>
                      <a:pt x="11126" y="20203"/>
                    </a:lnTo>
                    <a:lnTo>
                      <a:pt x="11442" y="19672"/>
                    </a:lnTo>
                    <a:lnTo>
                      <a:pt x="11758" y="19154"/>
                    </a:lnTo>
                    <a:lnTo>
                      <a:pt x="12100" y="18648"/>
                    </a:lnTo>
                    <a:lnTo>
                      <a:pt x="12454" y="18142"/>
                    </a:lnTo>
                    <a:lnTo>
                      <a:pt x="12820" y="17649"/>
                    </a:lnTo>
                    <a:lnTo>
                      <a:pt x="13200" y="17169"/>
                    </a:lnTo>
                    <a:lnTo>
                      <a:pt x="13592" y="16701"/>
                    </a:lnTo>
                    <a:lnTo>
                      <a:pt x="13996" y="16233"/>
                    </a:lnTo>
                    <a:lnTo>
                      <a:pt x="14401" y="15766"/>
                    </a:lnTo>
                    <a:lnTo>
                      <a:pt x="14831" y="15323"/>
                    </a:lnTo>
                    <a:lnTo>
                      <a:pt x="15260" y="14881"/>
                    </a:lnTo>
                    <a:lnTo>
                      <a:pt x="15715" y="14451"/>
                    </a:lnTo>
                    <a:lnTo>
                      <a:pt x="16171" y="14034"/>
                    </a:lnTo>
                    <a:lnTo>
                      <a:pt x="16638" y="13629"/>
                    </a:lnTo>
                    <a:lnTo>
                      <a:pt x="17131" y="13237"/>
                    </a:lnTo>
                    <a:lnTo>
                      <a:pt x="17625" y="12845"/>
                    </a:lnTo>
                    <a:lnTo>
                      <a:pt x="18130" y="12466"/>
                    </a:lnTo>
                    <a:lnTo>
                      <a:pt x="18636" y="12112"/>
                    </a:lnTo>
                    <a:lnTo>
                      <a:pt x="19167" y="11758"/>
                    </a:lnTo>
                    <a:lnTo>
                      <a:pt x="19698" y="11417"/>
                    </a:lnTo>
                    <a:lnTo>
                      <a:pt x="20254" y="11088"/>
                    </a:lnTo>
                    <a:lnTo>
                      <a:pt x="20810" y="10772"/>
                    </a:lnTo>
                    <a:lnTo>
                      <a:pt x="21379" y="10468"/>
                    </a:lnTo>
                    <a:lnTo>
                      <a:pt x="21948" y="10178"/>
                    </a:lnTo>
                    <a:lnTo>
                      <a:pt x="22542" y="9899"/>
                    </a:lnTo>
                    <a:lnTo>
                      <a:pt x="23137" y="9647"/>
                    </a:lnTo>
                    <a:lnTo>
                      <a:pt x="23743" y="9394"/>
                    </a:lnTo>
                    <a:lnTo>
                      <a:pt x="24363" y="9166"/>
                    </a:lnTo>
                    <a:lnTo>
                      <a:pt x="24970" y="8951"/>
                    </a:lnTo>
                    <a:lnTo>
                      <a:pt x="25589" y="8749"/>
                    </a:lnTo>
                    <a:lnTo>
                      <a:pt x="26209" y="8559"/>
                    </a:lnTo>
                    <a:lnTo>
                      <a:pt x="26841" y="8395"/>
                    </a:lnTo>
                    <a:lnTo>
                      <a:pt x="27460" y="8243"/>
                    </a:lnTo>
                    <a:lnTo>
                      <a:pt x="28080" y="8117"/>
                    </a:lnTo>
                    <a:lnTo>
                      <a:pt x="28699" y="7990"/>
                    </a:lnTo>
                    <a:lnTo>
                      <a:pt x="29331" y="7889"/>
                    </a:lnTo>
                    <a:lnTo>
                      <a:pt x="29951" y="7813"/>
                    </a:lnTo>
                    <a:lnTo>
                      <a:pt x="30583" y="7738"/>
                    </a:lnTo>
                    <a:lnTo>
                      <a:pt x="31203" y="7687"/>
                    </a:lnTo>
                    <a:lnTo>
                      <a:pt x="31822" y="7649"/>
                    </a:lnTo>
                    <a:lnTo>
                      <a:pt x="32454" y="7624"/>
                    </a:lnTo>
                    <a:lnTo>
                      <a:pt x="33074" y="7611"/>
                    </a:lnTo>
                    <a:close/>
                    <a:moveTo>
                      <a:pt x="32265" y="0"/>
                    </a:moveTo>
                    <a:lnTo>
                      <a:pt x="31455" y="38"/>
                    </a:lnTo>
                    <a:lnTo>
                      <a:pt x="30646" y="89"/>
                    </a:lnTo>
                    <a:lnTo>
                      <a:pt x="29837" y="152"/>
                    </a:lnTo>
                    <a:lnTo>
                      <a:pt x="29015" y="241"/>
                    </a:lnTo>
                    <a:lnTo>
                      <a:pt x="28206" y="354"/>
                    </a:lnTo>
                    <a:lnTo>
                      <a:pt x="27397" y="493"/>
                    </a:lnTo>
                    <a:lnTo>
                      <a:pt x="26588" y="645"/>
                    </a:lnTo>
                    <a:lnTo>
                      <a:pt x="25779" y="809"/>
                    </a:lnTo>
                    <a:lnTo>
                      <a:pt x="24970" y="1012"/>
                    </a:lnTo>
                    <a:lnTo>
                      <a:pt x="24161" y="1227"/>
                    </a:lnTo>
                    <a:lnTo>
                      <a:pt x="23352" y="1467"/>
                    </a:lnTo>
                    <a:lnTo>
                      <a:pt x="22555" y="1720"/>
                    </a:lnTo>
                    <a:lnTo>
                      <a:pt x="21746" y="1998"/>
                    </a:lnTo>
                    <a:lnTo>
                      <a:pt x="20949" y="2301"/>
                    </a:lnTo>
                    <a:lnTo>
                      <a:pt x="20166" y="2630"/>
                    </a:lnTo>
                    <a:lnTo>
                      <a:pt x="19382" y="2971"/>
                    </a:lnTo>
                    <a:lnTo>
                      <a:pt x="18623" y="3325"/>
                    </a:lnTo>
                    <a:lnTo>
                      <a:pt x="17865" y="3705"/>
                    </a:lnTo>
                    <a:lnTo>
                      <a:pt x="17131" y="4097"/>
                    </a:lnTo>
                    <a:lnTo>
                      <a:pt x="16411" y="4501"/>
                    </a:lnTo>
                    <a:lnTo>
                      <a:pt x="15703" y="4931"/>
                    </a:lnTo>
                    <a:lnTo>
                      <a:pt x="14995" y="5373"/>
                    </a:lnTo>
                    <a:lnTo>
                      <a:pt x="14312" y="5829"/>
                    </a:lnTo>
                    <a:lnTo>
                      <a:pt x="13642" y="6296"/>
                    </a:lnTo>
                    <a:lnTo>
                      <a:pt x="12997" y="6789"/>
                    </a:lnTo>
                    <a:lnTo>
                      <a:pt x="12353" y="7295"/>
                    </a:lnTo>
                    <a:lnTo>
                      <a:pt x="11720" y="7801"/>
                    </a:lnTo>
                    <a:lnTo>
                      <a:pt x="11114" y="8332"/>
                    </a:lnTo>
                    <a:lnTo>
                      <a:pt x="10519" y="8875"/>
                    </a:lnTo>
                    <a:lnTo>
                      <a:pt x="9938" y="9432"/>
                    </a:lnTo>
                    <a:lnTo>
                      <a:pt x="9369" y="10013"/>
                    </a:lnTo>
                    <a:lnTo>
                      <a:pt x="8813" y="10595"/>
                    </a:lnTo>
                    <a:lnTo>
                      <a:pt x="8282" y="11189"/>
                    </a:lnTo>
                    <a:lnTo>
                      <a:pt x="7751" y="11796"/>
                    </a:lnTo>
                    <a:lnTo>
                      <a:pt x="7245" y="12415"/>
                    </a:lnTo>
                    <a:lnTo>
                      <a:pt x="6752" y="13035"/>
                    </a:lnTo>
                    <a:lnTo>
                      <a:pt x="6284" y="13680"/>
                    </a:lnTo>
                    <a:lnTo>
                      <a:pt x="5829" y="14337"/>
                    </a:lnTo>
                    <a:lnTo>
                      <a:pt x="5387" y="14994"/>
                    </a:lnTo>
                    <a:lnTo>
                      <a:pt x="4957" y="15664"/>
                    </a:lnTo>
                    <a:lnTo>
                      <a:pt x="4552" y="16347"/>
                    </a:lnTo>
                    <a:lnTo>
                      <a:pt x="4160" y="17030"/>
                    </a:lnTo>
                    <a:lnTo>
                      <a:pt x="3781" y="17738"/>
                    </a:lnTo>
                    <a:lnTo>
                      <a:pt x="3414" y="18446"/>
                    </a:lnTo>
                    <a:lnTo>
                      <a:pt x="3073" y="19154"/>
                    </a:lnTo>
                    <a:lnTo>
                      <a:pt x="2757" y="19887"/>
                    </a:lnTo>
                    <a:lnTo>
                      <a:pt x="2441" y="20608"/>
                    </a:lnTo>
                    <a:lnTo>
                      <a:pt x="2150" y="21354"/>
                    </a:lnTo>
                    <a:lnTo>
                      <a:pt x="1885" y="22100"/>
                    </a:lnTo>
                    <a:lnTo>
                      <a:pt x="1632" y="22845"/>
                    </a:lnTo>
                    <a:lnTo>
                      <a:pt x="1392" y="23604"/>
                    </a:lnTo>
                    <a:lnTo>
                      <a:pt x="1177" y="24375"/>
                    </a:lnTo>
                    <a:lnTo>
                      <a:pt x="974" y="25134"/>
                    </a:lnTo>
                    <a:lnTo>
                      <a:pt x="785" y="25918"/>
                    </a:lnTo>
                    <a:lnTo>
                      <a:pt x="620" y="26689"/>
                    </a:lnTo>
                    <a:lnTo>
                      <a:pt x="481" y="27473"/>
                    </a:lnTo>
                    <a:lnTo>
                      <a:pt x="355" y="28269"/>
                    </a:lnTo>
                    <a:lnTo>
                      <a:pt x="254" y="29053"/>
                    </a:lnTo>
                    <a:lnTo>
                      <a:pt x="165" y="29849"/>
                    </a:lnTo>
                    <a:lnTo>
                      <a:pt x="89" y="30646"/>
                    </a:lnTo>
                    <a:lnTo>
                      <a:pt x="39" y="31455"/>
                    </a:lnTo>
                    <a:lnTo>
                      <a:pt x="14" y="32251"/>
                    </a:lnTo>
                    <a:lnTo>
                      <a:pt x="1" y="33061"/>
                    </a:lnTo>
                    <a:lnTo>
                      <a:pt x="14" y="33870"/>
                    </a:lnTo>
                    <a:lnTo>
                      <a:pt x="39" y="34679"/>
                    </a:lnTo>
                    <a:lnTo>
                      <a:pt x="89" y="35488"/>
                    </a:lnTo>
                    <a:lnTo>
                      <a:pt x="165" y="36297"/>
                    </a:lnTo>
                    <a:lnTo>
                      <a:pt x="254" y="37106"/>
                    </a:lnTo>
                    <a:lnTo>
                      <a:pt x="368" y="37928"/>
                    </a:lnTo>
                    <a:lnTo>
                      <a:pt x="494" y="38737"/>
                    </a:lnTo>
                    <a:lnTo>
                      <a:pt x="646" y="39546"/>
                    </a:lnTo>
                    <a:lnTo>
                      <a:pt x="823" y="40355"/>
                    </a:lnTo>
                    <a:lnTo>
                      <a:pt x="1012" y="41164"/>
                    </a:lnTo>
                    <a:lnTo>
                      <a:pt x="1227" y="41974"/>
                    </a:lnTo>
                    <a:lnTo>
                      <a:pt x="1467" y="42783"/>
                    </a:lnTo>
                    <a:lnTo>
                      <a:pt x="1733" y="43579"/>
                    </a:lnTo>
                    <a:lnTo>
                      <a:pt x="2011" y="44376"/>
                    </a:lnTo>
                    <a:lnTo>
                      <a:pt x="2314" y="45185"/>
                    </a:lnTo>
                    <a:lnTo>
                      <a:pt x="2631" y="45969"/>
                    </a:lnTo>
                    <a:lnTo>
                      <a:pt x="2972" y="46752"/>
                    </a:lnTo>
                    <a:lnTo>
                      <a:pt x="3338" y="47511"/>
                    </a:lnTo>
                    <a:lnTo>
                      <a:pt x="3705" y="48257"/>
                    </a:lnTo>
                    <a:lnTo>
                      <a:pt x="4097" y="49003"/>
                    </a:lnTo>
                    <a:lnTo>
                      <a:pt x="4514" y="49723"/>
                    </a:lnTo>
                    <a:lnTo>
                      <a:pt x="4931" y="50431"/>
                    </a:lnTo>
                    <a:lnTo>
                      <a:pt x="5374" y="51127"/>
                    </a:lnTo>
                    <a:lnTo>
                      <a:pt x="5842" y="51809"/>
                    </a:lnTo>
                    <a:lnTo>
                      <a:pt x="6309" y="52480"/>
                    </a:lnTo>
                    <a:lnTo>
                      <a:pt x="6790" y="53137"/>
                    </a:lnTo>
                    <a:lnTo>
                      <a:pt x="7296" y="53782"/>
                    </a:lnTo>
                    <a:lnTo>
                      <a:pt x="7814" y="54414"/>
                    </a:lnTo>
                    <a:lnTo>
                      <a:pt x="8345" y="55021"/>
                    </a:lnTo>
                    <a:lnTo>
                      <a:pt x="8889" y="55615"/>
                    </a:lnTo>
                    <a:lnTo>
                      <a:pt x="9445" y="56196"/>
                    </a:lnTo>
                    <a:lnTo>
                      <a:pt x="10014" y="56765"/>
                    </a:lnTo>
                    <a:lnTo>
                      <a:pt x="10595" y="57322"/>
                    </a:lnTo>
                    <a:lnTo>
                      <a:pt x="11189" y="57853"/>
                    </a:lnTo>
                    <a:lnTo>
                      <a:pt x="11796" y="58384"/>
                    </a:lnTo>
                    <a:lnTo>
                      <a:pt x="12416" y="58889"/>
                    </a:lnTo>
                    <a:lnTo>
                      <a:pt x="13048" y="59370"/>
                    </a:lnTo>
                    <a:lnTo>
                      <a:pt x="13693" y="59850"/>
                    </a:lnTo>
                    <a:lnTo>
                      <a:pt x="14337" y="60305"/>
                    </a:lnTo>
                    <a:lnTo>
                      <a:pt x="14995" y="60748"/>
                    </a:lnTo>
                    <a:lnTo>
                      <a:pt x="15678" y="61178"/>
                    </a:lnTo>
                    <a:lnTo>
                      <a:pt x="16348" y="61582"/>
                    </a:lnTo>
                    <a:lnTo>
                      <a:pt x="17043" y="61974"/>
                    </a:lnTo>
                    <a:lnTo>
                      <a:pt x="17738" y="62353"/>
                    </a:lnTo>
                    <a:lnTo>
                      <a:pt x="18446" y="62707"/>
                    </a:lnTo>
                    <a:lnTo>
                      <a:pt x="19167" y="63049"/>
                    </a:lnTo>
                    <a:lnTo>
                      <a:pt x="19888" y="63377"/>
                    </a:lnTo>
                    <a:lnTo>
                      <a:pt x="20621" y="63681"/>
                    </a:lnTo>
                    <a:lnTo>
                      <a:pt x="21354" y="63972"/>
                    </a:lnTo>
                    <a:lnTo>
                      <a:pt x="22100" y="64250"/>
                    </a:lnTo>
                    <a:lnTo>
                      <a:pt x="22858" y="64503"/>
                    </a:lnTo>
                    <a:lnTo>
                      <a:pt x="23617" y="64743"/>
                    </a:lnTo>
                    <a:lnTo>
                      <a:pt x="24376" y="64958"/>
                    </a:lnTo>
                    <a:lnTo>
                      <a:pt x="25147" y="65160"/>
                    </a:lnTo>
                    <a:lnTo>
                      <a:pt x="25918" y="65337"/>
                    </a:lnTo>
                    <a:lnTo>
                      <a:pt x="26702" y="65501"/>
                    </a:lnTo>
                    <a:lnTo>
                      <a:pt x="27486" y="65653"/>
                    </a:lnTo>
                    <a:lnTo>
                      <a:pt x="28269" y="65779"/>
                    </a:lnTo>
                    <a:lnTo>
                      <a:pt x="29066" y="65881"/>
                    </a:lnTo>
                    <a:lnTo>
                      <a:pt x="29862" y="65969"/>
                    </a:lnTo>
                    <a:lnTo>
                      <a:pt x="30659" y="66045"/>
                    </a:lnTo>
                    <a:lnTo>
                      <a:pt x="31455" y="66096"/>
                    </a:lnTo>
                    <a:lnTo>
                      <a:pt x="32265" y="66121"/>
                    </a:lnTo>
                    <a:lnTo>
                      <a:pt x="33074" y="66133"/>
                    </a:lnTo>
                    <a:lnTo>
                      <a:pt x="33870" y="66121"/>
                    </a:lnTo>
                    <a:lnTo>
                      <a:pt x="34679" y="66096"/>
                    </a:lnTo>
                    <a:lnTo>
                      <a:pt x="35501" y="66045"/>
                    </a:lnTo>
                    <a:lnTo>
                      <a:pt x="36310" y="65969"/>
                    </a:lnTo>
                    <a:lnTo>
                      <a:pt x="37119" y="65881"/>
                    </a:lnTo>
                    <a:lnTo>
                      <a:pt x="37928" y="65767"/>
                    </a:lnTo>
                    <a:lnTo>
                      <a:pt x="38737" y="65640"/>
                    </a:lnTo>
                    <a:lnTo>
                      <a:pt x="39547" y="65489"/>
                    </a:lnTo>
                    <a:lnTo>
                      <a:pt x="40368" y="65312"/>
                    </a:lnTo>
                    <a:lnTo>
                      <a:pt x="41177" y="65122"/>
                    </a:lnTo>
                    <a:lnTo>
                      <a:pt x="41974" y="64894"/>
                    </a:lnTo>
                    <a:lnTo>
                      <a:pt x="42783" y="64667"/>
                    </a:lnTo>
                    <a:lnTo>
                      <a:pt x="43592" y="64401"/>
                    </a:lnTo>
                    <a:lnTo>
                      <a:pt x="44389" y="64123"/>
                    </a:lnTo>
                    <a:lnTo>
                      <a:pt x="45185" y="63820"/>
                    </a:lnTo>
                    <a:lnTo>
                      <a:pt x="45982" y="63504"/>
                    </a:lnTo>
                    <a:lnTo>
                      <a:pt x="46753" y="63162"/>
                    </a:lnTo>
                    <a:lnTo>
                      <a:pt x="47511" y="62796"/>
                    </a:lnTo>
                    <a:lnTo>
                      <a:pt x="48270" y="62429"/>
                    </a:lnTo>
                    <a:lnTo>
                      <a:pt x="49003" y="62025"/>
                    </a:lnTo>
                    <a:lnTo>
                      <a:pt x="49736" y="61620"/>
                    </a:lnTo>
                    <a:lnTo>
                      <a:pt x="50444" y="61190"/>
                    </a:lnTo>
                    <a:lnTo>
                      <a:pt x="51140" y="60748"/>
                    </a:lnTo>
                    <a:lnTo>
                      <a:pt x="51822" y="60293"/>
                    </a:lnTo>
                    <a:lnTo>
                      <a:pt x="52492" y="59825"/>
                    </a:lnTo>
                    <a:lnTo>
                      <a:pt x="53150" y="59332"/>
                    </a:lnTo>
                    <a:lnTo>
                      <a:pt x="53782" y="58839"/>
                    </a:lnTo>
                    <a:lnTo>
                      <a:pt x="54414" y="58320"/>
                    </a:lnTo>
                    <a:lnTo>
                      <a:pt x="55021" y="57789"/>
                    </a:lnTo>
                    <a:lnTo>
                      <a:pt x="55628" y="57246"/>
                    </a:lnTo>
                    <a:lnTo>
                      <a:pt x="56209" y="56689"/>
                    </a:lnTo>
                    <a:lnTo>
                      <a:pt x="56778" y="56121"/>
                    </a:lnTo>
                    <a:lnTo>
                      <a:pt x="57322" y="55539"/>
                    </a:lnTo>
                    <a:lnTo>
                      <a:pt x="57866" y="54945"/>
                    </a:lnTo>
                    <a:lnTo>
                      <a:pt x="58384" y="54338"/>
                    </a:lnTo>
                    <a:lnTo>
                      <a:pt x="58890" y="53718"/>
                    </a:lnTo>
                    <a:lnTo>
                      <a:pt x="59383" y="53086"/>
                    </a:lnTo>
                    <a:lnTo>
                      <a:pt x="59850" y="52442"/>
                    </a:lnTo>
                    <a:lnTo>
                      <a:pt x="60318" y="51797"/>
                    </a:lnTo>
                    <a:lnTo>
                      <a:pt x="60761" y="51127"/>
                    </a:lnTo>
                    <a:lnTo>
                      <a:pt x="61178" y="50457"/>
                    </a:lnTo>
                    <a:lnTo>
                      <a:pt x="61595" y="49774"/>
                    </a:lnTo>
                    <a:lnTo>
                      <a:pt x="61987" y="49091"/>
                    </a:lnTo>
                    <a:lnTo>
                      <a:pt x="62366" y="48396"/>
                    </a:lnTo>
                    <a:lnTo>
                      <a:pt x="62720" y="47688"/>
                    </a:lnTo>
                    <a:lnTo>
                      <a:pt x="63062" y="46967"/>
                    </a:lnTo>
                    <a:lnTo>
                      <a:pt x="63390" y="46247"/>
                    </a:lnTo>
                    <a:lnTo>
                      <a:pt x="63694" y="45513"/>
                    </a:lnTo>
                    <a:lnTo>
                      <a:pt x="63984" y="44780"/>
                    </a:lnTo>
                    <a:lnTo>
                      <a:pt x="64250" y="44034"/>
                    </a:lnTo>
                    <a:lnTo>
                      <a:pt x="64515" y="43276"/>
                    </a:lnTo>
                    <a:lnTo>
                      <a:pt x="64743" y="42517"/>
                    </a:lnTo>
                    <a:lnTo>
                      <a:pt x="64971" y="41759"/>
                    </a:lnTo>
                    <a:lnTo>
                      <a:pt x="65173" y="40987"/>
                    </a:lnTo>
                    <a:lnTo>
                      <a:pt x="65350" y="40216"/>
                    </a:lnTo>
                    <a:lnTo>
                      <a:pt x="65514" y="39432"/>
                    </a:lnTo>
                    <a:lnTo>
                      <a:pt x="65653" y="38649"/>
                    </a:lnTo>
                    <a:lnTo>
                      <a:pt x="65780" y="37865"/>
                    </a:lnTo>
                    <a:lnTo>
                      <a:pt x="65894" y="37068"/>
                    </a:lnTo>
                    <a:lnTo>
                      <a:pt x="65982" y="36272"/>
                    </a:lnTo>
                    <a:lnTo>
                      <a:pt x="66045" y="35475"/>
                    </a:lnTo>
                    <a:lnTo>
                      <a:pt x="66096" y="34679"/>
                    </a:lnTo>
                    <a:lnTo>
                      <a:pt x="66121" y="33870"/>
                    </a:lnTo>
                    <a:lnTo>
                      <a:pt x="66134" y="33061"/>
                    </a:lnTo>
                    <a:lnTo>
                      <a:pt x="66121" y="32251"/>
                    </a:lnTo>
                    <a:lnTo>
                      <a:pt x="66096" y="31442"/>
                    </a:lnTo>
                    <a:lnTo>
                      <a:pt x="66045" y="30633"/>
                    </a:lnTo>
                    <a:lnTo>
                      <a:pt x="65982" y="29824"/>
                    </a:lnTo>
                    <a:lnTo>
                      <a:pt x="65881" y="29015"/>
                    </a:lnTo>
                    <a:lnTo>
                      <a:pt x="65780" y="28206"/>
                    </a:lnTo>
                    <a:lnTo>
                      <a:pt x="65641" y="27397"/>
                    </a:lnTo>
                    <a:lnTo>
                      <a:pt x="65489" y="26575"/>
                    </a:lnTo>
                    <a:lnTo>
                      <a:pt x="65312" y="25766"/>
                    </a:lnTo>
                    <a:lnTo>
                      <a:pt x="65122" y="24957"/>
                    </a:lnTo>
                    <a:lnTo>
                      <a:pt x="64907" y="24148"/>
                    </a:lnTo>
                    <a:lnTo>
                      <a:pt x="64667" y="23351"/>
                    </a:lnTo>
                    <a:lnTo>
                      <a:pt x="64414" y="22542"/>
                    </a:lnTo>
                    <a:lnTo>
                      <a:pt x="64136" y="21746"/>
                    </a:lnTo>
                    <a:lnTo>
                      <a:pt x="63833" y="20949"/>
                    </a:lnTo>
                    <a:lnTo>
                      <a:pt x="63504" y="20153"/>
                    </a:lnTo>
                    <a:lnTo>
                      <a:pt x="63163" y="19381"/>
                    </a:lnTo>
                    <a:lnTo>
                      <a:pt x="62809" y="18610"/>
                    </a:lnTo>
                    <a:lnTo>
                      <a:pt x="62429" y="17864"/>
                    </a:lnTo>
                    <a:lnTo>
                      <a:pt x="62038" y="17131"/>
                    </a:lnTo>
                    <a:lnTo>
                      <a:pt x="61633" y="16398"/>
                    </a:lnTo>
                    <a:lnTo>
                      <a:pt x="61203" y="15690"/>
                    </a:lnTo>
                    <a:lnTo>
                      <a:pt x="60761" y="14994"/>
                    </a:lnTo>
                    <a:lnTo>
                      <a:pt x="60306" y="14312"/>
                    </a:lnTo>
                    <a:lnTo>
                      <a:pt x="59825" y="13642"/>
                    </a:lnTo>
                    <a:lnTo>
                      <a:pt x="59345" y="12984"/>
                    </a:lnTo>
                    <a:lnTo>
                      <a:pt x="58839" y="12339"/>
                    </a:lnTo>
                    <a:lnTo>
                      <a:pt x="58321" y="11720"/>
                    </a:lnTo>
                    <a:lnTo>
                      <a:pt x="57790" y="11101"/>
                    </a:lnTo>
                    <a:lnTo>
                      <a:pt x="57246" y="10506"/>
                    </a:lnTo>
                    <a:lnTo>
                      <a:pt x="56690" y="9925"/>
                    </a:lnTo>
                    <a:lnTo>
                      <a:pt x="56121" y="9356"/>
                    </a:lnTo>
                    <a:lnTo>
                      <a:pt x="55539" y="8800"/>
                    </a:lnTo>
                    <a:lnTo>
                      <a:pt x="54945" y="8269"/>
                    </a:lnTo>
                    <a:lnTo>
                      <a:pt x="54338" y="7750"/>
                    </a:lnTo>
                    <a:lnTo>
                      <a:pt x="53719" y="7245"/>
                    </a:lnTo>
                    <a:lnTo>
                      <a:pt x="53087" y="6751"/>
                    </a:lnTo>
                    <a:lnTo>
                      <a:pt x="52455" y="6271"/>
                    </a:lnTo>
                    <a:lnTo>
                      <a:pt x="51797" y="5816"/>
                    </a:lnTo>
                    <a:lnTo>
                      <a:pt x="51140" y="5373"/>
                    </a:lnTo>
                    <a:lnTo>
                      <a:pt x="50470" y="4956"/>
                    </a:lnTo>
                    <a:lnTo>
                      <a:pt x="49787" y="4539"/>
                    </a:lnTo>
                    <a:lnTo>
                      <a:pt x="49092" y="4147"/>
                    </a:lnTo>
                    <a:lnTo>
                      <a:pt x="48396" y="3768"/>
                    </a:lnTo>
                    <a:lnTo>
                      <a:pt x="47688" y="3414"/>
                    </a:lnTo>
                    <a:lnTo>
                      <a:pt x="46980" y="3073"/>
                    </a:lnTo>
                    <a:lnTo>
                      <a:pt x="46247" y="2744"/>
                    </a:lnTo>
                    <a:lnTo>
                      <a:pt x="45514" y="2440"/>
                    </a:lnTo>
                    <a:lnTo>
                      <a:pt x="44781" y="2150"/>
                    </a:lnTo>
                    <a:lnTo>
                      <a:pt x="44035" y="1871"/>
                    </a:lnTo>
                    <a:lnTo>
                      <a:pt x="43289" y="1619"/>
                    </a:lnTo>
                    <a:lnTo>
                      <a:pt x="42530" y="1378"/>
                    </a:lnTo>
                    <a:lnTo>
                      <a:pt x="41759" y="1163"/>
                    </a:lnTo>
                    <a:lnTo>
                      <a:pt x="40988" y="961"/>
                    </a:lnTo>
                    <a:lnTo>
                      <a:pt x="40217" y="784"/>
                    </a:lnTo>
                    <a:lnTo>
                      <a:pt x="39445" y="620"/>
                    </a:lnTo>
                    <a:lnTo>
                      <a:pt x="38662" y="481"/>
                    </a:lnTo>
                    <a:lnTo>
                      <a:pt x="37865" y="354"/>
                    </a:lnTo>
                    <a:lnTo>
                      <a:pt x="37081" y="241"/>
                    </a:lnTo>
                    <a:lnTo>
                      <a:pt x="36285" y="152"/>
                    </a:lnTo>
                    <a:lnTo>
                      <a:pt x="35488" y="89"/>
                    </a:lnTo>
                    <a:lnTo>
                      <a:pt x="34679" y="38"/>
                    </a:lnTo>
                    <a:lnTo>
                      <a:pt x="3388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5643300" y="2451825"/>
                <a:ext cx="580300" cy="1087600"/>
              </a:xfrm>
              <a:custGeom>
                <a:rect b="b" l="l" r="r" t="t"/>
                <a:pathLst>
                  <a:path extrusionOk="0" h="43504" w="23212">
                    <a:moveTo>
                      <a:pt x="11138" y="0"/>
                    </a:moveTo>
                    <a:lnTo>
                      <a:pt x="10721" y="13"/>
                    </a:lnTo>
                    <a:lnTo>
                      <a:pt x="10317" y="38"/>
                    </a:lnTo>
                    <a:lnTo>
                      <a:pt x="9937" y="89"/>
                    </a:lnTo>
                    <a:lnTo>
                      <a:pt x="9596" y="165"/>
                    </a:lnTo>
                    <a:lnTo>
                      <a:pt x="9255" y="241"/>
                    </a:lnTo>
                    <a:lnTo>
                      <a:pt x="8951" y="329"/>
                    </a:lnTo>
                    <a:lnTo>
                      <a:pt x="8660" y="430"/>
                    </a:lnTo>
                    <a:lnTo>
                      <a:pt x="8408" y="544"/>
                    </a:lnTo>
                    <a:lnTo>
                      <a:pt x="8167" y="645"/>
                    </a:lnTo>
                    <a:lnTo>
                      <a:pt x="7952" y="759"/>
                    </a:lnTo>
                    <a:lnTo>
                      <a:pt x="7763" y="860"/>
                    </a:lnTo>
                    <a:lnTo>
                      <a:pt x="7598" y="961"/>
                    </a:lnTo>
                    <a:lnTo>
                      <a:pt x="7346" y="1138"/>
                    </a:lnTo>
                    <a:lnTo>
                      <a:pt x="7181" y="1252"/>
                    </a:lnTo>
                    <a:lnTo>
                      <a:pt x="7131" y="1302"/>
                    </a:lnTo>
                    <a:lnTo>
                      <a:pt x="7055" y="1315"/>
                    </a:lnTo>
                    <a:lnTo>
                      <a:pt x="6865" y="1378"/>
                    </a:lnTo>
                    <a:lnTo>
                      <a:pt x="6713" y="1429"/>
                    </a:lnTo>
                    <a:lnTo>
                      <a:pt x="6549" y="1505"/>
                    </a:lnTo>
                    <a:lnTo>
                      <a:pt x="6359" y="1593"/>
                    </a:lnTo>
                    <a:lnTo>
                      <a:pt x="6144" y="1707"/>
                    </a:lnTo>
                    <a:lnTo>
                      <a:pt x="5904" y="1846"/>
                    </a:lnTo>
                    <a:lnTo>
                      <a:pt x="5664" y="1998"/>
                    </a:lnTo>
                    <a:lnTo>
                      <a:pt x="5399" y="2187"/>
                    </a:lnTo>
                    <a:lnTo>
                      <a:pt x="5120" y="2415"/>
                    </a:lnTo>
                    <a:lnTo>
                      <a:pt x="4830" y="2655"/>
                    </a:lnTo>
                    <a:lnTo>
                      <a:pt x="4539" y="2946"/>
                    </a:lnTo>
                    <a:lnTo>
                      <a:pt x="4248" y="3262"/>
                    </a:lnTo>
                    <a:lnTo>
                      <a:pt x="3945" y="3616"/>
                    </a:lnTo>
                    <a:lnTo>
                      <a:pt x="3641" y="4021"/>
                    </a:lnTo>
                    <a:lnTo>
                      <a:pt x="3338" y="4463"/>
                    </a:lnTo>
                    <a:lnTo>
                      <a:pt x="3034" y="4944"/>
                    </a:lnTo>
                    <a:lnTo>
                      <a:pt x="2744" y="5475"/>
                    </a:lnTo>
                    <a:lnTo>
                      <a:pt x="2605" y="5753"/>
                    </a:lnTo>
                    <a:lnTo>
                      <a:pt x="2466" y="6056"/>
                    </a:lnTo>
                    <a:lnTo>
                      <a:pt x="2326" y="6360"/>
                    </a:lnTo>
                    <a:lnTo>
                      <a:pt x="2187" y="6676"/>
                    </a:lnTo>
                    <a:lnTo>
                      <a:pt x="2048" y="7017"/>
                    </a:lnTo>
                    <a:lnTo>
                      <a:pt x="1922" y="7358"/>
                    </a:lnTo>
                    <a:lnTo>
                      <a:pt x="1795" y="7725"/>
                    </a:lnTo>
                    <a:lnTo>
                      <a:pt x="1682" y="8092"/>
                    </a:lnTo>
                    <a:lnTo>
                      <a:pt x="1555" y="8483"/>
                    </a:lnTo>
                    <a:lnTo>
                      <a:pt x="1441" y="8888"/>
                    </a:lnTo>
                    <a:lnTo>
                      <a:pt x="1340" y="9305"/>
                    </a:lnTo>
                    <a:lnTo>
                      <a:pt x="1239" y="9735"/>
                    </a:lnTo>
                    <a:lnTo>
                      <a:pt x="1138" y="10190"/>
                    </a:lnTo>
                    <a:lnTo>
                      <a:pt x="1050" y="10645"/>
                    </a:lnTo>
                    <a:lnTo>
                      <a:pt x="961" y="11126"/>
                    </a:lnTo>
                    <a:lnTo>
                      <a:pt x="885" y="11619"/>
                    </a:lnTo>
                    <a:lnTo>
                      <a:pt x="809" y="12137"/>
                    </a:lnTo>
                    <a:lnTo>
                      <a:pt x="746" y="12655"/>
                    </a:lnTo>
                    <a:lnTo>
                      <a:pt x="683" y="13199"/>
                    </a:lnTo>
                    <a:lnTo>
                      <a:pt x="632" y="13768"/>
                    </a:lnTo>
                    <a:lnTo>
                      <a:pt x="582" y="14350"/>
                    </a:lnTo>
                    <a:lnTo>
                      <a:pt x="544" y="14944"/>
                    </a:lnTo>
                    <a:lnTo>
                      <a:pt x="519" y="15551"/>
                    </a:lnTo>
                    <a:lnTo>
                      <a:pt x="506" y="16183"/>
                    </a:lnTo>
                    <a:lnTo>
                      <a:pt x="405" y="20342"/>
                    </a:lnTo>
                    <a:lnTo>
                      <a:pt x="316" y="24830"/>
                    </a:lnTo>
                    <a:lnTo>
                      <a:pt x="152" y="33731"/>
                    </a:lnTo>
                    <a:lnTo>
                      <a:pt x="0" y="43503"/>
                    </a:lnTo>
                    <a:lnTo>
                      <a:pt x="22542" y="43503"/>
                    </a:lnTo>
                    <a:lnTo>
                      <a:pt x="22656" y="42011"/>
                    </a:lnTo>
                    <a:lnTo>
                      <a:pt x="22769" y="40292"/>
                    </a:lnTo>
                    <a:lnTo>
                      <a:pt x="22896" y="38042"/>
                    </a:lnTo>
                    <a:lnTo>
                      <a:pt x="22959" y="36752"/>
                    </a:lnTo>
                    <a:lnTo>
                      <a:pt x="23022" y="35361"/>
                    </a:lnTo>
                    <a:lnTo>
                      <a:pt x="23085" y="33882"/>
                    </a:lnTo>
                    <a:lnTo>
                      <a:pt x="23136" y="32340"/>
                    </a:lnTo>
                    <a:lnTo>
                      <a:pt x="23174" y="30722"/>
                    </a:lnTo>
                    <a:lnTo>
                      <a:pt x="23199" y="29053"/>
                    </a:lnTo>
                    <a:lnTo>
                      <a:pt x="23212" y="27359"/>
                    </a:lnTo>
                    <a:lnTo>
                      <a:pt x="23212" y="25627"/>
                    </a:lnTo>
                    <a:lnTo>
                      <a:pt x="23199" y="23882"/>
                    </a:lnTo>
                    <a:lnTo>
                      <a:pt x="23149" y="22125"/>
                    </a:lnTo>
                    <a:lnTo>
                      <a:pt x="23085" y="20380"/>
                    </a:lnTo>
                    <a:lnTo>
                      <a:pt x="22997" y="18661"/>
                    </a:lnTo>
                    <a:lnTo>
                      <a:pt x="22946" y="17801"/>
                    </a:lnTo>
                    <a:lnTo>
                      <a:pt x="22883" y="16967"/>
                    </a:lnTo>
                    <a:lnTo>
                      <a:pt x="22807" y="16132"/>
                    </a:lnTo>
                    <a:lnTo>
                      <a:pt x="22731" y="15310"/>
                    </a:lnTo>
                    <a:lnTo>
                      <a:pt x="22643" y="14501"/>
                    </a:lnTo>
                    <a:lnTo>
                      <a:pt x="22554" y="13705"/>
                    </a:lnTo>
                    <a:lnTo>
                      <a:pt x="22441" y="12934"/>
                    </a:lnTo>
                    <a:lnTo>
                      <a:pt x="22340" y="12175"/>
                    </a:lnTo>
                    <a:lnTo>
                      <a:pt x="22213" y="11429"/>
                    </a:lnTo>
                    <a:lnTo>
                      <a:pt x="22087" y="10721"/>
                    </a:lnTo>
                    <a:lnTo>
                      <a:pt x="21948" y="10013"/>
                    </a:lnTo>
                    <a:lnTo>
                      <a:pt x="21796" y="9343"/>
                    </a:lnTo>
                    <a:lnTo>
                      <a:pt x="21632" y="8698"/>
                    </a:lnTo>
                    <a:lnTo>
                      <a:pt x="21467" y="8079"/>
                    </a:lnTo>
                    <a:lnTo>
                      <a:pt x="21278" y="7485"/>
                    </a:lnTo>
                    <a:lnTo>
                      <a:pt x="21088" y="6916"/>
                    </a:lnTo>
                    <a:lnTo>
                      <a:pt x="20886" y="6385"/>
                    </a:lnTo>
                    <a:lnTo>
                      <a:pt x="20671" y="5879"/>
                    </a:lnTo>
                    <a:lnTo>
                      <a:pt x="20443" y="5411"/>
                    </a:lnTo>
                    <a:lnTo>
                      <a:pt x="20203" y="4981"/>
                    </a:lnTo>
                    <a:lnTo>
                      <a:pt x="20077" y="4779"/>
                    </a:lnTo>
                    <a:lnTo>
                      <a:pt x="19950" y="4577"/>
                    </a:lnTo>
                    <a:lnTo>
                      <a:pt x="19811" y="4400"/>
                    </a:lnTo>
                    <a:lnTo>
                      <a:pt x="19685" y="4223"/>
                    </a:lnTo>
                    <a:lnTo>
                      <a:pt x="19546" y="4059"/>
                    </a:lnTo>
                    <a:lnTo>
                      <a:pt x="19406" y="3907"/>
                    </a:lnTo>
                    <a:lnTo>
                      <a:pt x="19255" y="3755"/>
                    </a:lnTo>
                    <a:lnTo>
                      <a:pt x="19116" y="3629"/>
                    </a:lnTo>
                    <a:lnTo>
                      <a:pt x="18762" y="3325"/>
                    </a:lnTo>
                    <a:lnTo>
                      <a:pt x="18420" y="3047"/>
                    </a:lnTo>
                    <a:lnTo>
                      <a:pt x="18079" y="2782"/>
                    </a:lnTo>
                    <a:lnTo>
                      <a:pt x="17750" y="2529"/>
                    </a:lnTo>
                    <a:lnTo>
                      <a:pt x="17409" y="2301"/>
                    </a:lnTo>
                    <a:lnTo>
                      <a:pt x="17093" y="2074"/>
                    </a:lnTo>
                    <a:lnTo>
                      <a:pt x="16764" y="1871"/>
                    </a:lnTo>
                    <a:lnTo>
                      <a:pt x="16448" y="1669"/>
                    </a:lnTo>
                    <a:lnTo>
                      <a:pt x="16145" y="1492"/>
                    </a:lnTo>
                    <a:lnTo>
                      <a:pt x="15829" y="1315"/>
                    </a:lnTo>
                    <a:lnTo>
                      <a:pt x="15525" y="1163"/>
                    </a:lnTo>
                    <a:lnTo>
                      <a:pt x="15234" y="1012"/>
                    </a:lnTo>
                    <a:lnTo>
                      <a:pt x="14931" y="873"/>
                    </a:lnTo>
                    <a:lnTo>
                      <a:pt x="14653" y="759"/>
                    </a:lnTo>
                    <a:lnTo>
                      <a:pt x="14362" y="645"/>
                    </a:lnTo>
                    <a:lnTo>
                      <a:pt x="14084" y="544"/>
                    </a:lnTo>
                    <a:lnTo>
                      <a:pt x="13818" y="443"/>
                    </a:lnTo>
                    <a:lnTo>
                      <a:pt x="13540" y="367"/>
                    </a:lnTo>
                    <a:lnTo>
                      <a:pt x="13275" y="291"/>
                    </a:lnTo>
                    <a:lnTo>
                      <a:pt x="13022" y="228"/>
                    </a:lnTo>
                    <a:lnTo>
                      <a:pt x="12516" y="127"/>
                    </a:lnTo>
                    <a:lnTo>
                      <a:pt x="12036" y="51"/>
                    </a:lnTo>
                    <a:lnTo>
                      <a:pt x="11581" y="13"/>
                    </a:lnTo>
                    <a:lnTo>
                      <a:pt x="1113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5662575" y="2069375"/>
                <a:ext cx="323050" cy="456125"/>
              </a:xfrm>
              <a:custGeom>
                <a:rect b="b" l="l" r="r" t="t"/>
                <a:pathLst>
                  <a:path extrusionOk="0" h="18245" w="12922">
                    <a:moveTo>
                      <a:pt x="569" y="1"/>
                    </a:moveTo>
                    <a:lnTo>
                      <a:pt x="506" y="418"/>
                    </a:lnTo>
                    <a:lnTo>
                      <a:pt x="380" y="1518"/>
                    </a:lnTo>
                    <a:lnTo>
                      <a:pt x="291" y="2264"/>
                    </a:lnTo>
                    <a:lnTo>
                      <a:pt x="215" y="3111"/>
                    </a:lnTo>
                    <a:lnTo>
                      <a:pt x="140" y="4034"/>
                    </a:lnTo>
                    <a:lnTo>
                      <a:pt x="64" y="5007"/>
                    </a:lnTo>
                    <a:lnTo>
                      <a:pt x="26" y="6006"/>
                    </a:lnTo>
                    <a:lnTo>
                      <a:pt x="0" y="7017"/>
                    </a:lnTo>
                    <a:lnTo>
                      <a:pt x="0" y="7511"/>
                    </a:lnTo>
                    <a:lnTo>
                      <a:pt x="13" y="7991"/>
                    </a:lnTo>
                    <a:lnTo>
                      <a:pt x="26" y="8459"/>
                    </a:lnTo>
                    <a:lnTo>
                      <a:pt x="51" y="8926"/>
                    </a:lnTo>
                    <a:lnTo>
                      <a:pt x="89" y="9369"/>
                    </a:lnTo>
                    <a:lnTo>
                      <a:pt x="140" y="9786"/>
                    </a:lnTo>
                    <a:lnTo>
                      <a:pt x="203" y="10178"/>
                    </a:lnTo>
                    <a:lnTo>
                      <a:pt x="279" y="10545"/>
                    </a:lnTo>
                    <a:lnTo>
                      <a:pt x="367" y="10886"/>
                    </a:lnTo>
                    <a:lnTo>
                      <a:pt x="481" y="11189"/>
                    </a:lnTo>
                    <a:lnTo>
                      <a:pt x="531" y="11341"/>
                    </a:lnTo>
                    <a:lnTo>
                      <a:pt x="595" y="11468"/>
                    </a:lnTo>
                    <a:lnTo>
                      <a:pt x="670" y="11581"/>
                    </a:lnTo>
                    <a:lnTo>
                      <a:pt x="734" y="11695"/>
                    </a:lnTo>
                    <a:lnTo>
                      <a:pt x="885" y="11897"/>
                    </a:lnTo>
                    <a:lnTo>
                      <a:pt x="1050" y="12100"/>
                    </a:lnTo>
                    <a:lnTo>
                      <a:pt x="1227" y="12277"/>
                    </a:lnTo>
                    <a:lnTo>
                      <a:pt x="1416" y="12441"/>
                    </a:lnTo>
                    <a:lnTo>
                      <a:pt x="1619" y="12605"/>
                    </a:lnTo>
                    <a:lnTo>
                      <a:pt x="1821" y="12757"/>
                    </a:lnTo>
                    <a:lnTo>
                      <a:pt x="2023" y="12896"/>
                    </a:lnTo>
                    <a:lnTo>
                      <a:pt x="2238" y="13023"/>
                    </a:lnTo>
                    <a:lnTo>
                      <a:pt x="2466" y="13136"/>
                    </a:lnTo>
                    <a:lnTo>
                      <a:pt x="2681" y="13250"/>
                    </a:lnTo>
                    <a:lnTo>
                      <a:pt x="2908" y="13351"/>
                    </a:lnTo>
                    <a:lnTo>
                      <a:pt x="3136" y="13453"/>
                    </a:lnTo>
                    <a:lnTo>
                      <a:pt x="3591" y="13617"/>
                    </a:lnTo>
                    <a:lnTo>
                      <a:pt x="4033" y="13756"/>
                    </a:lnTo>
                    <a:lnTo>
                      <a:pt x="4463" y="13857"/>
                    </a:lnTo>
                    <a:lnTo>
                      <a:pt x="4855" y="13946"/>
                    </a:lnTo>
                    <a:lnTo>
                      <a:pt x="5222" y="14009"/>
                    </a:lnTo>
                    <a:lnTo>
                      <a:pt x="5538" y="14059"/>
                    </a:lnTo>
                    <a:lnTo>
                      <a:pt x="5993" y="14110"/>
                    </a:lnTo>
                    <a:lnTo>
                      <a:pt x="6157" y="14123"/>
                    </a:lnTo>
                    <a:lnTo>
                      <a:pt x="6360" y="18244"/>
                    </a:lnTo>
                    <a:lnTo>
                      <a:pt x="11821" y="16348"/>
                    </a:lnTo>
                    <a:lnTo>
                      <a:pt x="11998" y="11683"/>
                    </a:lnTo>
                    <a:lnTo>
                      <a:pt x="12921" y="342"/>
                    </a:lnTo>
                    <a:lnTo>
                      <a:pt x="569" y="1"/>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5632875" y="1969500"/>
                <a:ext cx="399825" cy="375525"/>
              </a:xfrm>
              <a:custGeom>
                <a:rect b="b" l="l" r="r" t="t"/>
                <a:pathLst>
                  <a:path extrusionOk="0" h="15021" w="15993">
                    <a:moveTo>
                      <a:pt x="6637" y="1"/>
                    </a:moveTo>
                    <a:lnTo>
                      <a:pt x="5563" y="13"/>
                    </a:lnTo>
                    <a:lnTo>
                      <a:pt x="4513" y="51"/>
                    </a:lnTo>
                    <a:lnTo>
                      <a:pt x="3527" y="89"/>
                    </a:lnTo>
                    <a:lnTo>
                      <a:pt x="1808" y="165"/>
                    </a:lnTo>
                    <a:lnTo>
                      <a:pt x="632" y="241"/>
                    </a:lnTo>
                    <a:lnTo>
                      <a:pt x="190" y="266"/>
                    </a:lnTo>
                    <a:lnTo>
                      <a:pt x="152" y="355"/>
                    </a:lnTo>
                    <a:lnTo>
                      <a:pt x="114" y="443"/>
                    </a:lnTo>
                    <a:lnTo>
                      <a:pt x="76" y="582"/>
                    </a:lnTo>
                    <a:lnTo>
                      <a:pt x="38" y="747"/>
                    </a:lnTo>
                    <a:lnTo>
                      <a:pt x="0" y="936"/>
                    </a:lnTo>
                    <a:lnTo>
                      <a:pt x="0" y="1151"/>
                    </a:lnTo>
                    <a:lnTo>
                      <a:pt x="13" y="1404"/>
                    </a:lnTo>
                    <a:lnTo>
                      <a:pt x="25" y="1531"/>
                    </a:lnTo>
                    <a:lnTo>
                      <a:pt x="51" y="1670"/>
                    </a:lnTo>
                    <a:lnTo>
                      <a:pt x="89" y="1809"/>
                    </a:lnTo>
                    <a:lnTo>
                      <a:pt x="126" y="1960"/>
                    </a:lnTo>
                    <a:lnTo>
                      <a:pt x="190" y="2112"/>
                    </a:lnTo>
                    <a:lnTo>
                      <a:pt x="253" y="2264"/>
                    </a:lnTo>
                    <a:lnTo>
                      <a:pt x="329" y="2428"/>
                    </a:lnTo>
                    <a:lnTo>
                      <a:pt x="430" y="2593"/>
                    </a:lnTo>
                    <a:lnTo>
                      <a:pt x="531" y="2757"/>
                    </a:lnTo>
                    <a:lnTo>
                      <a:pt x="657" y="2934"/>
                    </a:lnTo>
                    <a:lnTo>
                      <a:pt x="797" y="3098"/>
                    </a:lnTo>
                    <a:lnTo>
                      <a:pt x="948" y="3275"/>
                    </a:lnTo>
                    <a:lnTo>
                      <a:pt x="1125" y="3452"/>
                    </a:lnTo>
                    <a:lnTo>
                      <a:pt x="1315" y="3642"/>
                    </a:lnTo>
                    <a:lnTo>
                      <a:pt x="1530" y="3819"/>
                    </a:lnTo>
                    <a:lnTo>
                      <a:pt x="1757" y="3996"/>
                    </a:lnTo>
                    <a:lnTo>
                      <a:pt x="8698" y="4185"/>
                    </a:lnTo>
                    <a:lnTo>
                      <a:pt x="8660" y="4287"/>
                    </a:lnTo>
                    <a:lnTo>
                      <a:pt x="8559" y="4552"/>
                    </a:lnTo>
                    <a:lnTo>
                      <a:pt x="8496" y="4754"/>
                    </a:lnTo>
                    <a:lnTo>
                      <a:pt x="8433" y="4995"/>
                    </a:lnTo>
                    <a:lnTo>
                      <a:pt x="8382" y="5260"/>
                    </a:lnTo>
                    <a:lnTo>
                      <a:pt x="8331" y="5576"/>
                    </a:lnTo>
                    <a:lnTo>
                      <a:pt x="8294" y="5918"/>
                    </a:lnTo>
                    <a:lnTo>
                      <a:pt x="8281" y="6284"/>
                    </a:lnTo>
                    <a:lnTo>
                      <a:pt x="8281" y="6676"/>
                    </a:lnTo>
                    <a:lnTo>
                      <a:pt x="8306" y="7093"/>
                    </a:lnTo>
                    <a:lnTo>
                      <a:pt x="8357" y="7548"/>
                    </a:lnTo>
                    <a:lnTo>
                      <a:pt x="8407" y="7776"/>
                    </a:lnTo>
                    <a:lnTo>
                      <a:pt x="8445" y="8016"/>
                    </a:lnTo>
                    <a:lnTo>
                      <a:pt x="8508" y="8256"/>
                    </a:lnTo>
                    <a:lnTo>
                      <a:pt x="8584" y="8497"/>
                    </a:lnTo>
                    <a:lnTo>
                      <a:pt x="8660" y="8749"/>
                    </a:lnTo>
                    <a:lnTo>
                      <a:pt x="8749" y="9002"/>
                    </a:lnTo>
                    <a:lnTo>
                      <a:pt x="8825" y="9179"/>
                    </a:lnTo>
                    <a:lnTo>
                      <a:pt x="8926" y="9356"/>
                    </a:lnTo>
                    <a:lnTo>
                      <a:pt x="9039" y="9533"/>
                    </a:lnTo>
                    <a:lnTo>
                      <a:pt x="9166" y="9710"/>
                    </a:lnTo>
                    <a:lnTo>
                      <a:pt x="9292" y="9875"/>
                    </a:lnTo>
                    <a:lnTo>
                      <a:pt x="9431" y="10039"/>
                    </a:lnTo>
                    <a:lnTo>
                      <a:pt x="9709" y="10342"/>
                    </a:lnTo>
                    <a:lnTo>
                      <a:pt x="9975" y="10595"/>
                    </a:lnTo>
                    <a:lnTo>
                      <a:pt x="10190" y="10798"/>
                    </a:lnTo>
                    <a:lnTo>
                      <a:pt x="10405" y="10975"/>
                    </a:lnTo>
                    <a:lnTo>
                      <a:pt x="10417" y="10873"/>
                    </a:lnTo>
                    <a:lnTo>
                      <a:pt x="10493" y="10621"/>
                    </a:lnTo>
                    <a:lnTo>
                      <a:pt x="10544" y="10444"/>
                    </a:lnTo>
                    <a:lnTo>
                      <a:pt x="10607" y="10254"/>
                    </a:lnTo>
                    <a:lnTo>
                      <a:pt x="10683" y="10052"/>
                    </a:lnTo>
                    <a:lnTo>
                      <a:pt x="10784" y="9849"/>
                    </a:lnTo>
                    <a:lnTo>
                      <a:pt x="10885" y="9647"/>
                    </a:lnTo>
                    <a:lnTo>
                      <a:pt x="11012" y="9445"/>
                    </a:lnTo>
                    <a:lnTo>
                      <a:pt x="11163" y="9255"/>
                    </a:lnTo>
                    <a:lnTo>
                      <a:pt x="11239" y="9179"/>
                    </a:lnTo>
                    <a:lnTo>
                      <a:pt x="11328" y="9091"/>
                    </a:lnTo>
                    <a:lnTo>
                      <a:pt x="11416" y="9028"/>
                    </a:lnTo>
                    <a:lnTo>
                      <a:pt x="11505" y="8964"/>
                    </a:lnTo>
                    <a:lnTo>
                      <a:pt x="11606" y="8914"/>
                    </a:lnTo>
                    <a:lnTo>
                      <a:pt x="11707" y="8863"/>
                    </a:lnTo>
                    <a:lnTo>
                      <a:pt x="11808" y="8825"/>
                    </a:lnTo>
                    <a:lnTo>
                      <a:pt x="11922" y="8800"/>
                    </a:lnTo>
                    <a:lnTo>
                      <a:pt x="12162" y="8800"/>
                    </a:lnTo>
                    <a:lnTo>
                      <a:pt x="12251" y="8813"/>
                    </a:lnTo>
                    <a:lnTo>
                      <a:pt x="12326" y="8825"/>
                    </a:lnTo>
                    <a:lnTo>
                      <a:pt x="12402" y="8851"/>
                    </a:lnTo>
                    <a:lnTo>
                      <a:pt x="12478" y="8889"/>
                    </a:lnTo>
                    <a:lnTo>
                      <a:pt x="12541" y="8939"/>
                    </a:lnTo>
                    <a:lnTo>
                      <a:pt x="12617" y="8990"/>
                    </a:lnTo>
                    <a:lnTo>
                      <a:pt x="12680" y="9053"/>
                    </a:lnTo>
                    <a:lnTo>
                      <a:pt x="12731" y="9129"/>
                    </a:lnTo>
                    <a:lnTo>
                      <a:pt x="12845" y="9280"/>
                    </a:lnTo>
                    <a:lnTo>
                      <a:pt x="12933" y="9470"/>
                    </a:lnTo>
                    <a:lnTo>
                      <a:pt x="13009" y="9672"/>
                    </a:lnTo>
                    <a:lnTo>
                      <a:pt x="13072" y="9887"/>
                    </a:lnTo>
                    <a:lnTo>
                      <a:pt x="13110" y="10127"/>
                    </a:lnTo>
                    <a:lnTo>
                      <a:pt x="13136" y="10368"/>
                    </a:lnTo>
                    <a:lnTo>
                      <a:pt x="13136" y="10633"/>
                    </a:lnTo>
                    <a:lnTo>
                      <a:pt x="13123" y="10899"/>
                    </a:lnTo>
                    <a:lnTo>
                      <a:pt x="13098" y="11164"/>
                    </a:lnTo>
                    <a:lnTo>
                      <a:pt x="13047" y="11430"/>
                    </a:lnTo>
                    <a:lnTo>
                      <a:pt x="12984" y="11695"/>
                    </a:lnTo>
                    <a:lnTo>
                      <a:pt x="12883" y="11961"/>
                    </a:lnTo>
                    <a:lnTo>
                      <a:pt x="12782" y="12201"/>
                    </a:lnTo>
                    <a:lnTo>
                      <a:pt x="12668" y="12403"/>
                    </a:lnTo>
                    <a:lnTo>
                      <a:pt x="12541" y="12567"/>
                    </a:lnTo>
                    <a:lnTo>
                      <a:pt x="12402" y="12719"/>
                    </a:lnTo>
                    <a:lnTo>
                      <a:pt x="12263" y="12833"/>
                    </a:lnTo>
                    <a:lnTo>
                      <a:pt x="12124" y="12934"/>
                    </a:lnTo>
                    <a:lnTo>
                      <a:pt x="11985" y="12997"/>
                    </a:lnTo>
                    <a:lnTo>
                      <a:pt x="11846" y="13061"/>
                    </a:lnTo>
                    <a:lnTo>
                      <a:pt x="11720" y="13098"/>
                    </a:lnTo>
                    <a:lnTo>
                      <a:pt x="11593" y="13124"/>
                    </a:lnTo>
                    <a:lnTo>
                      <a:pt x="11492" y="13136"/>
                    </a:lnTo>
                    <a:lnTo>
                      <a:pt x="11252" y="13136"/>
                    </a:lnTo>
                    <a:lnTo>
                      <a:pt x="11201" y="13124"/>
                    </a:lnTo>
                    <a:lnTo>
                      <a:pt x="11201" y="13124"/>
                    </a:lnTo>
                    <a:lnTo>
                      <a:pt x="13237" y="15020"/>
                    </a:lnTo>
                    <a:lnTo>
                      <a:pt x="13439" y="14641"/>
                    </a:lnTo>
                    <a:lnTo>
                      <a:pt x="13667" y="14186"/>
                    </a:lnTo>
                    <a:lnTo>
                      <a:pt x="13945" y="13592"/>
                    </a:lnTo>
                    <a:lnTo>
                      <a:pt x="14261" y="12896"/>
                    </a:lnTo>
                    <a:lnTo>
                      <a:pt x="14602" y="12087"/>
                    </a:lnTo>
                    <a:lnTo>
                      <a:pt x="14779" y="11657"/>
                    </a:lnTo>
                    <a:lnTo>
                      <a:pt x="14943" y="11215"/>
                    </a:lnTo>
                    <a:lnTo>
                      <a:pt x="15108" y="10760"/>
                    </a:lnTo>
                    <a:lnTo>
                      <a:pt x="15260" y="10292"/>
                    </a:lnTo>
                    <a:lnTo>
                      <a:pt x="15411" y="9824"/>
                    </a:lnTo>
                    <a:lnTo>
                      <a:pt x="15550" y="9344"/>
                    </a:lnTo>
                    <a:lnTo>
                      <a:pt x="15677" y="8876"/>
                    </a:lnTo>
                    <a:lnTo>
                      <a:pt x="15778" y="8395"/>
                    </a:lnTo>
                    <a:lnTo>
                      <a:pt x="15866" y="7928"/>
                    </a:lnTo>
                    <a:lnTo>
                      <a:pt x="15930" y="7473"/>
                    </a:lnTo>
                    <a:lnTo>
                      <a:pt x="15980" y="7017"/>
                    </a:lnTo>
                    <a:lnTo>
                      <a:pt x="15993" y="6588"/>
                    </a:lnTo>
                    <a:lnTo>
                      <a:pt x="15980" y="6158"/>
                    </a:lnTo>
                    <a:lnTo>
                      <a:pt x="15968" y="5955"/>
                    </a:lnTo>
                    <a:lnTo>
                      <a:pt x="15942" y="5766"/>
                    </a:lnTo>
                    <a:lnTo>
                      <a:pt x="15904" y="5564"/>
                    </a:lnTo>
                    <a:lnTo>
                      <a:pt x="15866" y="5387"/>
                    </a:lnTo>
                    <a:lnTo>
                      <a:pt x="15816" y="5210"/>
                    </a:lnTo>
                    <a:lnTo>
                      <a:pt x="15765" y="5033"/>
                    </a:lnTo>
                    <a:lnTo>
                      <a:pt x="15689" y="4868"/>
                    </a:lnTo>
                    <a:lnTo>
                      <a:pt x="15614" y="4704"/>
                    </a:lnTo>
                    <a:lnTo>
                      <a:pt x="15525" y="4552"/>
                    </a:lnTo>
                    <a:lnTo>
                      <a:pt x="15424" y="4413"/>
                    </a:lnTo>
                    <a:lnTo>
                      <a:pt x="15323" y="4274"/>
                    </a:lnTo>
                    <a:lnTo>
                      <a:pt x="15196" y="4148"/>
                    </a:lnTo>
                    <a:lnTo>
                      <a:pt x="15070" y="4034"/>
                    </a:lnTo>
                    <a:lnTo>
                      <a:pt x="14931" y="3920"/>
                    </a:lnTo>
                    <a:lnTo>
                      <a:pt x="14918" y="3819"/>
                    </a:lnTo>
                    <a:lnTo>
                      <a:pt x="14893" y="3528"/>
                    </a:lnTo>
                    <a:lnTo>
                      <a:pt x="14855" y="3338"/>
                    </a:lnTo>
                    <a:lnTo>
                      <a:pt x="14804" y="3111"/>
                    </a:lnTo>
                    <a:lnTo>
                      <a:pt x="14729" y="2858"/>
                    </a:lnTo>
                    <a:lnTo>
                      <a:pt x="14640" y="2593"/>
                    </a:lnTo>
                    <a:lnTo>
                      <a:pt x="14514" y="2314"/>
                    </a:lnTo>
                    <a:lnTo>
                      <a:pt x="14362" y="2036"/>
                    </a:lnTo>
                    <a:lnTo>
                      <a:pt x="14286" y="1897"/>
                    </a:lnTo>
                    <a:lnTo>
                      <a:pt x="14185" y="1745"/>
                    </a:lnTo>
                    <a:lnTo>
                      <a:pt x="14084" y="1606"/>
                    </a:lnTo>
                    <a:lnTo>
                      <a:pt x="13957" y="1467"/>
                    </a:lnTo>
                    <a:lnTo>
                      <a:pt x="13831" y="1341"/>
                    </a:lnTo>
                    <a:lnTo>
                      <a:pt x="13705" y="1202"/>
                    </a:lnTo>
                    <a:lnTo>
                      <a:pt x="13553" y="1075"/>
                    </a:lnTo>
                    <a:lnTo>
                      <a:pt x="13401" y="949"/>
                    </a:lnTo>
                    <a:lnTo>
                      <a:pt x="13224" y="835"/>
                    </a:lnTo>
                    <a:lnTo>
                      <a:pt x="13047" y="721"/>
                    </a:lnTo>
                    <a:lnTo>
                      <a:pt x="12857" y="608"/>
                    </a:lnTo>
                    <a:lnTo>
                      <a:pt x="12643" y="519"/>
                    </a:lnTo>
                    <a:lnTo>
                      <a:pt x="12402" y="431"/>
                    </a:lnTo>
                    <a:lnTo>
                      <a:pt x="12124" y="342"/>
                    </a:lnTo>
                    <a:lnTo>
                      <a:pt x="11808" y="279"/>
                    </a:lnTo>
                    <a:lnTo>
                      <a:pt x="11454" y="216"/>
                    </a:lnTo>
                    <a:lnTo>
                      <a:pt x="11062" y="165"/>
                    </a:lnTo>
                    <a:lnTo>
                      <a:pt x="10645" y="115"/>
                    </a:lnTo>
                    <a:lnTo>
                      <a:pt x="10203" y="77"/>
                    </a:lnTo>
                    <a:lnTo>
                      <a:pt x="9735" y="51"/>
                    </a:lnTo>
                    <a:lnTo>
                      <a:pt x="8749" y="13"/>
                    </a:lnTo>
                    <a:lnTo>
                      <a:pt x="769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5816500" y="2368375"/>
                <a:ext cx="72075" cy="96750"/>
              </a:xfrm>
              <a:custGeom>
                <a:rect b="b" l="l" r="r" t="t"/>
                <a:pathLst>
                  <a:path extrusionOk="0" h="3870" w="2883">
                    <a:moveTo>
                      <a:pt x="2883" y="1"/>
                    </a:moveTo>
                    <a:lnTo>
                      <a:pt x="2858" y="140"/>
                    </a:lnTo>
                    <a:lnTo>
                      <a:pt x="2820" y="266"/>
                    </a:lnTo>
                    <a:lnTo>
                      <a:pt x="2756" y="393"/>
                    </a:lnTo>
                    <a:lnTo>
                      <a:pt x="2693" y="506"/>
                    </a:lnTo>
                    <a:lnTo>
                      <a:pt x="2617" y="620"/>
                    </a:lnTo>
                    <a:lnTo>
                      <a:pt x="2529" y="734"/>
                    </a:lnTo>
                    <a:lnTo>
                      <a:pt x="2428" y="835"/>
                    </a:lnTo>
                    <a:lnTo>
                      <a:pt x="2327" y="949"/>
                    </a:lnTo>
                    <a:lnTo>
                      <a:pt x="2112" y="1139"/>
                    </a:lnTo>
                    <a:lnTo>
                      <a:pt x="1859" y="1316"/>
                    </a:lnTo>
                    <a:lnTo>
                      <a:pt x="1606" y="1480"/>
                    </a:lnTo>
                    <a:lnTo>
                      <a:pt x="1353" y="1619"/>
                    </a:lnTo>
                    <a:lnTo>
                      <a:pt x="1100" y="1745"/>
                    </a:lnTo>
                    <a:lnTo>
                      <a:pt x="847" y="1859"/>
                    </a:lnTo>
                    <a:lnTo>
                      <a:pt x="418" y="2023"/>
                    </a:lnTo>
                    <a:lnTo>
                      <a:pt x="114" y="2125"/>
                    </a:lnTo>
                    <a:lnTo>
                      <a:pt x="0" y="2163"/>
                    </a:lnTo>
                    <a:lnTo>
                      <a:pt x="89" y="3869"/>
                    </a:lnTo>
                    <a:lnTo>
                      <a:pt x="342" y="3793"/>
                    </a:lnTo>
                    <a:lnTo>
                      <a:pt x="582" y="3718"/>
                    </a:lnTo>
                    <a:lnTo>
                      <a:pt x="809" y="3616"/>
                    </a:lnTo>
                    <a:lnTo>
                      <a:pt x="1024" y="3503"/>
                    </a:lnTo>
                    <a:lnTo>
                      <a:pt x="1214" y="3389"/>
                    </a:lnTo>
                    <a:lnTo>
                      <a:pt x="1404" y="3262"/>
                    </a:lnTo>
                    <a:lnTo>
                      <a:pt x="1568" y="3123"/>
                    </a:lnTo>
                    <a:lnTo>
                      <a:pt x="1720" y="2972"/>
                    </a:lnTo>
                    <a:lnTo>
                      <a:pt x="1871" y="2833"/>
                    </a:lnTo>
                    <a:lnTo>
                      <a:pt x="1998" y="2668"/>
                    </a:lnTo>
                    <a:lnTo>
                      <a:pt x="2112" y="2504"/>
                    </a:lnTo>
                    <a:lnTo>
                      <a:pt x="2225" y="2352"/>
                    </a:lnTo>
                    <a:lnTo>
                      <a:pt x="2314" y="2175"/>
                    </a:lnTo>
                    <a:lnTo>
                      <a:pt x="2402" y="2011"/>
                    </a:lnTo>
                    <a:lnTo>
                      <a:pt x="2478" y="1846"/>
                    </a:lnTo>
                    <a:lnTo>
                      <a:pt x="2554" y="1682"/>
                    </a:lnTo>
                    <a:lnTo>
                      <a:pt x="2668" y="1353"/>
                    </a:lnTo>
                    <a:lnTo>
                      <a:pt x="2756" y="1050"/>
                    </a:lnTo>
                    <a:lnTo>
                      <a:pt x="2807" y="759"/>
                    </a:lnTo>
                    <a:lnTo>
                      <a:pt x="2845" y="519"/>
                    </a:lnTo>
                    <a:lnTo>
                      <a:pt x="2870" y="304"/>
                    </a:lnTo>
                    <a:lnTo>
                      <a:pt x="2883" y="140"/>
                    </a:lnTo>
                    <a:lnTo>
                      <a:pt x="2883" y="1"/>
                    </a:lnTo>
                    <a:close/>
                  </a:path>
                </a:pathLst>
              </a:custGeom>
              <a:solidFill>
                <a:srgbClr val="BF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5805750" y="2429375"/>
                <a:ext cx="187775" cy="122350"/>
              </a:xfrm>
              <a:custGeom>
                <a:rect b="b" l="l" r="r" t="t"/>
                <a:pathLst>
                  <a:path extrusionOk="0" h="4894" w="7511">
                    <a:moveTo>
                      <a:pt x="6360" y="1"/>
                    </a:moveTo>
                    <a:lnTo>
                      <a:pt x="1315" y="3073"/>
                    </a:lnTo>
                    <a:lnTo>
                      <a:pt x="582" y="1910"/>
                    </a:lnTo>
                    <a:lnTo>
                      <a:pt x="0" y="2694"/>
                    </a:lnTo>
                    <a:lnTo>
                      <a:pt x="0" y="4312"/>
                    </a:lnTo>
                    <a:lnTo>
                      <a:pt x="1290" y="3680"/>
                    </a:lnTo>
                    <a:lnTo>
                      <a:pt x="3654" y="4893"/>
                    </a:lnTo>
                    <a:lnTo>
                      <a:pt x="7510" y="1404"/>
                    </a:lnTo>
                    <a:lnTo>
                      <a:pt x="636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5643300" y="3539400"/>
                <a:ext cx="750025" cy="1660300"/>
              </a:xfrm>
              <a:custGeom>
                <a:rect b="b" l="l" r="r" t="t"/>
                <a:pathLst>
                  <a:path extrusionOk="0" h="66412" w="30001">
                    <a:moveTo>
                      <a:pt x="0" y="0"/>
                    </a:moveTo>
                    <a:lnTo>
                      <a:pt x="5171" y="66412"/>
                    </a:lnTo>
                    <a:lnTo>
                      <a:pt x="13401" y="66412"/>
                    </a:lnTo>
                    <a:lnTo>
                      <a:pt x="13401" y="28636"/>
                    </a:lnTo>
                    <a:lnTo>
                      <a:pt x="21164" y="66412"/>
                    </a:lnTo>
                    <a:lnTo>
                      <a:pt x="30001" y="66412"/>
                    </a:lnTo>
                    <a:lnTo>
                      <a:pt x="25285" y="28484"/>
                    </a:lnTo>
                    <a:lnTo>
                      <a:pt x="225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6214425" y="5144675"/>
                <a:ext cx="156150" cy="91375"/>
              </a:xfrm>
              <a:custGeom>
                <a:rect b="b" l="l" r="r" t="t"/>
                <a:pathLst>
                  <a:path extrusionOk="0" h="3655" w="6246">
                    <a:moveTo>
                      <a:pt x="0" y="1"/>
                    </a:moveTo>
                    <a:lnTo>
                      <a:pt x="835" y="3654"/>
                    </a:lnTo>
                    <a:lnTo>
                      <a:pt x="6246" y="3654"/>
                    </a:lnTo>
                    <a:lnTo>
                      <a:pt x="5715" y="1"/>
                    </a:lnTo>
                    <a:close/>
                  </a:path>
                </a:pathLst>
              </a:custGeom>
              <a:solidFill>
                <a:srgbClr val="01131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6018150" y="5236025"/>
                <a:ext cx="377700" cy="201675"/>
              </a:xfrm>
              <a:custGeom>
                <a:rect b="b" l="l" r="r" t="t"/>
                <a:pathLst>
                  <a:path extrusionOk="0" h="8067" w="15108">
                    <a:moveTo>
                      <a:pt x="8686" y="0"/>
                    </a:moveTo>
                    <a:lnTo>
                      <a:pt x="8306" y="456"/>
                    </a:lnTo>
                    <a:lnTo>
                      <a:pt x="8129" y="633"/>
                    </a:lnTo>
                    <a:lnTo>
                      <a:pt x="7624" y="1113"/>
                    </a:lnTo>
                    <a:lnTo>
                      <a:pt x="7270" y="1442"/>
                    </a:lnTo>
                    <a:lnTo>
                      <a:pt x="6852" y="1808"/>
                    </a:lnTo>
                    <a:lnTo>
                      <a:pt x="6385" y="2200"/>
                    </a:lnTo>
                    <a:lnTo>
                      <a:pt x="5866" y="2630"/>
                    </a:lnTo>
                    <a:lnTo>
                      <a:pt x="5310" y="3060"/>
                    </a:lnTo>
                    <a:lnTo>
                      <a:pt x="4729" y="3490"/>
                    </a:lnTo>
                    <a:lnTo>
                      <a:pt x="4122" y="3907"/>
                    </a:lnTo>
                    <a:lnTo>
                      <a:pt x="3806" y="4109"/>
                    </a:lnTo>
                    <a:lnTo>
                      <a:pt x="3490" y="4312"/>
                    </a:lnTo>
                    <a:lnTo>
                      <a:pt x="3161" y="4501"/>
                    </a:lnTo>
                    <a:lnTo>
                      <a:pt x="2845" y="4678"/>
                    </a:lnTo>
                    <a:lnTo>
                      <a:pt x="2516" y="4842"/>
                    </a:lnTo>
                    <a:lnTo>
                      <a:pt x="2200" y="5007"/>
                    </a:lnTo>
                    <a:lnTo>
                      <a:pt x="1871" y="5146"/>
                    </a:lnTo>
                    <a:lnTo>
                      <a:pt x="1555" y="5272"/>
                    </a:lnTo>
                    <a:lnTo>
                      <a:pt x="1239" y="5386"/>
                    </a:lnTo>
                    <a:lnTo>
                      <a:pt x="923" y="5475"/>
                    </a:lnTo>
                    <a:lnTo>
                      <a:pt x="0" y="8066"/>
                    </a:lnTo>
                    <a:lnTo>
                      <a:pt x="8711" y="8066"/>
                    </a:lnTo>
                    <a:lnTo>
                      <a:pt x="10974" y="7611"/>
                    </a:lnTo>
                    <a:lnTo>
                      <a:pt x="11631" y="8066"/>
                    </a:lnTo>
                    <a:lnTo>
                      <a:pt x="15007" y="8066"/>
                    </a:lnTo>
                    <a:lnTo>
                      <a:pt x="15032" y="7826"/>
                    </a:lnTo>
                    <a:lnTo>
                      <a:pt x="15070" y="7143"/>
                    </a:lnTo>
                    <a:lnTo>
                      <a:pt x="15083" y="6676"/>
                    </a:lnTo>
                    <a:lnTo>
                      <a:pt x="15095" y="6132"/>
                    </a:lnTo>
                    <a:lnTo>
                      <a:pt x="15108" y="5550"/>
                    </a:lnTo>
                    <a:lnTo>
                      <a:pt x="15095" y="4918"/>
                    </a:lnTo>
                    <a:lnTo>
                      <a:pt x="15070" y="4261"/>
                    </a:lnTo>
                    <a:lnTo>
                      <a:pt x="15020" y="3591"/>
                    </a:lnTo>
                    <a:lnTo>
                      <a:pt x="14944" y="2921"/>
                    </a:lnTo>
                    <a:lnTo>
                      <a:pt x="14906" y="2579"/>
                    </a:lnTo>
                    <a:lnTo>
                      <a:pt x="14843" y="2251"/>
                    </a:lnTo>
                    <a:lnTo>
                      <a:pt x="14792" y="1935"/>
                    </a:lnTo>
                    <a:lnTo>
                      <a:pt x="14716" y="1619"/>
                    </a:lnTo>
                    <a:lnTo>
                      <a:pt x="14640" y="1315"/>
                    </a:lnTo>
                    <a:lnTo>
                      <a:pt x="14552" y="1024"/>
                    </a:lnTo>
                    <a:lnTo>
                      <a:pt x="14451" y="746"/>
                    </a:lnTo>
                    <a:lnTo>
                      <a:pt x="14349" y="481"/>
                    </a:lnTo>
                    <a:lnTo>
                      <a:pt x="14223" y="228"/>
                    </a:lnTo>
                    <a:lnTo>
                      <a:pt x="14097"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5812700" y="5144675"/>
                <a:ext cx="134975" cy="91375"/>
              </a:xfrm>
              <a:custGeom>
                <a:rect b="b" l="l" r="r" t="t"/>
                <a:pathLst>
                  <a:path extrusionOk="0" h="3655" w="5399">
                    <a:moveTo>
                      <a:pt x="1" y="1"/>
                    </a:moveTo>
                    <a:lnTo>
                      <a:pt x="1" y="3654"/>
                    </a:lnTo>
                    <a:lnTo>
                      <a:pt x="5399" y="3654"/>
                    </a:lnTo>
                    <a:lnTo>
                      <a:pt x="5399" y="1"/>
                    </a:lnTo>
                    <a:close/>
                  </a:path>
                </a:pathLst>
              </a:custGeom>
              <a:solidFill>
                <a:srgbClr val="01131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5595575" y="5236025"/>
                <a:ext cx="377400" cy="201675"/>
              </a:xfrm>
              <a:custGeom>
                <a:rect b="b" l="l" r="r" t="t"/>
                <a:pathLst>
                  <a:path extrusionOk="0" h="8067" w="15096">
                    <a:moveTo>
                      <a:pt x="8686" y="0"/>
                    </a:moveTo>
                    <a:lnTo>
                      <a:pt x="8306" y="456"/>
                    </a:lnTo>
                    <a:lnTo>
                      <a:pt x="8117" y="633"/>
                    </a:lnTo>
                    <a:lnTo>
                      <a:pt x="7624" y="1113"/>
                    </a:lnTo>
                    <a:lnTo>
                      <a:pt x="7257" y="1442"/>
                    </a:lnTo>
                    <a:lnTo>
                      <a:pt x="6852" y="1808"/>
                    </a:lnTo>
                    <a:lnTo>
                      <a:pt x="6385" y="2200"/>
                    </a:lnTo>
                    <a:lnTo>
                      <a:pt x="5866" y="2630"/>
                    </a:lnTo>
                    <a:lnTo>
                      <a:pt x="5310" y="3060"/>
                    </a:lnTo>
                    <a:lnTo>
                      <a:pt x="4729" y="3490"/>
                    </a:lnTo>
                    <a:lnTo>
                      <a:pt x="4109" y="3907"/>
                    </a:lnTo>
                    <a:lnTo>
                      <a:pt x="3793" y="4109"/>
                    </a:lnTo>
                    <a:lnTo>
                      <a:pt x="3477" y="4312"/>
                    </a:lnTo>
                    <a:lnTo>
                      <a:pt x="3161" y="4501"/>
                    </a:lnTo>
                    <a:lnTo>
                      <a:pt x="2845" y="4678"/>
                    </a:lnTo>
                    <a:lnTo>
                      <a:pt x="2516" y="4842"/>
                    </a:lnTo>
                    <a:lnTo>
                      <a:pt x="2187" y="5007"/>
                    </a:lnTo>
                    <a:lnTo>
                      <a:pt x="1871" y="5146"/>
                    </a:lnTo>
                    <a:lnTo>
                      <a:pt x="1543" y="5272"/>
                    </a:lnTo>
                    <a:lnTo>
                      <a:pt x="1227" y="5386"/>
                    </a:lnTo>
                    <a:lnTo>
                      <a:pt x="910" y="5475"/>
                    </a:lnTo>
                    <a:lnTo>
                      <a:pt x="0" y="8066"/>
                    </a:lnTo>
                    <a:lnTo>
                      <a:pt x="8711" y="8066"/>
                    </a:lnTo>
                    <a:lnTo>
                      <a:pt x="10961" y="7611"/>
                    </a:lnTo>
                    <a:lnTo>
                      <a:pt x="11631" y="8066"/>
                    </a:lnTo>
                    <a:lnTo>
                      <a:pt x="15007" y="8066"/>
                    </a:lnTo>
                    <a:lnTo>
                      <a:pt x="15020" y="7826"/>
                    </a:lnTo>
                    <a:lnTo>
                      <a:pt x="15070" y="7143"/>
                    </a:lnTo>
                    <a:lnTo>
                      <a:pt x="15083" y="6676"/>
                    </a:lnTo>
                    <a:lnTo>
                      <a:pt x="15095" y="6132"/>
                    </a:lnTo>
                    <a:lnTo>
                      <a:pt x="15095" y="5550"/>
                    </a:lnTo>
                    <a:lnTo>
                      <a:pt x="15095" y="4918"/>
                    </a:lnTo>
                    <a:lnTo>
                      <a:pt x="15057" y="4261"/>
                    </a:lnTo>
                    <a:lnTo>
                      <a:pt x="15020" y="3591"/>
                    </a:lnTo>
                    <a:lnTo>
                      <a:pt x="14944" y="2921"/>
                    </a:lnTo>
                    <a:lnTo>
                      <a:pt x="14893" y="2579"/>
                    </a:lnTo>
                    <a:lnTo>
                      <a:pt x="14843" y="2251"/>
                    </a:lnTo>
                    <a:lnTo>
                      <a:pt x="14779" y="1935"/>
                    </a:lnTo>
                    <a:lnTo>
                      <a:pt x="14716" y="1619"/>
                    </a:lnTo>
                    <a:lnTo>
                      <a:pt x="14628" y="1315"/>
                    </a:lnTo>
                    <a:lnTo>
                      <a:pt x="14539" y="1024"/>
                    </a:lnTo>
                    <a:lnTo>
                      <a:pt x="14451" y="746"/>
                    </a:lnTo>
                    <a:lnTo>
                      <a:pt x="14337" y="481"/>
                    </a:lnTo>
                    <a:lnTo>
                      <a:pt x="14223" y="228"/>
                    </a:lnTo>
                    <a:lnTo>
                      <a:pt x="14084"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5240325" y="2525475"/>
                <a:ext cx="939975" cy="644150"/>
              </a:xfrm>
              <a:custGeom>
                <a:rect b="b" l="l" r="r" t="t"/>
                <a:pathLst>
                  <a:path extrusionOk="0" h="25766" w="37599">
                    <a:moveTo>
                      <a:pt x="32466" y="0"/>
                    </a:moveTo>
                    <a:lnTo>
                      <a:pt x="32226" y="13"/>
                    </a:lnTo>
                    <a:lnTo>
                      <a:pt x="31998" y="25"/>
                    </a:lnTo>
                    <a:lnTo>
                      <a:pt x="31758" y="63"/>
                    </a:lnTo>
                    <a:lnTo>
                      <a:pt x="31530" y="114"/>
                    </a:lnTo>
                    <a:lnTo>
                      <a:pt x="31290" y="164"/>
                    </a:lnTo>
                    <a:lnTo>
                      <a:pt x="31075" y="228"/>
                    </a:lnTo>
                    <a:lnTo>
                      <a:pt x="30848" y="303"/>
                    </a:lnTo>
                    <a:lnTo>
                      <a:pt x="30633" y="392"/>
                    </a:lnTo>
                    <a:lnTo>
                      <a:pt x="30418" y="480"/>
                    </a:lnTo>
                    <a:lnTo>
                      <a:pt x="30203" y="594"/>
                    </a:lnTo>
                    <a:lnTo>
                      <a:pt x="30001" y="708"/>
                    </a:lnTo>
                    <a:lnTo>
                      <a:pt x="29798" y="834"/>
                    </a:lnTo>
                    <a:lnTo>
                      <a:pt x="29609" y="961"/>
                    </a:lnTo>
                    <a:lnTo>
                      <a:pt x="29419" y="1113"/>
                    </a:lnTo>
                    <a:lnTo>
                      <a:pt x="29242" y="1264"/>
                    </a:lnTo>
                    <a:lnTo>
                      <a:pt x="29065" y="1429"/>
                    </a:lnTo>
                    <a:lnTo>
                      <a:pt x="28901" y="1593"/>
                    </a:lnTo>
                    <a:lnTo>
                      <a:pt x="28736" y="1770"/>
                    </a:lnTo>
                    <a:lnTo>
                      <a:pt x="28597" y="1960"/>
                    </a:lnTo>
                    <a:lnTo>
                      <a:pt x="28446" y="2149"/>
                    </a:lnTo>
                    <a:lnTo>
                      <a:pt x="28319" y="2352"/>
                    </a:lnTo>
                    <a:lnTo>
                      <a:pt x="28193" y="2554"/>
                    </a:lnTo>
                    <a:lnTo>
                      <a:pt x="28079" y="2769"/>
                    </a:lnTo>
                    <a:lnTo>
                      <a:pt x="27978" y="2996"/>
                    </a:lnTo>
                    <a:lnTo>
                      <a:pt x="27877" y="3224"/>
                    </a:lnTo>
                    <a:lnTo>
                      <a:pt x="27801" y="3464"/>
                    </a:lnTo>
                    <a:lnTo>
                      <a:pt x="23528" y="16511"/>
                    </a:lnTo>
                    <a:lnTo>
                      <a:pt x="518" y="13603"/>
                    </a:lnTo>
                    <a:lnTo>
                      <a:pt x="0" y="20569"/>
                    </a:lnTo>
                    <a:lnTo>
                      <a:pt x="898" y="20898"/>
                    </a:lnTo>
                    <a:lnTo>
                      <a:pt x="1947" y="21252"/>
                    </a:lnTo>
                    <a:lnTo>
                      <a:pt x="3338" y="21707"/>
                    </a:lnTo>
                    <a:lnTo>
                      <a:pt x="5007" y="22238"/>
                    </a:lnTo>
                    <a:lnTo>
                      <a:pt x="5929" y="22516"/>
                    </a:lnTo>
                    <a:lnTo>
                      <a:pt x="6903" y="22807"/>
                    </a:lnTo>
                    <a:lnTo>
                      <a:pt x="7927" y="23098"/>
                    </a:lnTo>
                    <a:lnTo>
                      <a:pt x="9002" y="23401"/>
                    </a:lnTo>
                    <a:lnTo>
                      <a:pt x="10089" y="23692"/>
                    </a:lnTo>
                    <a:lnTo>
                      <a:pt x="11227" y="23970"/>
                    </a:lnTo>
                    <a:lnTo>
                      <a:pt x="12377" y="24248"/>
                    </a:lnTo>
                    <a:lnTo>
                      <a:pt x="13540" y="24514"/>
                    </a:lnTo>
                    <a:lnTo>
                      <a:pt x="14716" y="24754"/>
                    </a:lnTo>
                    <a:lnTo>
                      <a:pt x="15892" y="24994"/>
                    </a:lnTo>
                    <a:lnTo>
                      <a:pt x="17067" y="25197"/>
                    </a:lnTo>
                    <a:lnTo>
                      <a:pt x="18231" y="25374"/>
                    </a:lnTo>
                    <a:lnTo>
                      <a:pt x="19381" y="25525"/>
                    </a:lnTo>
                    <a:lnTo>
                      <a:pt x="19950" y="25589"/>
                    </a:lnTo>
                    <a:lnTo>
                      <a:pt x="20506" y="25639"/>
                    </a:lnTo>
                    <a:lnTo>
                      <a:pt x="21062" y="25677"/>
                    </a:lnTo>
                    <a:lnTo>
                      <a:pt x="21619" y="25715"/>
                    </a:lnTo>
                    <a:lnTo>
                      <a:pt x="22150" y="25740"/>
                    </a:lnTo>
                    <a:lnTo>
                      <a:pt x="22681" y="25753"/>
                    </a:lnTo>
                    <a:lnTo>
                      <a:pt x="23199" y="25766"/>
                    </a:lnTo>
                    <a:lnTo>
                      <a:pt x="23717" y="25753"/>
                    </a:lnTo>
                    <a:lnTo>
                      <a:pt x="24210" y="25740"/>
                    </a:lnTo>
                    <a:lnTo>
                      <a:pt x="24691" y="25702"/>
                    </a:lnTo>
                    <a:lnTo>
                      <a:pt x="25171" y="25664"/>
                    </a:lnTo>
                    <a:lnTo>
                      <a:pt x="25626" y="25614"/>
                    </a:lnTo>
                    <a:lnTo>
                      <a:pt x="26069" y="25538"/>
                    </a:lnTo>
                    <a:lnTo>
                      <a:pt x="26499" y="25462"/>
                    </a:lnTo>
                    <a:lnTo>
                      <a:pt x="26916" y="25361"/>
                    </a:lnTo>
                    <a:lnTo>
                      <a:pt x="27308" y="25247"/>
                    </a:lnTo>
                    <a:lnTo>
                      <a:pt x="27687" y="25121"/>
                    </a:lnTo>
                    <a:lnTo>
                      <a:pt x="28054" y="24982"/>
                    </a:lnTo>
                    <a:lnTo>
                      <a:pt x="28294" y="24868"/>
                    </a:lnTo>
                    <a:lnTo>
                      <a:pt x="28534" y="24741"/>
                    </a:lnTo>
                    <a:lnTo>
                      <a:pt x="28762" y="24615"/>
                    </a:lnTo>
                    <a:lnTo>
                      <a:pt x="29002" y="24476"/>
                    </a:lnTo>
                    <a:lnTo>
                      <a:pt x="29230" y="24312"/>
                    </a:lnTo>
                    <a:lnTo>
                      <a:pt x="29457" y="24147"/>
                    </a:lnTo>
                    <a:lnTo>
                      <a:pt x="29672" y="23970"/>
                    </a:lnTo>
                    <a:lnTo>
                      <a:pt x="29887" y="23781"/>
                    </a:lnTo>
                    <a:lnTo>
                      <a:pt x="30114" y="23591"/>
                    </a:lnTo>
                    <a:lnTo>
                      <a:pt x="30317" y="23389"/>
                    </a:lnTo>
                    <a:lnTo>
                      <a:pt x="30532" y="23174"/>
                    </a:lnTo>
                    <a:lnTo>
                      <a:pt x="30734" y="22946"/>
                    </a:lnTo>
                    <a:lnTo>
                      <a:pt x="30936" y="22706"/>
                    </a:lnTo>
                    <a:lnTo>
                      <a:pt x="31139" y="22466"/>
                    </a:lnTo>
                    <a:lnTo>
                      <a:pt x="31530" y="21960"/>
                    </a:lnTo>
                    <a:lnTo>
                      <a:pt x="31910" y="21429"/>
                    </a:lnTo>
                    <a:lnTo>
                      <a:pt x="32276" y="20860"/>
                    </a:lnTo>
                    <a:lnTo>
                      <a:pt x="32630" y="20279"/>
                    </a:lnTo>
                    <a:lnTo>
                      <a:pt x="32972" y="19659"/>
                    </a:lnTo>
                    <a:lnTo>
                      <a:pt x="33300" y="19027"/>
                    </a:lnTo>
                    <a:lnTo>
                      <a:pt x="33616" y="18370"/>
                    </a:lnTo>
                    <a:lnTo>
                      <a:pt x="33933" y="17712"/>
                    </a:lnTo>
                    <a:lnTo>
                      <a:pt x="34223" y="17030"/>
                    </a:lnTo>
                    <a:lnTo>
                      <a:pt x="34514" y="16334"/>
                    </a:lnTo>
                    <a:lnTo>
                      <a:pt x="34780" y="15626"/>
                    </a:lnTo>
                    <a:lnTo>
                      <a:pt x="35045" y="14918"/>
                    </a:lnTo>
                    <a:lnTo>
                      <a:pt x="35298" y="14198"/>
                    </a:lnTo>
                    <a:lnTo>
                      <a:pt x="35538" y="13477"/>
                    </a:lnTo>
                    <a:lnTo>
                      <a:pt x="35766" y="12769"/>
                    </a:lnTo>
                    <a:lnTo>
                      <a:pt x="35981" y="12048"/>
                    </a:lnTo>
                    <a:lnTo>
                      <a:pt x="36196" y="11340"/>
                    </a:lnTo>
                    <a:lnTo>
                      <a:pt x="36385" y="10632"/>
                    </a:lnTo>
                    <a:lnTo>
                      <a:pt x="36575" y="9937"/>
                    </a:lnTo>
                    <a:lnTo>
                      <a:pt x="36929" y="8572"/>
                    </a:lnTo>
                    <a:lnTo>
                      <a:pt x="37232" y="7282"/>
                    </a:lnTo>
                    <a:lnTo>
                      <a:pt x="37498" y="6068"/>
                    </a:lnTo>
                    <a:lnTo>
                      <a:pt x="37536" y="5828"/>
                    </a:lnTo>
                    <a:lnTo>
                      <a:pt x="37574" y="5588"/>
                    </a:lnTo>
                    <a:lnTo>
                      <a:pt x="37586" y="5348"/>
                    </a:lnTo>
                    <a:lnTo>
                      <a:pt x="37599" y="5108"/>
                    </a:lnTo>
                    <a:lnTo>
                      <a:pt x="37599" y="4867"/>
                    </a:lnTo>
                    <a:lnTo>
                      <a:pt x="37586" y="4627"/>
                    </a:lnTo>
                    <a:lnTo>
                      <a:pt x="37561" y="4387"/>
                    </a:lnTo>
                    <a:lnTo>
                      <a:pt x="37523" y="4159"/>
                    </a:lnTo>
                    <a:lnTo>
                      <a:pt x="37485" y="3932"/>
                    </a:lnTo>
                    <a:lnTo>
                      <a:pt x="37422" y="3704"/>
                    </a:lnTo>
                    <a:lnTo>
                      <a:pt x="37359" y="3477"/>
                    </a:lnTo>
                    <a:lnTo>
                      <a:pt x="37283" y="3262"/>
                    </a:lnTo>
                    <a:lnTo>
                      <a:pt x="37194" y="3047"/>
                    </a:lnTo>
                    <a:lnTo>
                      <a:pt x="37093" y="2832"/>
                    </a:lnTo>
                    <a:lnTo>
                      <a:pt x="36992" y="2630"/>
                    </a:lnTo>
                    <a:lnTo>
                      <a:pt x="36878" y="2427"/>
                    </a:lnTo>
                    <a:lnTo>
                      <a:pt x="36752" y="2225"/>
                    </a:lnTo>
                    <a:lnTo>
                      <a:pt x="36613" y="2035"/>
                    </a:lnTo>
                    <a:lnTo>
                      <a:pt x="36474" y="1858"/>
                    </a:lnTo>
                    <a:lnTo>
                      <a:pt x="36322" y="1681"/>
                    </a:lnTo>
                    <a:lnTo>
                      <a:pt x="36170" y="1504"/>
                    </a:lnTo>
                    <a:lnTo>
                      <a:pt x="35993" y="1340"/>
                    </a:lnTo>
                    <a:lnTo>
                      <a:pt x="35829" y="1188"/>
                    </a:lnTo>
                    <a:lnTo>
                      <a:pt x="35639" y="1037"/>
                    </a:lnTo>
                    <a:lnTo>
                      <a:pt x="35450" y="898"/>
                    </a:lnTo>
                    <a:lnTo>
                      <a:pt x="35260" y="771"/>
                    </a:lnTo>
                    <a:lnTo>
                      <a:pt x="35045" y="645"/>
                    </a:lnTo>
                    <a:lnTo>
                      <a:pt x="34843" y="531"/>
                    </a:lnTo>
                    <a:lnTo>
                      <a:pt x="34615" y="430"/>
                    </a:lnTo>
                    <a:lnTo>
                      <a:pt x="34400" y="341"/>
                    </a:lnTo>
                    <a:lnTo>
                      <a:pt x="34160" y="253"/>
                    </a:lnTo>
                    <a:lnTo>
                      <a:pt x="33933" y="190"/>
                    </a:lnTo>
                    <a:lnTo>
                      <a:pt x="33680" y="126"/>
                    </a:lnTo>
                    <a:lnTo>
                      <a:pt x="33439" y="76"/>
                    </a:lnTo>
                    <a:lnTo>
                      <a:pt x="33199" y="38"/>
                    </a:lnTo>
                    <a:lnTo>
                      <a:pt x="32959" y="13"/>
                    </a:lnTo>
                    <a:lnTo>
                      <a:pt x="3271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5042450" y="2808650"/>
                <a:ext cx="214000" cy="231075"/>
              </a:xfrm>
              <a:custGeom>
                <a:rect b="b" l="l" r="r" t="t"/>
                <a:pathLst>
                  <a:path extrusionOk="0" h="9243" w="8560">
                    <a:moveTo>
                      <a:pt x="3187" y="1"/>
                    </a:moveTo>
                    <a:lnTo>
                      <a:pt x="3035" y="13"/>
                    </a:lnTo>
                    <a:lnTo>
                      <a:pt x="2909" y="26"/>
                    </a:lnTo>
                    <a:lnTo>
                      <a:pt x="2808" y="64"/>
                    </a:lnTo>
                    <a:lnTo>
                      <a:pt x="2732" y="102"/>
                    </a:lnTo>
                    <a:lnTo>
                      <a:pt x="2668" y="165"/>
                    </a:lnTo>
                    <a:lnTo>
                      <a:pt x="2631" y="228"/>
                    </a:lnTo>
                    <a:lnTo>
                      <a:pt x="2605" y="304"/>
                    </a:lnTo>
                    <a:lnTo>
                      <a:pt x="2605" y="393"/>
                    </a:lnTo>
                    <a:lnTo>
                      <a:pt x="2618" y="481"/>
                    </a:lnTo>
                    <a:lnTo>
                      <a:pt x="2656" y="582"/>
                    </a:lnTo>
                    <a:lnTo>
                      <a:pt x="2694" y="683"/>
                    </a:lnTo>
                    <a:lnTo>
                      <a:pt x="2757" y="785"/>
                    </a:lnTo>
                    <a:lnTo>
                      <a:pt x="2833" y="873"/>
                    </a:lnTo>
                    <a:lnTo>
                      <a:pt x="2909" y="974"/>
                    </a:lnTo>
                    <a:lnTo>
                      <a:pt x="3010" y="1050"/>
                    </a:lnTo>
                    <a:lnTo>
                      <a:pt x="3111" y="1139"/>
                    </a:lnTo>
                    <a:lnTo>
                      <a:pt x="3225" y="1202"/>
                    </a:lnTo>
                    <a:lnTo>
                      <a:pt x="3351" y="1265"/>
                    </a:lnTo>
                    <a:lnTo>
                      <a:pt x="3478" y="1316"/>
                    </a:lnTo>
                    <a:lnTo>
                      <a:pt x="3604" y="1341"/>
                    </a:lnTo>
                    <a:lnTo>
                      <a:pt x="3869" y="1391"/>
                    </a:lnTo>
                    <a:lnTo>
                      <a:pt x="4122" y="1467"/>
                    </a:lnTo>
                    <a:lnTo>
                      <a:pt x="4363" y="1543"/>
                    </a:lnTo>
                    <a:lnTo>
                      <a:pt x="4577" y="1632"/>
                    </a:lnTo>
                    <a:lnTo>
                      <a:pt x="4881" y="1758"/>
                    </a:lnTo>
                    <a:lnTo>
                      <a:pt x="5007" y="1821"/>
                    </a:lnTo>
                    <a:lnTo>
                      <a:pt x="4350" y="1657"/>
                    </a:lnTo>
                    <a:lnTo>
                      <a:pt x="3667" y="1493"/>
                    </a:lnTo>
                    <a:lnTo>
                      <a:pt x="2871" y="1328"/>
                    </a:lnTo>
                    <a:lnTo>
                      <a:pt x="2454" y="1240"/>
                    </a:lnTo>
                    <a:lnTo>
                      <a:pt x="2049" y="1176"/>
                    </a:lnTo>
                    <a:lnTo>
                      <a:pt x="1644" y="1113"/>
                    </a:lnTo>
                    <a:lnTo>
                      <a:pt x="1278" y="1075"/>
                    </a:lnTo>
                    <a:lnTo>
                      <a:pt x="949" y="1063"/>
                    </a:lnTo>
                    <a:lnTo>
                      <a:pt x="671" y="1063"/>
                    </a:lnTo>
                    <a:lnTo>
                      <a:pt x="545" y="1075"/>
                    </a:lnTo>
                    <a:lnTo>
                      <a:pt x="443" y="1101"/>
                    </a:lnTo>
                    <a:lnTo>
                      <a:pt x="355" y="1126"/>
                    </a:lnTo>
                    <a:lnTo>
                      <a:pt x="292" y="1164"/>
                    </a:lnTo>
                    <a:lnTo>
                      <a:pt x="191" y="1265"/>
                    </a:lnTo>
                    <a:lnTo>
                      <a:pt x="115" y="1366"/>
                    </a:lnTo>
                    <a:lnTo>
                      <a:pt x="51" y="1480"/>
                    </a:lnTo>
                    <a:lnTo>
                      <a:pt x="14" y="1594"/>
                    </a:lnTo>
                    <a:lnTo>
                      <a:pt x="1" y="1720"/>
                    </a:lnTo>
                    <a:lnTo>
                      <a:pt x="1" y="1847"/>
                    </a:lnTo>
                    <a:lnTo>
                      <a:pt x="26" y="1986"/>
                    </a:lnTo>
                    <a:lnTo>
                      <a:pt x="77" y="2112"/>
                    </a:lnTo>
                    <a:lnTo>
                      <a:pt x="140" y="2238"/>
                    </a:lnTo>
                    <a:lnTo>
                      <a:pt x="216" y="2352"/>
                    </a:lnTo>
                    <a:lnTo>
                      <a:pt x="317" y="2466"/>
                    </a:lnTo>
                    <a:lnTo>
                      <a:pt x="431" y="2580"/>
                    </a:lnTo>
                    <a:lnTo>
                      <a:pt x="557" y="2668"/>
                    </a:lnTo>
                    <a:lnTo>
                      <a:pt x="709" y="2744"/>
                    </a:lnTo>
                    <a:lnTo>
                      <a:pt x="873" y="2807"/>
                    </a:lnTo>
                    <a:lnTo>
                      <a:pt x="1050" y="2858"/>
                    </a:lnTo>
                    <a:lnTo>
                      <a:pt x="1012" y="2871"/>
                    </a:lnTo>
                    <a:lnTo>
                      <a:pt x="886" y="2896"/>
                    </a:lnTo>
                    <a:lnTo>
                      <a:pt x="722" y="2946"/>
                    </a:lnTo>
                    <a:lnTo>
                      <a:pt x="633" y="2984"/>
                    </a:lnTo>
                    <a:lnTo>
                      <a:pt x="532" y="3035"/>
                    </a:lnTo>
                    <a:lnTo>
                      <a:pt x="443" y="3098"/>
                    </a:lnTo>
                    <a:lnTo>
                      <a:pt x="342" y="3161"/>
                    </a:lnTo>
                    <a:lnTo>
                      <a:pt x="254" y="3250"/>
                    </a:lnTo>
                    <a:lnTo>
                      <a:pt x="178" y="3351"/>
                    </a:lnTo>
                    <a:lnTo>
                      <a:pt x="102" y="3465"/>
                    </a:lnTo>
                    <a:lnTo>
                      <a:pt x="51" y="3591"/>
                    </a:lnTo>
                    <a:lnTo>
                      <a:pt x="14" y="3730"/>
                    </a:lnTo>
                    <a:lnTo>
                      <a:pt x="1" y="3895"/>
                    </a:lnTo>
                    <a:lnTo>
                      <a:pt x="14" y="4059"/>
                    </a:lnTo>
                    <a:lnTo>
                      <a:pt x="39" y="4211"/>
                    </a:lnTo>
                    <a:lnTo>
                      <a:pt x="89" y="4350"/>
                    </a:lnTo>
                    <a:lnTo>
                      <a:pt x="165" y="4476"/>
                    </a:lnTo>
                    <a:lnTo>
                      <a:pt x="254" y="4577"/>
                    </a:lnTo>
                    <a:lnTo>
                      <a:pt x="342" y="4678"/>
                    </a:lnTo>
                    <a:lnTo>
                      <a:pt x="443" y="4767"/>
                    </a:lnTo>
                    <a:lnTo>
                      <a:pt x="557" y="4843"/>
                    </a:lnTo>
                    <a:lnTo>
                      <a:pt x="658" y="4906"/>
                    </a:lnTo>
                    <a:lnTo>
                      <a:pt x="759" y="4957"/>
                    </a:lnTo>
                    <a:lnTo>
                      <a:pt x="949" y="5032"/>
                    </a:lnTo>
                    <a:lnTo>
                      <a:pt x="1075" y="5083"/>
                    </a:lnTo>
                    <a:lnTo>
                      <a:pt x="1126" y="5096"/>
                    </a:lnTo>
                    <a:lnTo>
                      <a:pt x="1113" y="5146"/>
                    </a:lnTo>
                    <a:lnTo>
                      <a:pt x="1075" y="5285"/>
                    </a:lnTo>
                    <a:lnTo>
                      <a:pt x="1038" y="5500"/>
                    </a:lnTo>
                    <a:lnTo>
                      <a:pt x="1025" y="5614"/>
                    </a:lnTo>
                    <a:lnTo>
                      <a:pt x="1025" y="5753"/>
                    </a:lnTo>
                    <a:lnTo>
                      <a:pt x="1038" y="5892"/>
                    </a:lnTo>
                    <a:lnTo>
                      <a:pt x="1050" y="6044"/>
                    </a:lnTo>
                    <a:lnTo>
                      <a:pt x="1088" y="6196"/>
                    </a:lnTo>
                    <a:lnTo>
                      <a:pt x="1151" y="6335"/>
                    </a:lnTo>
                    <a:lnTo>
                      <a:pt x="1227" y="6486"/>
                    </a:lnTo>
                    <a:lnTo>
                      <a:pt x="1341" y="6625"/>
                    </a:lnTo>
                    <a:lnTo>
                      <a:pt x="1467" y="6764"/>
                    </a:lnTo>
                    <a:lnTo>
                      <a:pt x="1632" y="6891"/>
                    </a:lnTo>
                    <a:lnTo>
                      <a:pt x="1644" y="6941"/>
                    </a:lnTo>
                    <a:lnTo>
                      <a:pt x="1670" y="7068"/>
                    </a:lnTo>
                    <a:lnTo>
                      <a:pt x="1720" y="7258"/>
                    </a:lnTo>
                    <a:lnTo>
                      <a:pt x="1758" y="7371"/>
                    </a:lnTo>
                    <a:lnTo>
                      <a:pt x="1821" y="7498"/>
                    </a:lnTo>
                    <a:lnTo>
                      <a:pt x="1885" y="7612"/>
                    </a:lnTo>
                    <a:lnTo>
                      <a:pt x="1960" y="7738"/>
                    </a:lnTo>
                    <a:lnTo>
                      <a:pt x="2049" y="7864"/>
                    </a:lnTo>
                    <a:lnTo>
                      <a:pt x="2150" y="7978"/>
                    </a:lnTo>
                    <a:lnTo>
                      <a:pt x="2277" y="8092"/>
                    </a:lnTo>
                    <a:lnTo>
                      <a:pt x="2416" y="8193"/>
                    </a:lnTo>
                    <a:lnTo>
                      <a:pt x="2580" y="8282"/>
                    </a:lnTo>
                    <a:lnTo>
                      <a:pt x="2757" y="8357"/>
                    </a:lnTo>
                    <a:lnTo>
                      <a:pt x="2972" y="8421"/>
                    </a:lnTo>
                    <a:lnTo>
                      <a:pt x="3263" y="8497"/>
                    </a:lnTo>
                    <a:lnTo>
                      <a:pt x="3983" y="8636"/>
                    </a:lnTo>
                    <a:lnTo>
                      <a:pt x="4830" y="8787"/>
                    </a:lnTo>
                    <a:lnTo>
                      <a:pt x="5715" y="8926"/>
                    </a:lnTo>
                    <a:lnTo>
                      <a:pt x="7258" y="9154"/>
                    </a:lnTo>
                    <a:lnTo>
                      <a:pt x="7915" y="9242"/>
                    </a:lnTo>
                    <a:lnTo>
                      <a:pt x="8560" y="2289"/>
                    </a:lnTo>
                    <a:lnTo>
                      <a:pt x="8269" y="2049"/>
                    </a:lnTo>
                    <a:lnTo>
                      <a:pt x="7940" y="1783"/>
                    </a:lnTo>
                    <a:lnTo>
                      <a:pt x="7536" y="1480"/>
                    </a:lnTo>
                    <a:lnTo>
                      <a:pt x="7081" y="1151"/>
                    </a:lnTo>
                    <a:lnTo>
                      <a:pt x="6840" y="999"/>
                    </a:lnTo>
                    <a:lnTo>
                      <a:pt x="6600" y="848"/>
                    </a:lnTo>
                    <a:lnTo>
                      <a:pt x="6360" y="709"/>
                    </a:lnTo>
                    <a:lnTo>
                      <a:pt x="6120" y="595"/>
                    </a:lnTo>
                    <a:lnTo>
                      <a:pt x="5892" y="494"/>
                    </a:lnTo>
                    <a:lnTo>
                      <a:pt x="5677" y="418"/>
                    </a:lnTo>
                    <a:lnTo>
                      <a:pt x="5248" y="304"/>
                    </a:lnTo>
                    <a:lnTo>
                      <a:pt x="4805" y="203"/>
                    </a:lnTo>
                    <a:lnTo>
                      <a:pt x="4350" y="115"/>
                    </a:lnTo>
                    <a:lnTo>
                      <a:pt x="3920" y="39"/>
                    </a:lnTo>
                    <a:lnTo>
                      <a:pt x="3528" y="1"/>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4988425" y="2625650"/>
                <a:ext cx="141300" cy="203575"/>
              </a:xfrm>
              <a:custGeom>
                <a:rect b="b" l="l" r="r" t="t"/>
                <a:pathLst>
                  <a:path extrusionOk="0" h="8143" w="5652">
                    <a:moveTo>
                      <a:pt x="1075" y="1"/>
                    </a:moveTo>
                    <a:lnTo>
                      <a:pt x="973" y="13"/>
                    </a:lnTo>
                    <a:lnTo>
                      <a:pt x="860" y="26"/>
                    </a:lnTo>
                    <a:lnTo>
                      <a:pt x="759" y="51"/>
                    </a:lnTo>
                    <a:lnTo>
                      <a:pt x="657" y="102"/>
                    </a:lnTo>
                    <a:lnTo>
                      <a:pt x="544" y="152"/>
                    </a:lnTo>
                    <a:lnTo>
                      <a:pt x="455" y="228"/>
                    </a:lnTo>
                    <a:lnTo>
                      <a:pt x="367" y="329"/>
                    </a:lnTo>
                    <a:lnTo>
                      <a:pt x="278" y="443"/>
                    </a:lnTo>
                    <a:lnTo>
                      <a:pt x="215" y="582"/>
                    </a:lnTo>
                    <a:lnTo>
                      <a:pt x="152" y="734"/>
                    </a:lnTo>
                    <a:lnTo>
                      <a:pt x="126" y="886"/>
                    </a:lnTo>
                    <a:lnTo>
                      <a:pt x="101" y="1037"/>
                    </a:lnTo>
                    <a:lnTo>
                      <a:pt x="89" y="1189"/>
                    </a:lnTo>
                    <a:lnTo>
                      <a:pt x="101" y="1328"/>
                    </a:lnTo>
                    <a:lnTo>
                      <a:pt x="114" y="1467"/>
                    </a:lnTo>
                    <a:lnTo>
                      <a:pt x="126" y="1606"/>
                    </a:lnTo>
                    <a:lnTo>
                      <a:pt x="152" y="1720"/>
                    </a:lnTo>
                    <a:lnTo>
                      <a:pt x="215" y="1935"/>
                    </a:lnTo>
                    <a:lnTo>
                      <a:pt x="278" y="2112"/>
                    </a:lnTo>
                    <a:lnTo>
                      <a:pt x="354" y="2251"/>
                    </a:lnTo>
                    <a:lnTo>
                      <a:pt x="329" y="2276"/>
                    </a:lnTo>
                    <a:lnTo>
                      <a:pt x="253" y="2352"/>
                    </a:lnTo>
                    <a:lnTo>
                      <a:pt x="164" y="2479"/>
                    </a:lnTo>
                    <a:lnTo>
                      <a:pt x="114" y="2554"/>
                    </a:lnTo>
                    <a:lnTo>
                      <a:pt x="76" y="2656"/>
                    </a:lnTo>
                    <a:lnTo>
                      <a:pt x="38" y="2757"/>
                    </a:lnTo>
                    <a:lnTo>
                      <a:pt x="13" y="2883"/>
                    </a:lnTo>
                    <a:lnTo>
                      <a:pt x="0" y="3010"/>
                    </a:lnTo>
                    <a:lnTo>
                      <a:pt x="0" y="3149"/>
                    </a:lnTo>
                    <a:lnTo>
                      <a:pt x="25" y="3313"/>
                    </a:lnTo>
                    <a:lnTo>
                      <a:pt x="63" y="3477"/>
                    </a:lnTo>
                    <a:lnTo>
                      <a:pt x="126" y="3667"/>
                    </a:lnTo>
                    <a:lnTo>
                      <a:pt x="215" y="3857"/>
                    </a:lnTo>
                    <a:lnTo>
                      <a:pt x="164" y="3970"/>
                    </a:lnTo>
                    <a:lnTo>
                      <a:pt x="126" y="4097"/>
                    </a:lnTo>
                    <a:lnTo>
                      <a:pt x="101" y="4261"/>
                    </a:lnTo>
                    <a:lnTo>
                      <a:pt x="101" y="4350"/>
                    </a:lnTo>
                    <a:lnTo>
                      <a:pt x="101" y="4438"/>
                    </a:lnTo>
                    <a:lnTo>
                      <a:pt x="114" y="4527"/>
                    </a:lnTo>
                    <a:lnTo>
                      <a:pt x="126" y="4628"/>
                    </a:lnTo>
                    <a:lnTo>
                      <a:pt x="164" y="4716"/>
                    </a:lnTo>
                    <a:lnTo>
                      <a:pt x="215" y="4805"/>
                    </a:lnTo>
                    <a:lnTo>
                      <a:pt x="278" y="4893"/>
                    </a:lnTo>
                    <a:lnTo>
                      <a:pt x="354" y="4982"/>
                    </a:lnTo>
                    <a:lnTo>
                      <a:pt x="329" y="5032"/>
                    </a:lnTo>
                    <a:lnTo>
                      <a:pt x="278" y="5197"/>
                    </a:lnTo>
                    <a:lnTo>
                      <a:pt x="253" y="5298"/>
                    </a:lnTo>
                    <a:lnTo>
                      <a:pt x="240" y="5437"/>
                    </a:lnTo>
                    <a:lnTo>
                      <a:pt x="228" y="5576"/>
                    </a:lnTo>
                    <a:lnTo>
                      <a:pt x="240" y="5740"/>
                    </a:lnTo>
                    <a:lnTo>
                      <a:pt x="266" y="5917"/>
                    </a:lnTo>
                    <a:lnTo>
                      <a:pt x="303" y="6094"/>
                    </a:lnTo>
                    <a:lnTo>
                      <a:pt x="379" y="6284"/>
                    </a:lnTo>
                    <a:lnTo>
                      <a:pt x="480" y="6486"/>
                    </a:lnTo>
                    <a:lnTo>
                      <a:pt x="619" y="6676"/>
                    </a:lnTo>
                    <a:lnTo>
                      <a:pt x="695" y="6777"/>
                    </a:lnTo>
                    <a:lnTo>
                      <a:pt x="796" y="6878"/>
                    </a:lnTo>
                    <a:lnTo>
                      <a:pt x="898" y="6979"/>
                    </a:lnTo>
                    <a:lnTo>
                      <a:pt x="1011" y="7081"/>
                    </a:lnTo>
                    <a:lnTo>
                      <a:pt x="1125" y="7169"/>
                    </a:lnTo>
                    <a:lnTo>
                      <a:pt x="1264" y="7270"/>
                    </a:lnTo>
                    <a:lnTo>
                      <a:pt x="1555" y="7447"/>
                    </a:lnTo>
                    <a:lnTo>
                      <a:pt x="1846" y="7599"/>
                    </a:lnTo>
                    <a:lnTo>
                      <a:pt x="2137" y="7738"/>
                    </a:lnTo>
                    <a:lnTo>
                      <a:pt x="2427" y="7839"/>
                    </a:lnTo>
                    <a:lnTo>
                      <a:pt x="2706" y="7928"/>
                    </a:lnTo>
                    <a:lnTo>
                      <a:pt x="2971" y="7991"/>
                    </a:lnTo>
                    <a:lnTo>
                      <a:pt x="3236" y="8041"/>
                    </a:lnTo>
                    <a:lnTo>
                      <a:pt x="3477" y="8079"/>
                    </a:lnTo>
                    <a:lnTo>
                      <a:pt x="3704" y="8105"/>
                    </a:lnTo>
                    <a:lnTo>
                      <a:pt x="3907" y="8130"/>
                    </a:lnTo>
                    <a:lnTo>
                      <a:pt x="4248" y="8142"/>
                    </a:lnTo>
                    <a:lnTo>
                      <a:pt x="4475" y="8130"/>
                    </a:lnTo>
                    <a:lnTo>
                      <a:pt x="4551" y="8130"/>
                    </a:lnTo>
                    <a:lnTo>
                      <a:pt x="4008" y="6638"/>
                    </a:lnTo>
                    <a:lnTo>
                      <a:pt x="4261" y="6613"/>
                    </a:lnTo>
                    <a:lnTo>
                      <a:pt x="4501" y="6562"/>
                    </a:lnTo>
                    <a:lnTo>
                      <a:pt x="4615" y="6524"/>
                    </a:lnTo>
                    <a:lnTo>
                      <a:pt x="4716" y="6474"/>
                    </a:lnTo>
                    <a:lnTo>
                      <a:pt x="4817" y="6436"/>
                    </a:lnTo>
                    <a:lnTo>
                      <a:pt x="4905" y="6373"/>
                    </a:lnTo>
                    <a:lnTo>
                      <a:pt x="4981" y="6322"/>
                    </a:lnTo>
                    <a:lnTo>
                      <a:pt x="5044" y="6259"/>
                    </a:lnTo>
                    <a:lnTo>
                      <a:pt x="5095" y="6183"/>
                    </a:lnTo>
                    <a:lnTo>
                      <a:pt x="5133" y="6107"/>
                    </a:lnTo>
                    <a:lnTo>
                      <a:pt x="5158" y="6031"/>
                    </a:lnTo>
                    <a:lnTo>
                      <a:pt x="5171" y="5955"/>
                    </a:lnTo>
                    <a:lnTo>
                      <a:pt x="5158" y="5867"/>
                    </a:lnTo>
                    <a:lnTo>
                      <a:pt x="5120" y="5778"/>
                    </a:lnTo>
                    <a:lnTo>
                      <a:pt x="5070" y="5677"/>
                    </a:lnTo>
                    <a:lnTo>
                      <a:pt x="4994" y="5589"/>
                    </a:lnTo>
                    <a:lnTo>
                      <a:pt x="4905" y="5513"/>
                    </a:lnTo>
                    <a:lnTo>
                      <a:pt x="4804" y="5450"/>
                    </a:lnTo>
                    <a:lnTo>
                      <a:pt x="4690" y="5386"/>
                    </a:lnTo>
                    <a:lnTo>
                      <a:pt x="4577" y="5336"/>
                    </a:lnTo>
                    <a:lnTo>
                      <a:pt x="4336" y="5260"/>
                    </a:lnTo>
                    <a:lnTo>
                      <a:pt x="4109" y="5209"/>
                    </a:lnTo>
                    <a:lnTo>
                      <a:pt x="3907" y="5184"/>
                    </a:lnTo>
                    <a:lnTo>
                      <a:pt x="3730" y="5159"/>
                    </a:lnTo>
                    <a:lnTo>
                      <a:pt x="3730" y="5159"/>
                    </a:lnTo>
                    <a:lnTo>
                      <a:pt x="3957" y="5172"/>
                    </a:lnTo>
                    <a:lnTo>
                      <a:pt x="4185" y="5172"/>
                    </a:lnTo>
                    <a:lnTo>
                      <a:pt x="4463" y="5146"/>
                    </a:lnTo>
                    <a:lnTo>
                      <a:pt x="4602" y="5134"/>
                    </a:lnTo>
                    <a:lnTo>
                      <a:pt x="4741" y="5108"/>
                    </a:lnTo>
                    <a:lnTo>
                      <a:pt x="4867" y="5070"/>
                    </a:lnTo>
                    <a:lnTo>
                      <a:pt x="4994" y="5020"/>
                    </a:lnTo>
                    <a:lnTo>
                      <a:pt x="5108" y="4969"/>
                    </a:lnTo>
                    <a:lnTo>
                      <a:pt x="5196" y="4893"/>
                    </a:lnTo>
                    <a:lnTo>
                      <a:pt x="5272" y="4818"/>
                    </a:lnTo>
                    <a:lnTo>
                      <a:pt x="5297" y="4767"/>
                    </a:lnTo>
                    <a:lnTo>
                      <a:pt x="5323" y="4716"/>
                    </a:lnTo>
                    <a:lnTo>
                      <a:pt x="5348" y="4615"/>
                    </a:lnTo>
                    <a:lnTo>
                      <a:pt x="5360" y="4514"/>
                    </a:lnTo>
                    <a:lnTo>
                      <a:pt x="5360" y="4426"/>
                    </a:lnTo>
                    <a:lnTo>
                      <a:pt x="5348" y="4350"/>
                    </a:lnTo>
                    <a:lnTo>
                      <a:pt x="5335" y="4274"/>
                    </a:lnTo>
                    <a:lnTo>
                      <a:pt x="5310" y="4198"/>
                    </a:lnTo>
                    <a:lnTo>
                      <a:pt x="5234" y="4084"/>
                    </a:lnTo>
                    <a:lnTo>
                      <a:pt x="5158" y="3983"/>
                    </a:lnTo>
                    <a:lnTo>
                      <a:pt x="5095" y="3907"/>
                    </a:lnTo>
                    <a:lnTo>
                      <a:pt x="5019" y="3857"/>
                    </a:lnTo>
                    <a:lnTo>
                      <a:pt x="5133" y="3844"/>
                    </a:lnTo>
                    <a:lnTo>
                      <a:pt x="5234" y="3831"/>
                    </a:lnTo>
                    <a:lnTo>
                      <a:pt x="5335" y="3793"/>
                    </a:lnTo>
                    <a:lnTo>
                      <a:pt x="5411" y="3743"/>
                    </a:lnTo>
                    <a:lnTo>
                      <a:pt x="5487" y="3680"/>
                    </a:lnTo>
                    <a:lnTo>
                      <a:pt x="5550" y="3616"/>
                    </a:lnTo>
                    <a:lnTo>
                      <a:pt x="5601" y="3541"/>
                    </a:lnTo>
                    <a:lnTo>
                      <a:pt x="5639" y="3452"/>
                    </a:lnTo>
                    <a:lnTo>
                      <a:pt x="5651" y="3364"/>
                    </a:lnTo>
                    <a:lnTo>
                      <a:pt x="5651" y="3275"/>
                    </a:lnTo>
                    <a:lnTo>
                      <a:pt x="5639" y="3174"/>
                    </a:lnTo>
                    <a:lnTo>
                      <a:pt x="5601" y="3085"/>
                    </a:lnTo>
                    <a:lnTo>
                      <a:pt x="5537" y="2997"/>
                    </a:lnTo>
                    <a:lnTo>
                      <a:pt x="5449" y="2896"/>
                    </a:lnTo>
                    <a:lnTo>
                      <a:pt x="5348" y="2807"/>
                    </a:lnTo>
                    <a:lnTo>
                      <a:pt x="5209" y="2731"/>
                    </a:lnTo>
                    <a:lnTo>
                      <a:pt x="5044" y="2656"/>
                    </a:lnTo>
                    <a:lnTo>
                      <a:pt x="4855" y="2592"/>
                    </a:lnTo>
                    <a:lnTo>
                      <a:pt x="4652" y="2542"/>
                    </a:lnTo>
                    <a:lnTo>
                      <a:pt x="4438" y="2491"/>
                    </a:lnTo>
                    <a:lnTo>
                      <a:pt x="4210" y="2453"/>
                    </a:lnTo>
                    <a:lnTo>
                      <a:pt x="3982" y="2428"/>
                    </a:lnTo>
                    <a:lnTo>
                      <a:pt x="3527" y="2403"/>
                    </a:lnTo>
                    <a:lnTo>
                      <a:pt x="3110" y="2390"/>
                    </a:lnTo>
                    <a:lnTo>
                      <a:pt x="2453" y="2390"/>
                    </a:lnTo>
                    <a:lnTo>
                      <a:pt x="2326" y="2061"/>
                    </a:lnTo>
                    <a:lnTo>
                      <a:pt x="2883" y="2061"/>
                    </a:lnTo>
                    <a:lnTo>
                      <a:pt x="3325" y="2099"/>
                    </a:lnTo>
                    <a:lnTo>
                      <a:pt x="3578" y="2125"/>
                    </a:lnTo>
                    <a:lnTo>
                      <a:pt x="3856" y="2150"/>
                    </a:lnTo>
                    <a:lnTo>
                      <a:pt x="4020" y="2175"/>
                    </a:lnTo>
                    <a:lnTo>
                      <a:pt x="4185" y="2175"/>
                    </a:lnTo>
                    <a:lnTo>
                      <a:pt x="4349" y="2163"/>
                    </a:lnTo>
                    <a:lnTo>
                      <a:pt x="4513" y="2137"/>
                    </a:lnTo>
                    <a:lnTo>
                      <a:pt x="4665" y="2087"/>
                    </a:lnTo>
                    <a:lnTo>
                      <a:pt x="4804" y="2036"/>
                    </a:lnTo>
                    <a:lnTo>
                      <a:pt x="4931" y="1973"/>
                    </a:lnTo>
                    <a:lnTo>
                      <a:pt x="5044" y="1884"/>
                    </a:lnTo>
                    <a:lnTo>
                      <a:pt x="5120" y="1796"/>
                    </a:lnTo>
                    <a:lnTo>
                      <a:pt x="5158" y="1745"/>
                    </a:lnTo>
                    <a:lnTo>
                      <a:pt x="5183" y="1695"/>
                    </a:lnTo>
                    <a:lnTo>
                      <a:pt x="5196" y="1632"/>
                    </a:lnTo>
                    <a:lnTo>
                      <a:pt x="5209" y="1568"/>
                    </a:lnTo>
                    <a:lnTo>
                      <a:pt x="5209" y="1518"/>
                    </a:lnTo>
                    <a:lnTo>
                      <a:pt x="5196" y="1442"/>
                    </a:lnTo>
                    <a:lnTo>
                      <a:pt x="5183" y="1379"/>
                    </a:lnTo>
                    <a:lnTo>
                      <a:pt x="5158" y="1303"/>
                    </a:lnTo>
                    <a:lnTo>
                      <a:pt x="5108" y="1240"/>
                    </a:lnTo>
                    <a:lnTo>
                      <a:pt x="5070" y="1164"/>
                    </a:lnTo>
                    <a:lnTo>
                      <a:pt x="5006" y="1075"/>
                    </a:lnTo>
                    <a:lnTo>
                      <a:pt x="4931" y="999"/>
                    </a:lnTo>
                    <a:lnTo>
                      <a:pt x="4754" y="835"/>
                    </a:lnTo>
                    <a:lnTo>
                      <a:pt x="4640" y="747"/>
                    </a:lnTo>
                    <a:lnTo>
                      <a:pt x="4526" y="671"/>
                    </a:lnTo>
                    <a:lnTo>
                      <a:pt x="4286" y="532"/>
                    </a:lnTo>
                    <a:lnTo>
                      <a:pt x="4033" y="405"/>
                    </a:lnTo>
                    <a:lnTo>
                      <a:pt x="3767" y="317"/>
                    </a:lnTo>
                    <a:lnTo>
                      <a:pt x="3502" y="241"/>
                    </a:lnTo>
                    <a:lnTo>
                      <a:pt x="3224" y="178"/>
                    </a:lnTo>
                    <a:lnTo>
                      <a:pt x="2958" y="127"/>
                    </a:lnTo>
                    <a:lnTo>
                      <a:pt x="2693" y="89"/>
                    </a:lnTo>
                    <a:lnTo>
                      <a:pt x="2453" y="64"/>
                    </a:lnTo>
                    <a:lnTo>
                      <a:pt x="2225" y="51"/>
                    </a:lnTo>
                    <a:lnTo>
                      <a:pt x="1833" y="39"/>
                    </a:lnTo>
                    <a:lnTo>
                      <a:pt x="1580" y="39"/>
                    </a:lnTo>
                    <a:lnTo>
                      <a:pt x="1479" y="51"/>
                    </a:lnTo>
                    <a:lnTo>
                      <a:pt x="1441" y="39"/>
                    </a:lnTo>
                    <a:lnTo>
                      <a:pt x="1327" y="13"/>
                    </a:lnTo>
                    <a:lnTo>
                      <a:pt x="1163" y="1"/>
                    </a:lnTo>
                    <a:close/>
                  </a:path>
                </a:pathLst>
              </a:custGeom>
              <a:solidFill>
                <a:srgbClr val="BF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1625200" y="4389300"/>
                <a:ext cx="81250" cy="1087575"/>
              </a:xfrm>
              <a:custGeom>
                <a:rect b="b" l="l" r="r" t="t"/>
                <a:pathLst>
                  <a:path extrusionOk="0" h="43503" w="3250">
                    <a:moveTo>
                      <a:pt x="0" y="0"/>
                    </a:moveTo>
                    <a:lnTo>
                      <a:pt x="0" y="43503"/>
                    </a:lnTo>
                    <a:lnTo>
                      <a:pt x="3249" y="43503"/>
                    </a:lnTo>
                    <a:lnTo>
                      <a:pt x="324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1224125" y="4187650"/>
                <a:ext cx="869825" cy="262025"/>
              </a:xfrm>
              <a:custGeom>
                <a:rect b="b" l="l" r="r" t="t"/>
                <a:pathLst>
                  <a:path extrusionOk="0" h="10481" w="34793">
                    <a:moveTo>
                      <a:pt x="3262" y="0"/>
                    </a:moveTo>
                    <a:lnTo>
                      <a:pt x="3097" y="13"/>
                    </a:lnTo>
                    <a:lnTo>
                      <a:pt x="2933" y="25"/>
                    </a:lnTo>
                    <a:lnTo>
                      <a:pt x="2769" y="38"/>
                    </a:lnTo>
                    <a:lnTo>
                      <a:pt x="2604" y="76"/>
                    </a:lnTo>
                    <a:lnTo>
                      <a:pt x="2453" y="114"/>
                    </a:lnTo>
                    <a:lnTo>
                      <a:pt x="2288" y="152"/>
                    </a:lnTo>
                    <a:lnTo>
                      <a:pt x="2137" y="202"/>
                    </a:lnTo>
                    <a:lnTo>
                      <a:pt x="1998" y="266"/>
                    </a:lnTo>
                    <a:lnTo>
                      <a:pt x="1846" y="329"/>
                    </a:lnTo>
                    <a:lnTo>
                      <a:pt x="1707" y="405"/>
                    </a:lnTo>
                    <a:lnTo>
                      <a:pt x="1568" y="481"/>
                    </a:lnTo>
                    <a:lnTo>
                      <a:pt x="1441" y="556"/>
                    </a:lnTo>
                    <a:lnTo>
                      <a:pt x="1188" y="746"/>
                    </a:lnTo>
                    <a:lnTo>
                      <a:pt x="961" y="961"/>
                    </a:lnTo>
                    <a:lnTo>
                      <a:pt x="746" y="1189"/>
                    </a:lnTo>
                    <a:lnTo>
                      <a:pt x="556" y="1441"/>
                    </a:lnTo>
                    <a:lnTo>
                      <a:pt x="468" y="1580"/>
                    </a:lnTo>
                    <a:lnTo>
                      <a:pt x="392" y="1719"/>
                    </a:lnTo>
                    <a:lnTo>
                      <a:pt x="316" y="1859"/>
                    </a:lnTo>
                    <a:lnTo>
                      <a:pt x="253" y="1998"/>
                    </a:lnTo>
                    <a:lnTo>
                      <a:pt x="202" y="2149"/>
                    </a:lnTo>
                    <a:lnTo>
                      <a:pt x="152" y="2301"/>
                    </a:lnTo>
                    <a:lnTo>
                      <a:pt x="101" y="2453"/>
                    </a:lnTo>
                    <a:lnTo>
                      <a:pt x="63" y="2617"/>
                    </a:lnTo>
                    <a:lnTo>
                      <a:pt x="38" y="2769"/>
                    </a:lnTo>
                    <a:lnTo>
                      <a:pt x="13" y="2933"/>
                    </a:lnTo>
                    <a:lnTo>
                      <a:pt x="0" y="3098"/>
                    </a:lnTo>
                    <a:lnTo>
                      <a:pt x="0" y="3275"/>
                    </a:lnTo>
                    <a:lnTo>
                      <a:pt x="0" y="7219"/>
                    </a:lnTo>
                    <a:lnTo>
                      <a:pt x="0" y="7383"/>
                    </a:lnTo>
                    <a:lnTo>
                      <a:pt x="13" y="7548"/>
                    </a:lnTo>
                    <a:lnTo>
                      <a:pt x="38" y="7712"/>
                    </a:lnTo>
                    <a:lnTo>
                      <a:pt x="63" y="7876"/>
                    </a:lnTo>
                    <a:lnTo>
                      <a:pt x="101" y="8028"/>
                    </a:lnTo>
                    <a:lnTo>
                      <a:pt x="152" y="8180"/>
                    </a:lnTo>
                    <a:lnTo>
                      <a:pt x="202" y="8332"/>
                    </a:lnTo>
                    <a:lnTo>
                      <a:pt x="253" y="8483"/>
                    </a:lnTo>
                    <a:lnTo>
                      <a:pt x="316" y="8635"/>
                    </a:lnTo>
                    <a:lnTo>
                      <a:pt x="392" y="8774"/>
                    </a:lnTo>
                    <a:lnTo>
                      <a:pt x="468" y="8913"/>
                    </a:lnTo>
                    <a:lnTo>
                      <a:pt x="556" y="9040"/>
                    </a:lnTo>
                    <a:lnTo>
                      <a:pt x="746" y="9292"/>
                    </a:lnTo>
                    <a:lnTo>
                      <a:pt x="961" y="9520"/>
                    </a:lnTo>
                    <a:lnTo>
                      <a:pt x="1188" y="9735"/>
                    </a:lnTo>
                    <a:lnTo>
                      <a:pt x="1441" y="9925"/>
                    </a:lnTo>
                    <a:lnTo>
                      <a:pt x="1568" y="10000"/>
                    </a:lnTo>
                    <a:lnTo>
                      <a:pt x="1707" y="10089"/>
                    </a:lnTo>
                    <a:lnTo>
                      <a:pt x="1846" y="10152"/>
                    </a:lnTo>
                    <a:lnTo>
                      <a:pt x="1998" y="10228"/>
                    </a:lnTo>
                    <a:lnTo>
                      <a:pt x="2137" y="10278"/>
                    </a:lnTo>
                    <a:lnTo>
                      <a:pt x="2288" y="10329"/>
                    </a:lnTo>
                    <a:lnTo>
                      <a:pt x="2453" y="10380"/>
                    </a:lnTo>
                    <a:lnTo>
                      <a:pt x="2604" y="10418"/>
                    </a:lnTo>
                    <a:lnTo>
                      <a:pt x="2769" y="10443"/>
                    </a:lnTo>
                    <a:lnTo>
                      <a:pt x="2933" y="10468"/>
                    </a:lnTo>
                    <a:lnTo>
                      <a:pt x="3097" y="10481"/>
                    </a:lnTo>
                    <a:lnTo>
                      <a:pt x="31695" y="10481"/>
                    </a:lnTo>
                    <a:lnTo>
                      <a:pt x="31859" y="10468"/>
                    </a:lnTo>
                    <a:lnTo>
                      <a:pt x="32023" y="10443"/>
                    </a:lnTo>
                    <a:lnTo>
                      <a:pt x="32175" y="10418"/>
                    </a:lnTo>
                    <a:lnTo>
                      <a:pt x="32339" y="10380"/>
                    </a:lnTo>
                    <a:lnTo>
                      <a:pt x="32491" y="10329"/>
                    </a:lnTo>
                    <a:lnTo>
                      <a:pt x="32643" y="10278"/>
                    </a:lnTo>
                    <a:lnTo>
                      <a:pt x="32795" y="10228"/>
                    </a:lnTo>
                    <a:lnTo>
                      <a:pt x="32934" y="10152"/>
                    </a:lnTo>
                    <a:lnTo>
                      <a:pt x="33073" y="10089"/>
                    </a:lnTo>
                    <a:lnTo>
                      <a:pt x="33212" y="10000"/>
                    </a:lnTo>
                    <a:lnTo>
                      <a:pt x="33351" y="9925"/>
                    </a:lnTo>
                    <a:lnTo>
                      <a:pt x="33604" y="9735"/>
                    </a:lnTo>
                    <a:lnTo>
                      <a:pt x="33831" y="9520"/>
                    </a:lnTo>
                    <a:lnTo>
                      <a:pt x="34046" y="9292"/>
                    </a:lnTo>
                    <a:lnTo>
                      <a:pt x="34236" y="9040"/>
                    </a:lnTo>
                    <a:lnTo>
                      <a:pt x="34312" y="8913"/>
                    </a:lnTo>
                    <a:lnTo>
                      <a:pt x="34388" y="8774"/>
                    </a:lnTo>
                    <a:lnTo>
                      <a:pt x="34463" y="8635"/>
                    </a:lnTo>
                    <a:lnTo>
                      <a:pt x="34527" y="8483"/>
                    </a:lnTo>
                    <a:lnTo>
                      <a:pt x="34590" y="8332"/>
                    </a:lnTo>
                    <a:lnTo>
                      <a:pt x="34640" y="8180"/>
                    </a:lnTo>
                    <a:lnTo>
                      <a:pt x="34691" y="8028"/>
                    </a:lnTo>
                    <a:lnTo>
                      <a:pt x="34716" y="7876"/>
                    </a:lnTo>
                    <a:lnTo>
                      <a:pt x="34754" y="7712"/>
                    </a:lnTo>
                    <a:lnTo>
                      <a:pt x="34767" y="7548"/>
                    </a:lnTo>
                    <a:lnTo>
                      <a:pt x="34779" y="7383"/>
                    </a:lnTo>
                    <a:lnTo>
                      <a:pt x="34792" y="7219"/>
                    </a:lnTo>
                    <a:lnTo>
                      <a:pt x="34792" y="3275"/>
                    </a:lnTo>
                    <a:lnTo>
                      <a:pt x="34779" y="3098"/>
                    </a:lnTo>
                    <a:lnTo>
                      <a:pt x="34767" y="2933"/>
                    </a:lnTo>
                    <a:lnTo>
                      <a:pt x="34754" y="2769"/>
                    </a:lnTo>
                    <a:lnTo>
                      <a:pt x="34716" y="2617"/>
                    </a:lnTo>
                    <a:lnTo>
                      <a:pt x="34691" y="2453"/>
                    </a:lnTo>
                    <a:lnTo>
                      <a:pt x="34640" y="2301"/>
                    </a:lnTo>
                    <a:lnTo>
                      <a:pt x="34590" y="2149"/>
                    </a:lnTo>
                    <a:lnTo>
                      <a:pt x="34527" y="1998"/>
                    </a:lnTo>
                    <a:lnTo>
                      <a:pt x="34463" y="1859"/>
                    </a:lnTo>
                    <a:lnTo>
                      <a:pt x="34388" y="1719"/>
                    </a:lnTo>
                    <a:lnTo>
                      <a:pt x="34312" y="1580"/>
                    </a:lnTo>
                    <a:lnTo>
                      <a:pt x="34236" y="1441"/>
                    </a:lnTo>
                    <a:lnTo>
                      <a:pt x="34046" y="1189"/>
                    </a:lnTo>
                    <a:lnTo>
                      <a:pt x="33831" y="961"/>
                    </a:lnTo>
                    <a:lnTo>
                      <a:pt x="33604" y="746"/>
                    </a:lnTo>
                    <a:lnTo>
                      <a:pt x="33351" y="556"/>
                    </a:lnTo>
                    <a:lnTo>
                      <a:pt x="33212" y="481"/>
                    </a:lnTo>
                    <a:lnTo>
                      <a:pt x="33073" y="405"/>
                    </a:lnTo>
                    <a:lnTo>
                      <a:pt x="32934" y="329"/>
                    </a:lnTo>
                    <a:lnTo>
                      <a:pt x="32795" y="266"/>
                    </a:lnTo>
                    <a:lnTo>
                      <a:pt x="32643" y="202"/>
                    </a:lnTo>
                    <a:lnTo>
                      <a:pt x="32491" y="152"/>
                    </a:lnTo>
                    <a:lnTo>
                      <a:pt x="32339" y="114"/>
                    </a:lnTo>
                    <a:lnTo>
                      <a:pt x="32175" y="76"/>
                    </a:lnTo>
                    <a:lnTo>
                      <a:pt x="32023" y="38"/>
                    </a:lnTo>
                    <a:lnTo>
                      <a:pt x="31859" y="25"/>
                    </a:lnTo>
                    <a:lnTo>
                      <a:pt x="31695" y="13"/>
                    </a:lnTo>
                    <a:lnTo>
                      <a:pt x="3151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1673875" y="2937925"/>
                <a:ext cx="690625" cy="940625"/>
              </a:xfrm>
              <a:custGeom>
                <a:rect b="b" l="l" r="r" t="t"/>
                <a:pathLst>
                  <a:path extrusionOk="0" h="37625" w="27625">
                    <a:moveTo>
                      <a:pt x="2946" y="1"/>
                    </a:moveTo>
                    <a:lnTo>
                      <a:pt x="2744" y="13"/>
                    </a:lnTo>
                    <a:lnTo>
                      <a:pt x="2541" y="38"/>
                    </a:lnTo>
                    <a:lnTo>
                      <a:pt x="2339" y="64"/>
                    </a:lnTo>
                    <a:lnTo>
                      <a:pt x="2149" y="114"/>
                    </a:lnTo>
                    <a:lnTo>
                      <a:pt x="1947" y="178"/>
                    </a:lnTo>
                    <a:lnTo>
                      <a:pt x="1758" y="253"/>
                    </a:lnTo>
                    <a:lnTo>
                      <a:pt x="1581" y="355"/>
                    </a:lnTo>
                    <a:lnTo>
                      <a:pt x="1391" y="456"/>
                    </a:lnTo>
                    <a:lnTo>
                      <a:pt x="1214" y="569"/>
                    </a:lnTo>
                    <a:lnTo>
                      <a:pt x="1037" y="709"/>
                    </a:lnTo>
                    <a:lnTo>
                      <a:pt x="873" y="848"/>
                    </a:lnTo>
                    <a:lnTo>
                      <a:pt x="708" y="999"/>
                    </a:lnTo>
                    <a:lnTo>
                      <a:pt x="557" y="1176"/>
                    </a:lnTo>
                    <a:lnTo>
                      <a:pt x="405" y="1353"/>
                    </a:lnTo>
                    <a:lnTo>
                      <a:pt x="266" y="1556"/>
                    </a:lnTo>
                    <a:lnTo>
                      <a:pt x="127" y="1758"/>
                    </a:lnTo>
                    <a:lnTo>
                      <a:pt x="0" y="1973"/>
                    </a:lnTo>
                    <a:lnTo>
                      <a:pt x="63" y="6183"/>
                    </a:lnTo>
                    <a:lnTo>
                      <a:pt x="152" y="10519"/>
                    </a:lnTo>
                    <a:lnTo>
                      <a:pt x="253" y="15551"/>
                    </a:lnTo>
                    <a:lnTo>
                      <a:pt x="380" y="20646"/>
                    </a:lnTo>
                    <a:lnTo>
                      <a:pt x="443" y="23023"/>
                    </a:lnTo>
                    <a:lnTo>
                      <a:pt x="506" y="25197"/>
                    </a:lnTo>
                    <a:lnTo>
                      <a:pt x="569" y="27093"/>
                    </a:lnTo>
                    <a:lnTo>
                      <a:pt x="645" y="28623"/>
                    </a:lnTo>
                    <a:lnTo>
                      <a:pt x="708" y="29710"/>
                    </a:lnTo>
                    <a:lnTo>
                      <a:pt x="734" y="30064"/>
                    </a:lnTo>
                    <a:lnTo>
                      <a:pt x="771" y="30279"/>
                    </a:lnTo>
                    <a:lnTo>
                      <a:pt x="809" y="30355"/>
                    </a:lnTo>
                    <a:lnTo>
                      <a:pt x="873" y="30444"/>
                    </a:lnTo>
                    <a:lnTo>
                      <a:pt x="961" y="30520"/>
                    </a:lnTo>
                    <a:lnTo>
                      <a:pt x="1088" y="30621"/>
                    </a:lnTo>
                    <a:lnTo>
                      <a:pt x="1239" y="30722"/>
                    </a:lnTo>
                    <a:lnTo>
                      <a:pt x="1416" y="30823"/>
                    </a:lnTo>
                    <a:lnTo>
                      <a:pt x="1859" y="31038"/>
                    </a:lnTo>
                    <a:lnTo>
                      <a:pt x="2390" y="31278"/>
                    </a:lnTo>
                    <a:lnTo>
                      <a:pt x="3009" y="31531"/>
                    </a:lnTo>
                    <a:lnTo>
                      <a:pt x="3717" y="31797"/>
                    </a:lnTo>
                    <a:lnTo>
                      <a:pt x="4488" y="32087"/>
                    </a:lnTo>
                    <a:lnTo>
                      <a:pt x="5323" y="32378"/>
                    </a:lnTo>
                    <a:lnTo>
                      <a:pt x="6220" y="32669"/>
                    </a:lnTo>
                    <a:lnTo>
                      <a:pt x="7169" y="32972"/>
                    </a:lnTo>
                    <a:lnTo>
                      <a:pt x="8155" y="33288"/>
                    </a:lnTo>
                    <a:lnTo>
                      <a:pt x="10215" y="33908"/>
                    </a:lnTo>
                    <a:lnTo>
                      <a:pt x="12327" y="34540"/>
                    </a:lnTo>
                    <a:lnTo>
                      <a:pt x="14438" y="35134"/>
                    </a:lnTo>
                    <a:lnTo>
                      <a:pt x="16486" y="35703"/>
                    </a:lnTo>
                    <a:lnTo>
                      <a:pt x="18395" y="36234"/>
                    </a:lnTo>
                    <a:lnTo>
                      <a:pt x="20102" y="36689"/>
                    </a:lnTo>
                    <a:lnTo>
                      <a:pt x="22656" y="37372"/>
                    </a:lnTo>
                    <a:lnTo>
                      <a:pt x="23629" y="37625"/>
                    </a:lnTo>
                    <a:lnTo>
                      <a:pt x="27624" y="32467"/>
                    </a:lnTo>
                    <a:lnTo>
                      <a:pt x="8698" y="25450"/>
                    </a:lnTo>
                    <a:lnTo>
                      <a:pt x="8673" y="24527"/>
                    </a:lnTo>
                    <a:lnTo>
                      <a:pt x="8585" y="22100"/>
                    </a:lnTo>
                    <a:lnTo>
                      <a:pt x="8521" y="20456"/>
                    </a:lnTo>
                    <a:lnTo>
                      <a:pt x="8433" y="18610"/>
                    </a:lnTo>
                    <a:lnTo>
                      <a:pt x="8319" y="16613"/>
                    </a:lnTo>
                    <a:lnTo>
                      <a:pt x="8180" y="14527"/>
                    </a:lnTo>
                    <a:lnTo>
                      <a:pt x="8028" y="12415"/>
                    </a:lnTo>
                    <a:lnTo>
                      <a:pt x="7940" y="11366"/>
                    </a:lnTo>
                    <a:lnTo>
                      <a:pt x="7839" y="10329"/>
                    </a:lnTo>
                    <a:lnTo>
                      <a:pt x="7737" y="9318"/>
                    </a:lnTo>
                    <a:lnTo>
                      <a:pt x="7624" y="8345"/>
                    </a:lnTo>
                    <a:lnTo>
                      <a:pt x="7510" y="7396"/>
                    </a:lnTo>
                    <a:lnTo>
                      <a:pt x="7383" y="6499"/>
                    </a:lnTo>
                    <a:lnTo>
                      <a:pt x="7244" y="5639"/>
                    </a:lnTo>
                    <a:lnTo>
                      <a:pt x="7105" y="4855"/>
                    </a:lnTo>
                    <a:lnTo>
                      <a:pt x="6954" y="4122"/>
                    </a:lnTo>
                    <a:lnTo>
                      <a:pt x="6802" y="3465"/>
                    </a:lnTo>
                    <a:lnTo>
                      <a:pt x="6713" y="3174"/>
                    </a:lnTo>
                    <a:lnTo>
                      <a:pt x="6625" y="2896"/>
                    </a:lnTo>
                    <a:lnTo>
                      <a:pt x="6549" y="2643"/>
                    </a:lnTo>
                    <a:lnTo>
                      <a:pt x="6448" y="2415"/>
                    </a:lnTo>
                    <a:lnTo>
                      <a:pt x="6359" y="2200"/>
                    </a:lnTo>
                    <a:lnTo>
                      <a:pt x="6271" y="2023"/>
                    </a:lnTo>
                    <a:lnTo>
                      <a:pt x="6170" y="1859"/>
                    </a:lnTo>
                    <a:lnTo>
                      <a:pt x="6069" y="1733"/>
                    </a:lnTo>
                    <a:lnTo>
                      <a:pt x="5879" y="1505"/>
                    </a:lnTo>
                    <a:lnTo>
                      <a:pt x="5664" y="1290"/>
                    </a:lnTo>
                    <a:lnTo>
                      <a:pt x="5462" y="1100"/>
                    </a:lnTo>
                    <a:lnTo>
                      <a:pt x="5260" y="923"/>
                    </a:lnTo>
                    <a:lnTo>
                      <a:pt x="5045" y="759"/>
                    </a:lnTo>
                    <a:lnTo>
                      <a:pt x="4842" y="620"/>
                    </a:lnTo>
                    <a:lnTo>
                      <a:pt x="4627" y="494"/>
                    </a:lnTo>
                    <a:lnTo>
                      <a:pt x="4412" y="380"/>
                    </a:lnTo>
                    <a:lnTo>
                      <a:pt x="4210" y="279"/>
                    </a:lnTo>
                    <a:lnTo>
                      <a:pt x="3995" y="190"/>
                    </a:lnTo>
                    <a:lnTo>
                      <a:pt x="3780" y="127"/>
                    </a:lnTo>
                    <a:lnTo>
                      <a:pt x="3565" y="76"/>
                    </a:lnTo>
                    <a:lnTo>
                      <a:pt x="3363" y="38"/>
                    </a:lnTo>
                    <a:lnTo>
                      <a:pt x="3148" y="13"/>
                    </a:lnTo>
                    <a:lnTo>
                      <a:pt x="294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2371425" y="5160175"/>
                <a:ext cx="279725" cy="165950"/>
              </a:xfrm>
              <a:custGeom>
                <a:rect b="b" l="l" r="r" t="t"/>
                <a:pathLst>
                  <a:path extrusionOk="0" h="6638" w="11189">
                    <a:moveTo>
                      <a:pt x="3464" y="0"/>
                    </a:moveTo>
                    <a:lnTo>
                      <a:pt x="3060" y="25"/>
                    </a:lnTo>
                    <a:lnTo>
                      <a:pt x="2668" y="76"/>
                    </a:lnTo>
                    <a:lnTo>
                      <a:pt x="2289" y="139"/>
                    </a:lnTo>
                    <a:lnTo>
                      <a:pt x="1935" y="215"/>
                    </a:lnTo>
                    <a:lnTo>
                      <a:pt x="1606" y="278"/>
                    </a:lnTo>
                    <a:lnTo>
                      <a:pt x="1328" y="354"/>
                    </a:lnTo>
                    <a:lnTo>
                      <a:pt x="923" y="481"/>
                    </a:lnTo>
                    <a:lnTo>
                      <a:pt x="771" y="519"/>
                    </a:lnTo>
                    <a:lnTo>
                      <a:pt x="0" y="5222"/>
                    </a:lnTo>
                    <a:lnTo>
                      <a:pt x="291" y="5259"/>
                    </a:lnTo>
                    <a:lnTo>
                      <a:pt x="620" y="5310"/>
                    </a:lnTo>
                    <a:lnTo>
                      <a:pt x="1037" y="5373"/>
                    </a:lnTo>
                    <a:lnTo>
                      <a:pt x="1530" y="5487"/>
                    </a:lnTo>
                    <a:lnTo>
                      <a:pt x="2061" y="5613"/>
                    </a:lnTo>
                    <a:lnTo>
                      <a:pt x="2326" y="5689"/>
                    </a:lnTo>
                    <a:lnTo>
                      <a:pt x="2605" y="5778"/>
                    </a:lnTo>
                    <a:lnTo>
                      <a:pt x="2883" y="5879"/>
                    </a:lnTo>
                    <a:lnTo>
                      <a:pt x="3161" y="5993"/>
                    </a:lnTo>
                    <a:lnTo>
                      <a:pt x="3313" y="6043"/>
                    </a:lnTo>
                    <a:lnTo>
                      <a:pt x="3490" y="6094"/>
                    </a:lnTo>
                    <a:lnTo>
                      <a:pt x="3932" y="6208"/>
                    </a:lnTo>
                    <a:lnTo>
                      <a:pt x="4463" y="6309"/>
                    </a:lnTo>
                    <a:lnTo>
                      <a:pt x="5057" y="6397"/>
                    </a:lnTo>
                    <a:lnTo>
                      <a:pt x="5715" y="6473"/>
                    </a:lnTo>
                    <a:lnTo>
                      <a:pt x="6410" y="6536"/>
                    </a:lnTo>
                    <a:lnTo>
                      <a:pt x="7105" y="6600"/>
                    </a:lnTo>
                    <a:lnTo>
                      <a:pt x="7813" y="6625"/>
                    </a:lnTo>
                    <a:lnTo>
                      <a:pt x="8496" y="6638"/>
                    </a:lnTo>
                    <a:lnTo>
                      <a:pt x="9141" y="6638"/>
                    </a:lnTo>
                    <a:lnTo>
                      <a:pt x="9735" y="6600"/>
                    </a:lnTo>
                    <a:lnTo>
                      <a:pt x="10000" y="6574"/>
                    </a:lnTo>
                    <a:lnTo>
                      <a:pt x="10241" y="6536"/>
                    </a:lnTo>
                    <a:lnTo>
                      <a:pt x="10468" y="6498"/>
                    </a:lnTo>
                    <a:lnTo>
                      <a:pt x="10658" y="6448"/>
                    </a:lnTo>
                    <a:lnTo>
                      <a:pt x="10835" y="6397"/>
                    </a:lnTo>
                    <a:lnTo>
                      <a:pt x="10974" y="6334"/>
                    </a:lnTo>
                    <a:lnTo>
                      <a:pt x="11075" y="6258"/>
                    </a:lnTo>
                    <a:lnTo>
                      <a:pt x="11126" y="6220"/>
                    </a:lnTo>
                    <a:lnTo>
                      <a:pt x="11151" y="6182"/>
                    </a:lnTo>
                    <a:lnTo>
                      <a:pt x="11176" y="6132"/>
                    </a:lnTo>
                    <a:lnTo>
                      <a:pt x="11189" y="6081"/>
                    </a:lnTo>
                    <a:lnTo>
                      <a:pt x="11189" y="6043"/>
                    </a:lnTo>
                    <a:lnTo>
                      <a:pt x="11189" y="5993"/>
                    </a:lnTo>
                    <a:lnTo>
                      <a:pt x="11151" y="5879"/>
                    </a:lnTo>
                    <a:lnTo>
                      <a:pt x="11075" y="5740"/>
                    </a:lnTo>
                    <a:lnTo>
                      <a:pt x="10987" y="5601"/>
                    </a:lnTo>
                    <a:lnTo>
                      <a:pt x="10873" y="5436"/>
                    </a:lnTo>
                    <a:lnTo>
                      <a:pt x="10734" y="5259"/>
                    </a:lnTo>
                    <a:lnTo>
                      <a:pt x="10569" y="5070"/>
                    </a:lnTo>
                    <a:lnTo>
                      <a:pt x="10203" y="4665"/>
                    </a:lnTo>
                    <a:lnTo>
                      <a:pt x="9773" y="4223"/>
                    </a:lnTo>
                    <a:lnTo>
                      <a:pt x="9305" y="3768"/>
                    </a:lnTo>
                    <a:lnTo>
                      <a:pt x="8812" y="3300"/>
                    </a:lnTo>
                    <a:lnTo>
                      <a:pt x="8306" y="2845"/>
                    </a:lnTo>
                    <a:lnTo>
                      <a:pt x="7308" y="1960"/>
                    </a:lnTo>
                    <a:lnTo>
                      <a:pt x="6448" y="1227"/>
                    </a:lnTo>
                    <a:lnTo>
                      <a:pt x="5613" y="519"/>
                    </a:lnTo>
                    <a:lnTo>
                      <a:pt x="5474" y="417"/>
                    </a:lnTo>
                    <a:lnTo>
                      <a:pt x="5323" y="329"/>
                    </a:lnTo>
                    <a:lnTo>
                      <a:pt x="5171" y="253"/>
                    </a:lnTo>
                    <a:lnTo>
                      <a:pt x="5007" y="177"/>
                    </a:lnTo>
                    <a:lnTo>
                      <a:pt x="4830" y="127"/>
                    </a:lnTo>
                    <a:lnTo>
                      <a:pt x="4640" y="76"/>
                    </a:lnTo>
                    <a:lnTo>
                      <a:pt x="4450" y="51"/>
                    </a:lnTo>
                    <a:lnTo>
                      <a:pt x="4261" y="25"/>
                    </a:lnTo>
                    <a:lnTo>
                      <a:pt x="4071" y="0"/>
                    </a:lnTo>
                    <a:close/>
                  </a:path>
                </a:pathLst>
              </a:custGeom>
              <a:solidFill>
                <a:srgbClr val="5E3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2362875" y="5220525"/>
                <a:ext cx="470325" cy="230450"/>
              </a:xfrm>
              <a:custGeom>
                <a:rect b="b" l="l" r="r" t="t"/>
                <a:pathLst>
                  <a:path extrusionOk="0" h="9218" w="18813">
                    <a:moveTo>
                      <a:pt x="797" y="1"/>
                    </a:moveTo>
                    <a:lnTo>
                      <a:pt x="342" y="899"/>
                    </a:lnTo>
                    <a:lnTo>
                      <a:pt x="317" y="974"/>
                    </a:lnTo>
                    <a:lnTo>
                      <a:pt x="241" y="1177"/>
                    </a:lnTo>
                    <a:lnTo>
                      <a:pt x="191" y="1341"/>
                    </a:lnTo>
                    <a:lnTo>
                      <a:pt x="140" y="1531"/>
                    </a:lnTo>
                    <a:lnTo>
                      <a:pt x="102" y="1758"/>
                    </a:lnTo>
                    <a:lnTo>
                      <a:pt x="51" y="2011"/>
                    </a:lnTo>
                    <a:lnTo>
                      <a:pt x="26" y="2314"/>
                    </a:lnTo>
                    <a:lnTo>
                      <a:pt x="14" y="2643"/>
                    </a:lnTo>
                    <a:lnTo>
                      <a:pt x="1" y="3010"/>
                    </a:lnTo>
                    <a:lnTo>
                      <a:pt x="26" y="3402"/>
                    </a:lnTo>
                    <a:lnTo>
                      <a:pt x="64" y="3844"/>
                    </a:lnTo>
                    <a:lnTo>
                      <a:pt x="127" y="4312"/>
                    </a:lnTo>
                    <a:lnTo>
                      <a:pt x="216" y="4818"/>
                    </a:lnTo>
                    <a:lnTo>
                      <a:pt x="342" y="5361"/>
                    </a:lnTo>
                    <a:lnTo>
                      <a:pt x="494" y="5905"/>
                    </a:lnTo>
                    <a:lnTo>
                      <a:pt x="633" y="6385"/>
                    </a:lnTo>
                    <a:lnTo>
                      <a:pt x="759" y="6828"/>
                    </a:lnTo>
                    <a:lnTo>
                      <a:pt x="898" y="7220"/>
                    </a:lnTo>
                    <a:lnTo>
                      <a:pt x="1025" y="7574"/>
                    </a:lnTo>
                    <a:lnTo>
                      <a:pt x="1139" y="7890"/>
                    </a:lnTo>
                    <a:lnTo>
                      <a:pt x="1354" y="8408"/>
                    </a:lnTo>
                    <a:lnTo>
                      <a:pt x="1543" y="8775"/>
                    </a:lnTo>
                    <a:lnTo>
                      <a:pt x="1682" y="9028"/>
                    </a:lnTo>
                    <a:lnTo>
                      <a:pt x="1771" y="9167"/>
                    </a:lnTo>
                    <a:lnTo>
                      <a:pt x="1796" y="9205"/>
                    </a:lnTo>
                    <a:lnTo>
                      <a:pt x="2972" y="8952"/>
                    </a:lnTo>
                    <a:lnTo>
                      <a:pt x="2972" y="5627"/>
                    </a:lnTo>
                    <a:lnTo>
                      <a:pt x="3326" y="5842"/>
                    </a:lnTo>
                    <a:lnTo>
                      <a:pt x="3718" y="6082"/>
                    </a:lnTo>
                    <a:lnTo>
                      <a:pt x="4186" y="6385"/>
                    </a:lnTo>
                    <a:lnTo>
                      <a:pt x="4679" y="6752"/>
                    </a:lnTo>
                    <a:lnTo>
                      <a:pt x="4931" y="6942"/>
                    </a:lnTo>
                    <a:lnTo>
                      <a:pt x="5172" y="7131"/>
                    </a:lnTo>
                    <a:lnTo>
                      <a:pt x="5399" y="7334"/>
                    </a:lnTo>
                    <a:lnTo>
                      <a:pt x="5602" y="7536"/>
                    </a:lnTo>
                    <a:lnTo>
                      <a:pt x="5791" y="7726"/>
                    </a:lnTo>
                    <a:lnTo>
                      <a:pt x="5943" y="7928"/>
                    </a:lnTo>
                    <a:lnTo>
                      <a:pt x="6019" y="8016"/>
                    </a:lnTo>
                    <a:lnTo>
                      <a:pt x="6107" y="8105"/>
                    </a:lnTo>
                    <a:lnTo>
                      <a:pt x="6208" y="8193"/>
                    </a:lnTo>
                    <a:lnTo>
                      <a:pt x="6322" y="8282"/>
                    </a:lnTo>
                    <a:lnTo>
                      <a:pt x="6461" y="8358"/>
                    </a:lnTo>
                    <a:lnTo>
                      <a:pt x="6600" y="8433"/>
                    </a:lnTo>
                    <a:lnTo>
                      <a:pt x="6752" y="8497"/>
                    </a:lnTo>
                    <a:lnTo>
                      <a:pt x="6916" y="8573"/>
                    </a:lnTo>
                    <a:lnTo>
                      <a:pt x="7283" y="8699"/>
                    </a:lnTo>
                    <a:lnTo>
                      <a:pt x="7675" y="8800"/>
                    </a:lnTo>
                    <a:lnTo>
                      <a:pt x="8092" y="8901"/>
                    </a:lnTo>
                    <a:lnTo>
                      <a:pt x="8535" y="8977"/>
                    </a:lnTo>
                    <a:lnTo>
                      <a:pt x="8990" y="9053"/>
                    </a:lnTo>
                    <a:lnTo>
                      <a:pt x="9457" y="9104"/>
                    </a:lnTo>
                    <a:lnTo>
                      <a:pt x="9925" y="9154"/>
                    </a:lnTo>
                    <a:lnTo>
                      <a:pt x="10393" y="9192"/>
                    </a:lnTo>
                    <a:lnTo>
                      <a:pt x="10848" y="9205"/>
                    </a:lnTo>
                    <a:lnTo>
                      <a:pt x="11303" y="9217"/>
                    </a:lnTo>
                    <a:lnTo>
                      <a:pt x="11720" y="9217"/>
                    </a:lnTo>
                    <a:lnTo>
                      <a:pt x="12125" y="9205"/>
                    </a:lnTo>
                    <a:lnTo>
                      <a:pt x="12934" y="9179"/>
                    </a:lnTo>
                    <a:lnTo>
                      <a:pt x="13819" y="9154"/>
                    </a:lnTo>
                    <a:lnTo>
                      <a:pt x="14742" y="9116"/>
                    </a:lnTo>
                    <a:lnTo>
                      <a:pt x="15197" y="9091"/>
                    </a:lnTo>
                    <a:lnTo>
                      <a:pt x="15652" y="9053"/>
                    </a:lnTo>
                    <a:lnTo>
                      <a:pt x="16107" y="9015"/>
                    </a:lnTo>
                    <a:lnTo>
                      <a:pt x="16537" y="8952"/>
                    </a:lnTo>
                    <a:lnTo>
                      <a:pt x="16954" y="8889"/>
                    </a:lnTo>
                    <a:lnTo>
                      <a:pt x="17346" y="8800"/>
                    </a:lnTo>
                    <a:lnTo>
                      <a:pt x="17713" y="8699"/>
                    </a:lnTo>
                    <a:lnTo>
                      <a:pt x="18042" y="8573"/>
                    </a:lnTo>
                    <a:lnTo>
                      <a:pt x="18206" y="8509"/>
                    </a:lnTo>
                    <a:lnTo>
                      <a:pt x="18345" y="8433"/>
                    </a:lnTo>
                    <a:lnTo>
                      <a:pt x="18484" y="8358"/>
                    </a:lnTo>
                    <a:lnTo>
                      <a:pt x="18611" y="8269"/>
                    </a:lnTo>
                    <a:lnTo>
                      <a:pt x="18661" y="8219"/>
                    </a:lnTo>
                    <a:lnTo>
                      <a:pt x="18712" y="8181"/>
                    </a:lnTo>
                    <a:lnTo>
                      <a:pt x="18750" y="8130"/>
                    </a:lnTo>
                    <a:lnTo>
                      <a:pt x="18775" y="8079"/>
                    </a:lnTo>
                    <a:lnTo>
                      <a:pt x="18800" y="8016"/>
                    </a:lnTo>
                    <a:lnTo>
                      <a:pt x="18813" y="7966"/>
                    </a:lnTo>
                    <a:lnTo>
                      <a:pt x="18813" y="7915"/>
                    </a:lnTo>
                    <a:lnTo>
                      <a:pt x="18813" y="7852"/>
                    </a:lnTo>
                    <a:lnTo>
                      <a:pt x="18788" y="7726"/>
                    </a:lnTo>
                    <a:lnTo>
                      <a:pt x="18737" y="7599"/>
                    </a:lnTo>
                    <a:lnTo>
                      <a:pt x="18661" y="7473"/>
                    </a:lnTo>
                    <a:lnTo>
                      <a:pt x="18547" y="7334"/>
                    </a:lnTo>
                    <a:lnTo>
                      <a:pt x="18421" y="7195"/>
                    </a:lnTo>
                    <a:lnTo>
                      <a:pt x="18269" y="7043"/>
                    </a:lnTo>
                    <a:lnTo>
                      <a:pt x="18105" y="6904"/>
                    </a:lnTo>
                    <a:lnTo>
                      <a:pt x="17915" y="6752"/>
                    </a:lnTo>
                    <a:lnTo>
                      <a:pt x="17726" y="6600"/>
                    </a:lnTo>
                    <a:lnTo>
                      <a:pt x="17511" y="6449"/>
                    </a:lnTo>
                    <a:lnTo>
                      <a:pt x="17043" y="6145"/>
                    </a:lnTo>
                    <a:lnTo>
                      <a:pt x="16537" y="5842"/>
                    </a:lnTo>
                    <a:lnTo>
                      <a:pt x="16019" y="5551"/>
                    </a:lnTo>
                    <a:lnTo>
                      <a:pt x="15501" y="5260"/>
                    </a:lnTo>
                    <a:lnTo>
                      <a:pt x="14970" y="5007"/>
                    </a:lnTo>
                    <a:lnTo>
                      <a:pt x="14477" y="4767"/>
                    </a:lnTo>
                    <a:lnTo>
                      <a:pt x="14009" y="4552"/>
                    </a:lnTo>
                    <a:lnTo>
                      <a:pt x="13592" y="4375"/>
                    </a:lnTo>
                    <a:lnTo>
                      <a:pt x="13238" y="4224"/>
                    </a:lnTo>
                    <a:lnTo>
                      <a:pt x="12934" y="4110"/>
                    </a:lnTo>
                    <a:lnTo>
                      <a:pt x="12656" y="3983"/>
                    </a:lnTo>
                    <a:lnTo>
                      <a:pt x="12416" y="3870"/>
                    </a:lnTo>
                    <a:lnTo>
                      <a:pt x="12188" y="3756"/>
                    </a:lnTo>
                    <a:lnTo>
                      <a:pt x="11999" y="3642"/>
                    </a:lnTo>
                    <a:lnTo>
                      <a:pt x="11834" y="3541"/>
                    </a:lnTo>
                    <a:lnTo>
                      <a:pt x="11569" y="3351"/>
                    </a:lnTo>
                    <a:lnTo>
                      <a:pt x="11379" y="3199"/>
                    </a:lnTo>
                    <a:lnTo>
                      <a:pt x="11265" y="3086"/>
                    </a:lnTo>
                    <a:lnTo>
                      <a:pt x="11202" y="3010"/>
                    </a:lnTo>
                    <a:lnTo>
                      <a:pt x="11177" y="2985"/>
                    </a:lnTo>
                    <a:lnTo>
                      <a:pt x="11050" y="2997"/>
                    </a:lnTo>
                    <a:lnTo>
                      <a:pt x="10658" y="3060"/>
                    </a:lnTo>
                    <a:lnTo>
                      <a:pt x="10064" y="3124"/>
                    </a:lnTo>
                    <a:lnTo>
                      <a:pt x="9698" y="3162"/>
                    </a:lnTo>
                    <a:lnTo>
                      <a:pt x="9280" y="3174"/>
                    </a:lnTo>
                    <a:lnTo>
                      <a:pt x="8838" y="3199"/>
                    </a:lnTo>
                    <a:lnTo>
                      <a:pt x="8345" y="3199"/>
                    </a:lnTo>
                    <a:lnTo>
                      <a:pt x="7839" y="3187"/>
                    </a:lnTo>
                    <a:lnTo>
                      <a:pt x="7296" y="3162"/>
                    </a:lnTo>
                    <a:lnTo>
                      <a:pt x="6727" y="3111"/>
                    </a:lnTo>
                    <a:lnTo>
                      <a:pt x="6158" y="3035"/>
                    </a:lnTo>
                    <a:lnTo>
                      <a:pt x="5564" y="2934"/>
                    </a:lnTo>
                    <a:lnTo>
                      <a:pt x="4957" y="2808"/>
                    </a:lnTo>
                    <a:lnTo>
                      <a:pt x="4653" y="2732"/>
                    </a:lnTo>
                    <a:lnTo>
                      <a:pt x="4375" y="2643"/>
                    </a:lnTo>
                    <a:lnTo>
                      <a:pt x="4097" y="2555"/>
                    </a:lnTo>
                    <a:lnTo>
                      <a:pt x="3844" y="2466"/>
                    </a:lnTo>
                    <a:lnTo>
                      <a:pt x="3604" y="2365"/>
                    </a:lnTo>
                    <a:lnTo>
                      <a:pt x="3364" y="2264"/>
                    </a:lnTo>
                    <a:lnTo>
                      <a:pt x="3149" y="2150"/>
                    </a:lnTo>
                    <a:lnTo>
                      <a:pt x="2934" y="2049"/>
                    </a:lnTo>
                    <a:lnTo>
                      <a:pt x="2744" y="1935"/>
                    </a:lnTo>
                    <a:lnTo>
                      <a:pt x="2555" y="1821"/>
                    </a:lnTo>
                    <a:lnTo>
                      <a:pt x="2213" y="1581"/>
                    </a:lnTo>
                    <a:lnTo>
                      <a:pt x="1923" y="1354"/>
                    </a:lnTo>
                    <a:lnTo>
                      <a:pt x="1657" y="1113"/>
                    </a:lnTo>
                    <a:lnTo>
                      <a:pt x="1442" y="899"/>
                    </a:lnTo>
                    <a:lnTo>
                      <a:pt x="1265" y="684"/>
                    </a:lnTo>
                    <a:lnTo>
                      <a:pt x="1113" y="507"/>
                    </a:lnTo>
                    <a:lnTo>
                      <a:pt x="1000" y="342"/>
                    </a:lnTo>
                    <a:lnTo>
                      <a:pt x="911" y="203"/>
                    </a:lnTo>
                    <a:lnTo>
                      <a:pt x="848" y="89"/>
                    </a:lnTo>
                    <a:lnTo>
                      <a:pt x="79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1993100" y="3901275"/>
                <a:ext cx="584725" cy="1316450"/>
              </a:xfrm>
              <a:custGeom>
                <a:rect b="b" l="l" r="r" t="t"/>
                <a:pathLst>
                  <a:path extrusionOk="0" h="52658" w="23389">
                    <a:moveTo>
                      <a:pt x="1922" y="1"/>
                    </a:moveTo>
                    <a:lnTo>
                      <a:pt x="0" y="11303"/>
                    </a:lnTo>
                    <a:lnTo>
                      <a:pt x="13363" y="15298"/>
                    </a:lnTo>
                    <a:lnTo>
                      <a:pt x="13376" y="15374"/>
                    </a:lnTo>
                    <a:lnTo>
                      <a:pt x="13414" y="15640"/>
                    </a:lnTo>
                    <a:lnTo>
                      <a:pt x="13464" y="16158"/>
                    </a:lnTo>
                    <a:lnTo>
                      <a:pt x="13490" y="16537"/>
                    </a:lnTo>
                    <a:lnTo>
                      <a:pt x="13502" y="16993"/>
                    </a:lnTo>
                    <a:lnTo>
                      <a:pt x="13515" y="17549"/>
                    </a:lnTo>
                    <a:lnTo>
                      <a:pt x="13515" y="18206"/>
                    </a:lnTo>
                    <a:lnTo>
                      <a:pt x="13502" y="18965"/>
                    </a:lnTo>
                    <a:lnTo>
                      <a:pt x="13477" y="19850"/>
                    </a:lnTo>
                    <a:lnTo>
                      <a:pt x="13452" y="20861"/>
                    </a:lnTo>
                    <a:lnTo>
                      <a:pt x="13389" y="21999"/>
                    </a:lnTo>
                    <a:lnTo>
                      <a:pt x="13325" y="23276"/>
                    </a:lnTo>
                    <a:lnTo>
                      <a:pt x="13237" y="24704"/>
                    </a:lnTo>
                    <a:lnTo>
                      <a:pt x="13186" y="25602"/>
                    </a:lnTo>
                    <a:lnTo>
                      <a:pt x="13161" y="26550"/>
                    </a:lnTo>
                    <a:lnTo>
                      <a:pt x="13148" y="27536"/>
                    </a:lnTo>
                    <a:lnTo>
                      <a:pt x="13161" y="28560"/>
                    </a:lnTo>
                    <a:lnTo>
                      <a:pt x="13186" y="29610"/>
                    </a:lnTo>
                    <a:lnTo>
                      <a:pt x="13237" y="30697"/>
                    </a:lnTo>
                    <a:lnTo>
                      <a:pt x="13287" y="31784"/>
                    </a:lnTo>
                    <a:lnTo>
                      <a:pt x="13363" y="32897"/>
                    </a:lnTo>
                    <a:lnTo>
                      <a:pt x="13452" y="34022"/>
                    </a:lnTo>
                    <a:lnTo>
                      <a:pt x="13540" y="35160"/>
                    </a:lnTo>
                    <a:lnTo>
                      <a:pt x="13641" y="36285"/>
                    </a:lnTo>
                    <a:lnTo>
                      <a:pt x="13755" y="37410"/>
                    </a:lnTo>
                    <a:lnTo>
                      <a:pt x="14008" y="39635"/>
                    </a:lnTo>
                    <a:lnTo>
                      <a:pt x="14274" y="41797"/>
                    </a:lnTo>
                    <a:lnTo>
                      <a:pt x="14539" y="43833"/>
                    </a:lnTo>
                    <a:lnTo>
                      <a:pt x="14805" y="45729"/>
                    </a:lnTo>
                    <a:lnTo>
                      <a:pt x="15057" y="47436"/>
                    </a:lnTo>
                    <a:lnTo>
                      <a:pt x="15298" y="48928"/>
                    </a:lnTo>
                    <a:lnTo>
                      <a:pt x="15639" y="51064"/>
                    </a:lnTo>
                    <a:lnTo>
                      <a:pt x="15778" y="51848"/>
                    </a:lnTo>
                    <a:lnTo>
                      <a:pt x="15993" y="51911"/>
                    </a:lnTo>
                    <a:lnTo>
                      <a:pt x="16549" y="52076"/>
                    </a:lnTo>
                    <a:lnTo>
                      <a:pt x="17333" y="52278"/>
                    </a:lnTo>
                    <a:lnTo>
                      <a:pt x="17776" y="52379"/>
                    </a:lnTo>
                    <a:lnTo>
                      <a:pt x="18231" y="52480"/>
                    </a:lnTo>
                    <a:lnTo>
                      <a:pt x="18686" y="52556"/>
                    </a:lnTo>
                    <a:lnTo>
                      <a:pt x="19141" y="52619"/>
                    </a:lnTo>
                    <a:lnTo>
                      <a:pt x="19558" y="52644"/>
                    </a:lnTo>
                    <a:lnTo>
                      <a:pt x="19748" y="52657"/>
                    </a:lnTo>
                    <a:lnTo>
                      <a:pt x="19937" y="52644"/>
                    </a:lnTo>
                    <a:lnTo>
                      <a:pt x="20102" y="52632"/>
                    </a:lnTo>
                    <a:lnTo>
                      <a:pt x="20253" y="52607"/>
                    </a:lnTo>
                    <a:lnTo>
                      <a:pt x="20393" y="52569"/>
                    </a:lnTo>
                    <a:lnTo>
                      <a:pt x="20506" y="52518"/>
                    </a:lnTo>
                    <a:lnTo>
                      <a:pt x="20595" y="52455"/>
                    </a:lnTo>
                    <a:lnTo>
                      <a:pt x="20671" y="52379"/>
                    </a:lnTo>
                    <a:lnTo>
                      <a:pt x="20709" y="52290"/>
                    </a:lnTo>
                    <a:lnTo>
                      <a:pt x="20734" y="52177"/>
                    </a:lnTo>
                    <a:lnTo>
                      <a:pt x="20873" y="49787"/>
                    </a:lnTo>
                    <a:lnTo>
                      <a:pt x="21025" y="47474"/>
                    </a:lnTo>
                    <a:lnTo>
                      <a:pt x="21189" y="45236"/>
                    </a:lnTo>
                    <a:lnTo>
                      <a:pt x="21366" y="43087"/>
                    </a:lnTo>
                    <a:lnTo>
                      <a:pt x="21556" y="41013"/>
                    </a:lnTo>
                    <a:lnTo>
                      <a:pt x="21745" y="39028"/>
                    </a:lnTo>
                    <a:lnTo>
                      <a:pt x="21948" y="37107"/>
                    </a:lnTo>
                    <a:lnTo>
                      <a:pt x="22137" y="35248"/>
                    </a:lnTo>
                    <a:lnTo>
                      <a:pt x="22516" y="31759"/>
                    </a:lnTo>
                    <a:lnTo>
                      <a:pt x="22845" y="28535"/>
                    </a:lnTo>
                    <a:lnTo>
                      <a:pt x="22997" y="27018"/>
                    </a:lnTo>
                    <a:lnTo>
                      <a:pt x="23123" y="25564"/>
                    </a:lnTo>
                    <a:lnTo>
                      <a:pt x="23224" y="24161"/>
                    </a:lnTo>
                    <a:lnTo>
                      <a:pt x="23313" y="22821"/>
                    </a:lnTo>
                    <a:lnTo>
                      <a:pt x="23363" y="21531"/>
                    </a:lnTo>
                    <a:lnTo>
                      <a:pt x="23376" y="20899"/>
                    </a:lnTo>
                    <a:lnTo>
                      <a:pt x="23389" y="20292"/>
                    </a:lnTo>
                    <a:lnTo>
                      <a:pt x="23389" y="19685"/>
                    </a:lnTo>
                    <a:lnTo>
                      <a:pt x="23376" y="19104"/>
                    </a:lnTo>
                    <a:lnTo>
                      <a:pt x="23363" y="18522"/>
                    </a:lnTo>
                    <a:lnTo>
                      <a:pt x="23338" y="17966"/>
                    </a:lnTo>
                    <a:lnTo>
                      <a:pt x="23300" y="17410"/>
                    </a:lnTo>
                    <a:lnTo>
                      <a:pt x="23250" y="16866"/>
                    </a:lnTo>
                    <a:lnTo>
                      <a:pt x="23199" y="16348"/>
                    </a:lnTo>
                    <a:lnTo>
                      <a:pt x="23123" y="15817"/>
                    </a:lnTo>
                    <a:lnTo>
                      <a:pt x="23047" y="15311"/>
                    </a:lnTo>
                    <a:lnTo>
                      <a:pt x="22959" y="14818"/>
                    </a:lnTo>
                    <a:lnTo>
                      <a:pt x="22845" y="14325"/>
                    </a:lnTo>
                    <a:lnTo>
                      <a:pt x="22731" y="13845"/>
                    </a:lnTo>
                    <a:lnTo>
                      <a:pt x="22605" y="13377"/>
                    </a:lnTo>
                    <a:lnTo>
                      <a:pt x="22466" y="12922"/>
                    </a:lnTo>
                    <a:lnTo>
                      <a:pt x="22314" y="12467"/>
                    </a:lnTo>
                    <a:lnTo>
                      <a:pt x="22137" y="12024"/>
                    </a:lnTo>
                    <a:lnTo>
                      <a:pt x="21960" y="11594"/>
                    </a:lnTo>
                    <a:lnTo>
                      <a:pt x="21758" y="11177"/>
                    </a:lnTo>
                    <a:lnTo>
                      <a:pt x="21543" y="10760"/>
                    </a:lnTo>
                    <a:lnTo>
                      <a:pt x="21315" y="10343"/>
                    </a:lnTo>
                    <a:lnTo>
                      <a:pt x="21075" y="9951"/>
                    </a:lnTo>
                    <a:lnTo>
                      <a:pt x="20810" y="9546"/>
                    </a:lnTo>
                    <a:lnTo>
                      <a:pt x="20544" y="9167"/>
                    </a:lnTo>
                    <a:lnTo>
                      <a:pt x="20241" y="8788"/>
                    </a:lnTo>
                    <a:lnTo>
                      <a:pt x="19937" y="8408"/>
                    </a:lnTo>
                    <a:lnTo>
                      <a:pt x="19609" y="8042"/>
                    </a:lnTo>
                    <a:lnTo>
                      <a:pt x="19267" y="7688"/>
                    </a:lnTo>
                    <a:lnTo>
                      <a:pt x="18901" y="7321"/>
                    </a:lnTo>
                    <a:lnTo>
                      <a:pt x="18736" y="7169"/>
                    </a:lnTo>
                    <a:lnTo>
                      <a:pt x="18547" y="7018"/>
                    </a:lnTo>
                    <a:lnTo>
                      <a:pt x="18142" y="6702"/>
                    </a:lnTo>
                    <a:lnTo>
                      <a:pt x="17687" y="6398"/>
                    </a:lnTo>
                    <a:lnTo>
                      <a:pt x="17181" y="6082"/>
                    </a:lnTo>
                    <a:lnTo>
                      <a:pt x="16638" y="5753"/>
                    </a:lnTo>
                    <a:lnTo>
                      <a:pt x="16056" y="5437"/>
                    </a:lnTo>
                    <a:lnTo>
                      <a:pt x="15437" y="5121"/>
                    </a:lnTo>
                    <a:lnTo>
                      <a:pt x="14792" y="4805"/>
                    </a:lnTo>
                    <a:lnTo>
                      <a:pt x="14122" y="4489"/>
                    </a:lnTo>
                    <a:lnTo>
                      <a:pt x="13439" y="4186"/>
                    </a:lnTo>
                    <a:lnTo>
                      <a:pt x="12731" y="3882"/>
                    </a:lnTo>
                    <a:lnTo>
                      <a:pt x="12011" y="3579"/>
                    </a:lnTo>
                    <a:lnTo>
                      <a:pt x="11290" y="3288"/>
                    </a:lnTo>
                    <a:lnTo>
                      <a:pt x="10569" y="2997"/>
                    </a:lnTo>
                    <a:lnTo>
                      <a:pt x="9115" y="2441"/>
                    </a:lnTo>
                    <a:lnTo>
                      <a:pt x="7712" y="1923"/>
                    </a:lnTo>
                    <a:lnTo>
                      <a:pt x="6385" y="1455"/>
                    </a:lnTo>
                    <a:lnTo>
                      <a:pt x="5171" y="1038"/>
                    </a:lnTo>
                    <a:lnTo>
                      <a:pt x="4096" y="684"/>
                    </a:lnTo>
                    <a:lnTo>
                      <a:pt x="2516" y="178"/>
                    </a:lnTo>
                    <a:lnTo>
                      <a:pt x="1922" y="1"/>
                    </a:lnTo>
                    <a:close/>
                  </a:path>
                </a:pathLst>
              </a:custGeom>
              <a:solidFill>
                <a:srgbClr val="5E3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2532925" y="5186075"/>
                <a:ext cx="279750" cy="165975"/>
              </a:xfrm>
              <a:custGeom>
                <a:rect b="b" l="l" r="r" t="t"/>
                <a:pathLst>
                  <a:path extrusionOk="0" h="6639" w="11190">
                    <a:moveTo>
                      <a:pt x="3465" y="1"/>
                    </a:moveTo>
                    <a:lnTo>
                      <a:pt x="3060" y="26"/>
                    </a:lnTo>
                    <a:lnTo>
                      <a:pt x="2668" y="77"/>
                    </a:lnTo>
                    <a:lnTo>
                      <a:pt x="2289" y="140"/>
                    </a:lnTo>
                    <a:lnTo>
                      <a:pt x="1935" y="216"/>
                    </a:lnTo>
                    <a:lnTo>
                      <a:pt x="1606" y="279"/>
                    </a:lnTo>
                    <a:lnTo>
                      <a:pt x="1328" y="355"/>
                    </a:lnTo>
                    <a:lnTo>
                      <a:pt x="923" y="481"/>
                    </a:lnTo>
                    <a:lnTo>
                      <a:pt x="772" y="519"/>
                    </a:lnTo>
                    <a:lnTo>
                      <a:pt x="1" y="5222"/>
                    </a:lnTo>
                    <a:lnTo>
                      <a:pt x="291" y="5260"/>
                    </a:lnTo>
                    <a:lnTo>
                      <a:pt x="620" y="5311"/>
                    </a:lnTo>
                    <a:lnTo>
                      <a:pt x="1037" y="5374"/>
                    </a:lnTo>
                    <a:lnTo>
                      <a:pt x="1530" y="5488"/>
                    </a:lnTo>
                    <a:lnTo>
                      <a:pt x="2061" y="5614"/>
                    </a:lnTo>
                    <a:lnTo>
                      <a:pt x="2327" y="5690"/>
                    </a:lnTo>
                    <a:lnTo>
                      <a:pt x="2605" y="5779"/>
                    </a:lnTo>
                    <a:lnTo>
                      <a:pt x="2883" y="5880"/>
                    </a:lnTo>
                    <a:lnTo>
                      <a:pt x="3161" y="5981"/>
                    </a:lnTo>
                    <a:lnTo>
                      <a:pt x="3313" y="6044"/>
                    </a:lnTo>
                    <a:lnTo>
                      <a:pt x="3490" y="6095"/>
                    </a:lnTo>
                    <a:lnTo>
                      <a:pt x="3932" y="6208"/>
                    </a:lnTo>
                    <a:lnTo>
                      <a:pt x="4463" y="6310"/>
                    </a:lnTo>
                    <a:lnTo>
                      <a:pt x="5070" y="6398"/>
                    </a:lnTo>
                    <a:lnTo>
                      <a:pt x="5715" y="6474"/>
                    </a:lnTo>
                    <a:lnTo>
                      <a:pt x="6410" y="6537"/>
                    </a:lnTo>
                    <a:lnTo>
                      <a:pt x="7106" y="6588"/>
                    </a:lnTo>
                    <a:lnTo>
                      <a:pt x="7814" y="6626"/>
                    </a:lnTo>
                    <a:lnTo>
                      <a:pt x="8496" y="6638"/>
                    </a:lnTo>
                    <a:lnTo>
                      <a:pt x="9141" y="6638"/>
                    </a:lnTo>
                    <a:lnTo>
                      <a:pt x="9735" y="6600"/>
                    </a:lnTo>
                    <a:lnTo>
                      <a:pt x="10001" y="6575"/>
                    </a:lnTo>
                    <a:lnTo>
                      <a:pt x="10241" y="6537"/>
                    </a:lnTo>
                    <a:lnTo>
                      <a:pt x="10469" y="6499"/>
                    </a:lnTo>
                    <a:lnTo>
                      <a:pt x="10671" y="6449"/>
                    </a:lnTo>
                    <a:lnTo>
                      <a:pt x="10835" y="6398"/>
                    </a:lnTo>
                    <a:lnTo>
                      <a:pt x="10974" y="6335"/>
                    </a:lnTo>
                    <a:lnTo>
                      <a:pt x="11075" y="6259"/>
                    </a:lnTo>
                    <a:lnTo>
                      <a:pt x="11126" y="6221"/>
                    </a:lnTo>
                    <a:lnTo>
                      <a:pt x="11151" y="6170"/>
                    </a:lnTo>
                    <a:lnTo>
                      <a:pt x="11176" y="6133"/>
                    </a:lnTo>
                    <a:lnTo>
                      <a:pt x="11189" y="6082"/>
                    </a:lnTo>
                    <a:lnTo>
                      <a:pt x="11189" y="6044"/>
                    </a:lnTo>
                    <a:lnTo>
                      <a:pt x="11189" y="5981"/>
                    </a:lnTo>
                    <a:lnTo>
                      <a:pt x="11151" y="5880"/>
                    </a:lnTo>
                    <a:lnTo>
                      <a:pt x="11075" y="5741"/>
                    </a:lnTo>
                    <a:lnTo>
                      <a:pt x="10987" y="5602"/>
                    </a:lnTo>
                    <a:lnTo>
                      <a:pt x="10873" y="5437"/>
                    </a:lnTo>
                    <a:lnTo>
                      <a:pt x="10734" y="5260"/>
                    </a:lnTo>
                    <a:lnTo>
                      <a:pt x="10582" y="5071"/>
                    </a:lnTo>
                    <a:lnTo>
                      <a:pt x="10203" y="4666"/>
                    </a:lnTo>
                    <a:lnTo>
                      <a:pt x="9786" y="4223"/>
                    </a:lnTo>
                    <a:lnTo>
                      <a:pt x="9305" y="3768"/>
                    </a:lnTo>
                    <a:lnTo>
                      <a:pt x="8812" y="3301"/>
                    </a:lnTo>
                    <a:lnTo>
                      <a:pt x="8307" y="2845"/>
                    </a:lnTo>
                    <a:lnTo>
                      <a:pt x="7308" y="1960"/>
                    </a:lnTo>
                    <a:lnTo>
                      <a:pt x="6448" y="1227"/>
                    </a:lnTo>
                    <a:lnTo>
                      <a:pt x="5614" y="519"/>
                    </a:lnTo>
                    <a:lnTo>
                      <a:pt x="5475" y="418"/>
                    </a:lnTo>
                    <a:lnTo>
                      <a:pt x="5323" y="330"/>
                    </a:lnTo>
                    <a:lnTo>
                      <a:pt x="5171" y="254"/>
                    </a:lnTo>
                    <a:lnTo>
                      <a:pt x="5007" y="178"/>
                    </a:lnTo>
                    <a:lnTo>
                      <a:pt x="4830" y="127"/>
                    </a:lnTo>
                    <a:lnTo>
                      <a:pt x="4640" y="77"/>
                    </a:lnTo>
                    <a:lnTo>
                      <a:pt x="4451" y="51"/>
                    </a:lnTo>
                    <a:lnTo>
                      <a:pt x="4261" y="26"/>
                    </a:lnTo>
                    <a:lnTo>
                      <a:pt x="4071" y="1"/>
                    </a:lnTo>
                    <a:close/>
                  </a:path>
                </a:pathLst>
              </a:custGeom>
              <a:solidFill>
                <a:srgbClr val="783F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2524400" y="5246450"/>
                <a:ext cx="470625" cy="230425"/>
              </a:xfrm>
              <a:custGeom>
                <a:rect b="b" l="l" r="r" t="t"/>
                <a:pathLst>
                  <a:path extrusionOk="0" h="9217" w="18825">
                    <a:moveTo>
                      <a:pt x="809" y="1"/>
                    </a:moveTo>
                    <a:lnTo>
                      <a:pt x="342" y="898"/>
                    </a:lnTo>
                    <a:lnTo>
                      <a:pt x="316" y="974"/>
                    </a:lnTo>
                    <a:lnTo>
                      <a:pt x="240" y="1176"/>
                    </a:lnTo>
                    <a:lnTo>
                      <a:pt x="190" y="1341"/>
                    </a:lnTo>
                    <a:lnTo>
                      <a:pt x="139" y="1530"/>
                    </a:lnTo>
                    <a:lnTo>
                      <a:pt x="101" y="1758"/>
                    </a:lnTo>
                    <a:lnTo>
                      <a:pt x="63" y="2011"/>
                    </a:lnTo>
                    <a:lnTo>
                      <a:pt x="25" y="2314"/>
                    </a:lnTo>
                    <a:lnTo>
                      <a:pt x="13" y="2643"/>
                    </a:lnTo>
                    <a:lnTo>
                      <a:pt x="0" y="3010"/>
                    </a:lnTo>
                    <a:lnTo>
                      <a:pt x="25" y="3401"/>
                    </a:lnTo>
                    <a:lnTo>
                      <a:pt x="63" y="3844"/>
                    </a:lnTo>
                    <a:lnTo>
                      <a:pt x="127" y="4312"/>
                    </a:lnTo>
                    <a:lnTo>
                      <a:pt x="215" y="4817"/>
                    </a:lnTo>
                    <a:lnTo>
                      <a:pt x="342" y="5361"/>
                    </a:lnTo>
                    <a:lnTo>
                      <a:pt x="493" y="5905"/>
                    </a:lnTo>
                    <a:lnTo>
                      <a:pt x="632" y="6385"/>
                    </a:lnTo>
                    <a:lnTo>
                      <a:pt x="759" y="6828"/>
                    </a:lnTo>
                    <a:lnTo>
                      <a:pt x="898" y="7219"/>
                    </a:lnTo>
                    <a:lnTo>
                      <a:pt x="1024" y="7573"/>
                    </a:lnTo>
                    <a:lnTo>
                      <a:pt x="1138" y="7890"/>
                    </a:lnTo>
                    <a:lnTo>
                      <a:pt x="1353" y="8408"/>
                    </a:lnTo>
                    <a:lnTo>
                      <a:pt x="1543" y="8775"/>
                    </a:lnTo>
                    <a:lnTo>
                      <a:pt x="1682" y="9027"/>
                    </a:lnTo>
                    <a:lnTo>
                      <a:pt x="1770" y="9166"/>
                    </a:lnTo>
                    <a:lnTo>
                      <a:pt x="1795" y="9204"/>
                    </a:lnTo>
                    <a:lnTo>
                      <a:pt x="2971" y="8952"/>
                    </a:lnTo>
                    <a:lnTo>
                      <a:pt x="2971" y="5627"/>
                    </a:lnTo>
                    <a:lnTo>
                      <a:pt x="3325" y="5841"/>
                    </a:lnTo>
                    <a:lnTo>
                      <a:pt x="3717" y="6082"/>
                    </a:lnTo>
                    <a:lnTo>
                      <a:pt x="4185" y="6385"/>
                    </a:lnTo>
                    <a:lnTo>
                      <a:pt x="4678" y="6752"/>
                    </a:lnTo>
                    <a:lnTo>
                      <a:pt x="4931" y="6941"/>
                    </a:lnTo>
                    <a:lnTo>
                      <a:pt x="5171" y="7131"/>
                    </a:lnTo>
                    <a:lnTo>
                      <a:pt x="5399" y="7333"/>
                    </a:lnTo>
                    <a:lnTo>
                      <a:pt x="5601" y="7536"/>
                    </a:lnTo>
                    <a:lnTo>
                      <a:pt x="5790" y="7725"/>
                    </a:lnTo>
                    <a:lnTo>
                      <a:pt x="5942" y="7927"/>
                    </a:lnTo>
                    <a:lnTo>
                      <a:pt x="6018" y="8016"/>
                    </a:lnTo>
                    <a:lnTo>
                      <a:pt x="6107" y="8104"/>
                    </a:lnTo>
                    <a:lnTo>
                      <a:pt x="6208" y="8193"/>
                    </a:lnTo>
                    <a:lnTo>
                      <a:pt x="6334" y="8281"/>
                    </a:lnTo>
                    <a:lnTo>
                      <a:pt x="6461" y="8357"/>
                    </a:lnTo>
                    <a:lnTo>
                      <a:pt x="6600" y="8433"/>
                    </a:lnTo>
                    <a:lnTo>
                      <a:pt x="6751" y="8496"/>
                    </a:lnTo>
                    <a:lnTo>
                      <a:pt x="6928" y="8572"/>
                    </a:lnTo>
                    <a:lnTo>
                      <a:pt x="7282" y="8699"/>
                    </a:lnTo>
                    <a:lnTo>
                      <a:pt x="7674" y="8800"/>
                    </a:lnTo>
                    <a:lnTo>
                      <a:pt x="8091" y="8901"/>
                    </a:lnTo>
                    <a:lnTo>
                      <a:pt x="8534" y="8977"/>
                    </a:lnTo>
                    <a:lnTo>
                      <a:pt x="8989" y="9053"/>
                    </a:lnTo>
                    <a:lnTo>
                      <a:pt x="9457" y="9103"/>
                    </a:lnTo>
                    <a:lnTo>
                      <a:pt x="9925" y="9154"/>
                    </a:lnTo>
                    <a:lnTo>
                      <a:pt x="10392" y="9179"/>
                    </a:lnTo>
                    <a:lnTo>
                      <a:pt x="10860" y="9204"/>
                    </a:lnTo>
                    <a:lnTo>
                      <a:pt x="11303" y="9217"/>
                    </a:lnTo>
                    <a:lnTo>
                      <a:pt x="11720" y="9217"/>
                    </a:lnTo>
                    <a:lnTo>
                      <a:pt x="12124" y="9204"/>
                    </a:lnTo>
                    <a:lnTo>
                      <a:pt x="12933" y="9179"/>
                    </a:lnTo>
                    <a:lnTo>
                      <a:pt x="13818" y="9154"/>
                    </a:lnTo>
                    <a:lnTo>
                      <a:pt x="14741" y="9116"/>
                    </a:lnTo>
                    <a:lnTo>
                      <a:pt x="15196" y="9091"/>
                    </a:lnTo>
                    <a:lnTo>
                      <a:pt x="15652" y="9053"/>
                    </a:lnTo>
                    <a:lnTo>
                      <a:pt x="16107" y="9015"/>
                    </a:lnTo>
                    <a:lnTo>
                      <a:pt x="16537" y="8952"/>
                    </a:lnTo>
                    <a:lnTo>
                      <a:pt x="16954" y="8888"/>
                    </a:lnTo>
                    <a:lnTo>
                      <a:pt x="17346" y="8800"/>
                    </a:lnTo>
                    <a:lnTo>
                      <a:pt x="17712" y="8699"/>
                    </a:lnTo>
                    <a:lnTo>
                      <a:pt x="18054" y="8572"/>
                    </a:lnTo>
                    <a:lnTo>
                      <a:pt x="18205" y="8509"/>
                    </a:lnTo>
                    <a:lnTo>
                      <a:pt x="18344" y="8433"/>
                    </a:lnTo>
                    <a:lnTo>
                      <a:pt x="18484" y="8357"/>
                    </a:lnTo>
                    <a:lnTo>
                      <a:pt x="18610" y="8269"/>
                    </a:lnTo>
                    <a:lnTo>
                      <a:pt x="18661" y="8218"/>
                    </a:lnTo>
                    <a:lnTo>
                      <a:pt x="18711" y="8180"/>
                    </a:lnTo>
                    <a:lnTo>
                      <a:pt x="18749" y="8130"/>
                    </a:lnTo>
                    <a:lnTo>
                      <a:pt x="18774" y="8079"/>
                    </a:lnTo>
                    <a:lnTo>
                      <a:pt x="18800" y="8016"/>
                    </a:lnTo>
                    <a:lnTo>
                      <a:pt x="18812" y="7965"/>
                    </a:lnTo>
                    <a:lnTo>
                      <a:pt x="18825" y="7915"/>
                    </a:lnTo>
                    <a:lnTo>
                      <a:pt x="18812" y="7852"/>
                    </a:lnTo>
                    <a:lnTo>
                      <a:pt x="18787" y="7725"/>
                    </a:lnTo>
                    <a:lnTo>
                      <a:pt x="18736" y="7599"/>
                    </a:lnTo>
                    <a:lnTo>
                      <a:pt x="18661" y="7472"/>
                    </a:lnTo>
                    <a:lnTo>
                      <a:pt x="18547" y="7333"/>
                    </a:lnTo>
                    <a:lnTo>
                      <a:pt x="18420" y="7194"/>
                    </a:lnTo>
                    <a:lnTo>
                      <a:pt x="18269" y="7042"/>
                    </a:lnTo>
                    <a:lnTo>
                      <a:pt x="18104" y="6903"/>
                    </a:lnTo>
                    <a:lnTo>
                      <a:pt x="17927" y="6752"/>
                    </a:lnTo>
                    <a:lnTo>
                      <a:pt x="17725" y="6600"/>
                    </a:lnTo>
                    <a:lnTo>
                      <a:pt x="17510" y="6448"/>
                    </a:lnTo>
                    <a:lnTo>
                      <a:pt x="17042" y="6145"/>
                    </a:lnTo>
                    <a:lnTo>
                      <a:pt x="16549" y="5841"/>
                    </a:lnTo>
                    <a:lnTo>
                      <a:pt x="16018" y="5538"/>
                    </a:lnTo>
                    <a:lnTo>
                      <a:pt x="15500" y="5260"/>
                    </a:lnTo>
                    <a:lnTo>
                      <a:pt x="14969" y="5007"/>
                    </a:lnTo>
                    <a:lnTo>
                      <a:pt x="14476" y="4767"/>
                    </a:lnTo>
                    <a:lnTo>
                      <a:pt x="14008" y="4552"/>
                    </a:lnTo>
                    <a:lnTo>
                      <a:pt x="13591" y="4375"/>
                    </a:lnTo>
                    <a:lnTo>
                      <a:pt x="13237" y="4223"/>
                    </a:lnTo>
                    <a:lnTo>
                      <a:pt x="12933" y="4109"/>
                    </a:lnTo>
                    <a:lnTo>
                      <a:pt x="12655" y="3983"/>
                    </a:lnTo>
                    <a:lnTo>
                      <a:pt x="12415" y="3869"/>
                    </a:lnTo>
                    <a:lnTo>
                      <a:pt x="12188" y="3755"/>
                    </a:lnTo>
                    <a:lnTo>
                      <a:pt x="11998" y="3642"/>
                    </a:lnTo>
                    <a:lnTo>
                      <a:pt x="11834" y="3541"/>
                    </a:lnTo>
                    <a:lnTo>
                      <a:pt x="11568" y="3351"/>
                    </a:lnTo>
                    <a:lnTo>
                      <a:pt x="11378" y="3199"/>
                    </a:lnTo>
                    <a:lnTo>
                      <a:pt x="11265" y="3085"/>
                    </a:lnTo>
                    <a:lnTo>
                      <a:pt x="11201" y="3010"/>
                    </a:lnTo>
                    <a:lnTo>
                      <a:pt x="11176" y="2972"/>
                    </a:lnTo>
                    <a:lnTo>
                      <a:pt x="11050" y="2997"/>
                    </a:lnTo>
                    <a:lnTo>
                      <a:pt x="10670" y="3060"/>
                    </a:lnTo>
                    <a:lnTo>
                      <a:pt x="10064" y="3123"/>
                    </a:lnTo>
                    <a:lnTo>
                      <a:pt x="9697" y="3161"/>
                    </a:lnTo>
                    <a:lnTo>
                      <a:pt x="9280" y="3174"/>
                    </a:lnTo>
                    <a:lnTo>
                      <a:pt x="8837" y="3199"/>
                    </a:lnTo>
                    <a:lnTo>
                      <a:pt x="8344" y="3199"/>
                    </a:lnTo>
                    <a:lnTo>
                      <a:pt x="7839" y="3187"/>
                    </a:lnTo>
                    <a:lnTo>
                      <a:pt x="7295" y="3161"/>
                    </a:lnTo>
                    <a:lnTo>
                      <a:pt x="6739" y="3111"/>
                    </a:lnTo>
                    <a:lnTo>
                      <a:pt x="6157" y="3035"/>
                    </a:lnTo>
                    <a:lnTo>
                      <a:pt x="5563" y="2934"/>
                    </a:lnTo>
                    <a:lnTo>
                      <a:pt x="4956" y="2807"/>
                    </a:lnTo>
                    <a:lnTo>
                      <a:pt x="4653" y="2731"/>
                    </a:lnTo>
                    <a:lnTo>
                      <a:pt x="4374" y="2643"/>
                    </a:lnTo>
                    <a:lnTo>
                      <a:pt x="4109" y="2554"/>
                    </a:lnTo>
                    <a:lnTo>
                      <a:pt x="3844" y="2466"/>
                    </a:lnTo>
                    <a:lnTo>
                      <a:pt x="3603" y="2365"/>
                    </a:lnTo>
                    <a:lnTo>
                      <a:pt x="3363" y="2264"/>
                    </a:lnTo>
                    <a:lnTo>
                      <a:pt x="3148" y="2150"/>
                    </a:lnTo>
                    <a:lnTo>
                      <a:pt x="2933" y="2049"/>
                    </a:lnTo>
                    <a:lnTo>
                      <a:pt x="2744" y="1935"/>
                    </a:lnTo>
                    <a:lnTo>
                      <a:pt x="2554" y="1808"/>
                    </a:lnTo>
                    <a:lnTo>
                      <a:pt x="2213" y="1581"/>
                    </a:lnTo>
                    <a:lnTo>
                      <a:pt x="1922" y="1353"/>
                    </a:lnTo>
                    <a:lnTo>
                      <a:pt x="1656" y="1113"/>
                    </a:lnTo>
                    <a:lnTo>
                      <a:pt x="1441" y="898"/>
                    </a:lnTo>
                    <a:lnTo>
                      <a:pt x="1264" y="683"/>
                    </a:lnTo>
                    <a:lnTo>
                      <a:pt x="1113" y="506"/>
                    </a:lnTo>
                    <a:lnTo>
                      <a:pt x="999" y="329"/>
                    </a:lnTo>
                    <a:lnTo>
                      <a:pt x="910" y="203"/>
                    </a:lnTo>
                    <a:lnTo>
                      <a:pt x="847" y="89"/>
                    </a:lnTo>
                    <a:lnTo>
                      <a:pt x="8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1978875" y="3998950"/>
                <a:ext cx="694400" cy="1218775"/>
              </a:xfrm>
              <a:custGeom>
                <a:rect b="b" l="l" r="r" t="t"/>
                <a:pathLst>
                  <a:path extrusionOk="0" h="48751" w="27776">
                    <a:moveTo>
                      <a:pt x="0" y="1"/>
                    </a:moveTo>
                    <a:lnTo>
                      <a:pt x="114" y="11467"/>
                    </a:lnTo>
                    <a:lnTo>
                      <a:pt x="13970" y="13022"/>
                    </a:lnTo>
                    <a:lnTo>
                      <a:pt x="13995" y="13098"/>
                    </a:lnTo>
                    <a:lnTo>
                      <a:pt x="14084" y="13351"/>
                    </a:lnTo>
                    <a:lnTo>
                      <a:pt x="14223" y="13857"/>
                    </a:lnTo>
                    <a:lnTo>
                      <a:pt x="14312" y="14223"/>
                    </a:lnTo>
                    <a:lnTo>
                      <a:pt x="14413" y="14666"/>
                    </a:lnTo>
                    <a:lnTo>
                      <a:pt x="14514" y="15209"/>
                    </a:lnTo>
                    <a:lnTo>
                      <a:pt x="14640" y="15854"/>
                    </a:lnTo>
                    <a:lnTo>
                      <a:pt x="14767" y="16613"/>
                    </a:lnTo>
                    <a:lnTo>
                      <a:pt x="14893" y="17485"/>
                    </a:lnTo>
                    <a:lnTo>
                      <a:pt x="15045" y="18484"/>
                    </a:lnTo>
                    <a:lnTo>
                      <a:pt x="15197" y="19609"/>
                    </a:lnTo>
                    <a:lnTo>
                      <a:pt x="15348" y="20886"/>
                    </a:lnTo>
                    <a:lnTo>
                      <a:pt x="15513" y="22302"/>
                    </a:lnTo>
                    <a:lnTo>
                      <a:pt x="15626" y="23200"/>
                    </a:lnTo>
                    <a:lnTo>
                      <a:pt x="15765" y="24135"/>
                    </a:lnTo>
                    <a:lnTo>
                      <a:pt x="15942" y="25109"/>
                    </a:lnTo>
                    <a:lnTo>
                      <a:pt x="16132" y="26120"/>
                    </a:lnTo>
                    <a:lnTo>
                      <a:pt x="16347" y="27144"/>
                    </a:lnTo>
                    <a:lnTo>
                      <a:pt x="16575" y="28193"/>
                    </a:lnTo>
                    <a:lnTo>
                      <a:pt x="16827" y="29268"/>
                    </a:lnTo>
                    <a:lnTo>
                      <a:pt x="17106" y="30355"/>
                    </a:lnTo>
                    <a:lnTo>
                      <a:pt x="17384" y="31443"/>
                    </a:lnTo>
                    <a:lnTo>
                      <a:pt x="17674" y="32530"/>
                    </a:lnTo>
                    <a:lnTo>
                      <a:pt x="17978" y="33630"/>
                    </a:lnTo>
                    <a:lnTo>
                      <a:pt x="18294" y="34717"/>
                    </a:lnTo>
                    <a:lnTo>
                      <a:pt x="18926" y="36866"/>
                    </a:lnTo>
                    <a:lnTo>
                      <a:pt x="19571" y="38940"/>
                    </a:lnTo>
                    <a:lnTo>
                      <a:pt x="20203" y="40899"/>
                    </a:lnTo>
                    <a:lnTo>
                      <a:pt x="20797" y="42720"/>
                    </a:lnTo>
                    <a:lnTo>
                      <a:pt x="21353" y="44351"/>
                    </a:lnTo>
                    <a:lnTo>
                      <a:pt x="21846" y="45766"/>
                    </a:lnTo>
                    <a:lnTo>
                      <a:pt x="22567" y="47815"/>
                    </a:lnTo>
                    <a:lnTo>
                      <a:pt x="22845" y="48560"/>
                    </a:lnTo>
                    <a:lnTo>
                      <a:pt x="23060" y="48586"/>
                    </a:lnTo>
                    <a:lnTo>
                      <a:pt x="23642" y="48649"/>
                    </a:lnTo>
                    <a:lnTo>
                      <a:pt x="24451" y="48712"/>
                    </a:lnTo>
                    <a:lnTo>
                      <a:pt x="24906" y="48737"/>
                    </a:lnTo>
                    <a:lnTo>
                      <a:pt x="25374" y="48750"/>
                    </a:lnTo>
                    <a:lnTo>
                      <a:pt x="25842" y="48750"/>
                    </a:lnTo>
                    <a:lnTo>
                      <a:pt x="26284" y="48725"/>
                    </a:lnTo>
                    <a:lnTo>
                      <a:pt x="26701" y="48687"/>
                    </a:lnTo>
                    <a:lnTo>
                      <a:pt x="26891" y="48649"/>
                    </a:lnTo>
                    <a:lnTo>
                      <a:pt x="27068" y="48611"/>
                    </a:lnTo>
                    <a:lnTo>
                      <a:pt x="27232" y="48573"/>
                    </a:lnTo>
                    <a:lnTo>
                      <a:pt x="27384" y="48523"/>
                    </a:lnTo>
                    <a:lnTo>
                      <a:pt x="27510" y="48459"/>
                    </a:lnTo>
                    <a:lnTo>
                      <a:pt x="27611" y="48383"/>
                    </a:lnTo>
                    <a:lnTo>
                      <a:pt x="27687" y="48308"/>
                    </a:lnTo>
                    <a:lnTo>
                      <a:pt x="27751" y="48219"/>
                    </a:lnTo>
                    <a:lnTo>
                      <a:pt x="27776" y="48118"/>
                    </a:lnTo>
                    <a:lnTo>
                      <a:pt x="27776" y="48004"/>
                    </a:lnTo>
                    <a:lnTo>
                      <a:pt x="27485" y="45627"/>
                    </a:lnTo>
                    <a:lnTo>
                      <a:pt x="27232" y="43326"/>
                    </a:lnTo>
                    <a:lnTo>
                      <a:pt x="26992" y="41101"/>
                    </a:lnTo>
                    <a:lnTo>
                      <a:pt x="26790" y="38952"/>
                    </a:lnTo>
                    <a:lnTo>
                      <a:pt x="26613" y="36879"/>
                    </a:lnTo>
                    <a:lnTo>
                      <a:pt x="26448" y="34881"/>
                    </a:lnTo>
                    <a:lnTo>
                      <a:pt x="26297" y="32960"/>
                    </a:lnTo>
                    <a:lnTo>
                      <a:pt x="26158" y="31101"/>
                    </a:lnTo>
                    <a:lnTo>
                      <a:pt x="25905" y="27599"/>
                    </a:lnTo>
                    <a:lnTo>
                      <a:pt x="25665" y="24375"/>
                    </a:lnTo>
                    <a:lnTo>
                      <a:pt x="25538" y="22846"/>
                    </a:lnTo>
                    <a:lnTo>
                      <a:pt x="25399" y="21392"/>
                    </a:lnTo>
                    <a:lnTo>
                      <a:pt x="25260" y="20001"/>
                    </a:lnTo>
                    <a:lnTo>
                      <a:pt x="25096" y="18661"/>
                    </a:lnTo>
                    <a:lnTo>
                      <a:pt x="24919" y="17384"/>
                    </a:lnTo>
                    <a:lnTo>
                      <a:pt x="24830" y="16765"/>
                    </a:lnTo>
                    <a:lnTo>
                      <a:pt x="24729" y="16158"/>
                    </a:lnTo>
                    <a:lnTo>
                      <a:pt x="24615" y="15563"/>
                    </a:lnTo>
                    <a:lnTo>
                      <a:pt x="24501" y="14995"/>
                    </a:lnTo>
                    <a:lnTo>
                      <a:pt x="24388" y="14426"/>
                    </a:lnTo>
                    <a:lnTo>
                      <a:pt x="24261" y="13882"/>
                    </a:lnTo>
                    <a:lnTo>
                      <a:pt x="24122" y="13338"/>
                    </a:lnTo>
                    <a:lnTo>
                      <a:pt x="23983" y="12820"/>
                    </a:lnTo>
                    <a:lnTo>
                      <a:pt x="23831" y="12302"/>
                    </a:lnTo>
                    <a:lnTo>
                      <a:pt x="23667" y="11809"/>
                    </a:lnTo>
                    <a:lnTo>
                      <a:pt x="23503" y="11316"/>
                    </a:lnTo>
                    <a:lnTo>
                      <a:pt x="23326" y="10848"/>
                    </a:lnTo>
                    <a:lnTo>
                      <a:pt x="23136" y="10380"/>
                    </a:lnTo>
                    <a:lnTo>
                      <a:pt x="22934" y="9938"/>
                    </a:lnTo>
                    <a:lnTo>
                      <a:pt x="22731" y="9495"/>
                    </a:lnTo>
                    <a:lnTo>
                      <a:pt x="22504" y="9065"/>
                    </a:lnTo>
                    <a:lnTo>
                      <a:pt x="22276" y="8648"/>
                    </a:lnTo>
                    <a:lnTo>
                      <a:pt x="22036" y="8243"/>
                    </a:lnTo>
                    <a:lnTo>
                      <a:pt x="21771" y="7852"/>
                    </a:lnTo>
                    <a:lnTo>
                      <a:pt x="21505" y="7472"/>
                    </a:lnTo>
                    <a:lnTo>
                      <a:pt x="21214" y="7106"/>
                    </a:lnTo>
                    <a:lnTo>
                      <a:pt x="20924" y="6739"/>
                    </a:lnTo>
                    <a:lnTo>
                      <a:pt x="20608" y="6385"/>
                    </a:lnTo>
                    <a:lnTo>
                      <a:pt x="20291" y="6044"/>
                    </a:lnTo>
                    <a:lnTo>
                      <a:pt x="19950" y="5715"/>
                    </a:lnTo>
                    <a:lnTo>
                      <a:pt x="19596" y="5386"/>
                    </a:lnTo>
                    <a:lnTo>
                      <a:pt x="19217" y="5083"/>
                    </a:lnTo>
                    <a:lnTo>
                      <a:pt x="18825" y="4779"/>
                    </a:lnTo>
                    <a:lnTo>
                      <a:pt x="18420" y="4476"/>
                    </a:lnTo>
                    <a:lnTo>
                      <a:pt x="18003" y="4198"/>
                    </a:lnTo>
                    <a:lnTo>
                      <a:pt x="17814" y="4071"/>
                    </a:lnTo>
                    <a:lnTo>
                      <a:pt x="17599" y="3958"/>
                    </a:lnTo>
                    <a:lnTo>
                      <a:pt x="17143" y="3717"/>
                    </a:lnTo>
                    <a:lnTo>
                      <a:pt x="16638" y="3490"/>
                    </a:lnTo>
                    <a:lnTo>
                      <a:pt x="16094" y="3275"/>
                    </a:lnTo>
                    <a:lnTo>
                      <a:pt x="15500" y="3060"/>
                    </a:lnTo>
                    <a:lnTo>
                      <a:pt x="14868" y="2845"/>
                    </a:lnTo>
                    <a:lnTo>
                      <a:pt x="14210" y="2643"/>
                    </a:lnTo>
                    <a:lnTo>
                      <a:pt x="13515" y="2453"/>
                    </a:lnTo>
                    <a:lnTo>
                      <a:pt x="12807" y="2264"/>
                    </a:lnTo>
                    <a:lnTo>
                      <a:pt x="12074" y="2074"/>
                    </a:lnTo>
                    <a:lnTo>
                      <a:pt x="11328" y="1897"/>
                    </a:lnTo>
                    <a:lnTo>
                      <a:pt x="10569" y="1733"/>
                    </a:lnTo>
                    <a:lnTo>
                      <a:pt x="9798" y="1568"/>
                    </a:lnTo>
                    <a:lnTo>
                      <a:pt x="9027" y="1416"/>
                    </a:lnTo>
                    <a:lnTo>
                      <a:pt x="7510" y="1126"/>
                    </a:lnTo>
                    <a:lnTo>
                      <a:pt x="6043" y="873"/>
                    </a:lnTo>
                    <a:lnTo>
                      <a:pt x="4653" y="645"/>
                    </a:lnTo>
                    <a:lnTo>
                      <a:pt x="3376" y="456"/>
                    </a:lnTo>
                    <a:lnTo>
                      <a:pt x="2251" y="291"/>
                    </a:lnTo>
                    <a:lnTo>
                      <a:pt x="607" y="76"/>
                    </a:lnTo>
                    <a:lnTo>
                      <a:pt x="0" y="1"/>
                    </a:lnTo>
                    <a:close/>
                  </a:path>
                </a:pathLst>
              </a:custGeom>
              <a:solidFill>
                <a:srgbClr val="783F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1269000" y="2908525"/>
                <a:ext cx="586625" cy="961500"/>
              </a:xfrm>
              <a:custGeom>
                <a:rect b="b" l="l" r="r" t="t"/>
                <a:pathLst>
                  <a:path extrusionOk="0" h="38460" w="23465">
                    <a:moveTo>
                      <a:pt x="9672" y="1"/>
                    </a:moveTo>
                    <a:lnTo>
                      <a:pt x="8863" y="26"/>
                    </a:lnTo>
                    <a:lnTo>
                      <a:pt x="8066" y="64"/>
                    </a:lnTo>
                    <a:lnTo>
                      <a:pt x="7270" y="115"/>
                    </a:lnTo>
                    <a:lnTo>
                      <a:pt x="6498" y="190"/>
                    </a:lnTo>
                    <a:lnTo>
                      <a:pt x="5753" y="279"/>
                    </a:lnTo>
                    <a:lnTo>
                      <a:pt x="5019" y="393"/>
                    </a:lnTo>
                    <a:lnTo>
                      <a:pt x="4324" y="532"/>
                    </a:lnTo>
                    <a:lnTo>
                      <a:pt x="3667" y="683"/>
                    </a:lnTo>
                    <a:lnTo>
                      <a:pt x="3350" y="772"/>
                    </a:lnTo>
                    <a:lnTo>
                      <a:pt x="3047" y="860"/>
                    </a:lnTo>
                    <a:lnTo>
                      <a:pt x="2744" y="962"/>
                    </a:lnTo>
                    <a:lnTo>
                      <a:pt x="2466" y="1063"/>
                    </a:lnTo>
                    <a:lnTo>
                      <a:pt x="2200" y="1164"/>
                    </a:lnTo>
                    <a:lnTo>
                      <a:pt x="1947" y="1290"/>
                    </a:lnTo>
                    <a:lnTo>
                      <a:pt x="1694" y="1404"/>
                    </a:lnTo>
                    <a:lnTo>
                      <a:pt x="1467" y="1531"/>
                    </a:lnTo>
                    <a:lnTo>
                      <a:pt x="1264" y="1670"/>
                    </a:lnTo>
                    <a:lnTo>
                      <a:pt x="1062" y="1809"/>
                    </a:lnTo>
                    <a:lnTo>
                      <a:pt x="873" y="1948"/>
                    </a:lnTo>
                    <a:lnTo>
                      <a:pt x="708" y="2099"/>
                    </a:lnTo>
                    <a:lnTo>
                      <a:pt x="569" y="2264"/>
                    </a:lnTo>
                    <a:lnTo>
                      <a:pt x="430" y="2428"/>
                    </a:lnTo>
                    <a:lnTo>
                      <a:pt x="316" y="2592"/>
                    </a:lnTo>
                    <a:lnTo>
                      <a:pt x="228" y="2769"/>
                    </a:lnTo>
                    <a:lnTo>
                      <a:pt x="152" y="2959"/>
                    </a:lnTo>
                    <a:lnTo>
                      <a:pt x="101" y="3149"/>
                    </a:lnTo>
                    <a:lnTo>
                      <a:pt x="63" y="3351"/>
                    </a:lnTo>
                    <a:lnTo>
                      <a:pt x="38" y="3579"/>
                    </a:lnTo>
                    <a:lnTo>
                      <a:pt x="13" y="3806"/>
                    </a:lnTo>
                    <a:lnTo>
                      <a:pt x="0" y="4046"/>
                    </a:lnTo>
                    <a:lnTo>
                      <a:pt x="0" y="4299"/>
                    </a:lnTo>
                    <a:lnTo>
                      <a:pt x="13" y="4565"/>
                    </a:lnTo>
                    <a:lnTo>
                      <a:pt x="51" y="5134"/>
                    </a:lnTo>
                    <a:lnTo>
                      <a:pt x="114" y="5740"/>
                    </a:lnTo>
                    <a:lnTo>
                      <a:pt x="203" y="6385"/>
                    </a:lnTo>
                    <a:lnTo>
                      <a:pt x="329" y="7055"/>
                    </a:lnTo>
                    <a:lnTo>
                      <a:pt x="468" y="7751"/>
                    </a:lnTo>
                    <a:lnTo>
                      <a:pt x="632" y="8471"/>
                    </a:lnTo>
                    <a:lnTo>
                      <a:pt x="809" y="9217"/>
                    </a:lnTo>
                    <a:lnTo>
                      <a:pt x="1012" y="9963"/>
                    </a:lnTo>
                    <a:lnTo>
                      <a:pt x="1227" y="10722"/>
                    </a:lnTo>
                    <a:lnTo>
                      <a:pt x="1454" y="11493"/>
                    </a:lnTo>
                    <a:lnTo>
                      <a:pt x="1682" y="12264"/>
                    </a:lnTo>
                    <a:lnTo>
                      <a:pt x="2175" y="13781"/>
                    </a:lnTo>
                    <a:lnTo>
                      <a:pt x="2668" y="15260"/>
                    </a:lnTo>
                    <a:lnTo>
                      <a:pt x="3161" y="16651"/>
                    </a:lnTo>
                    <a:lnTo>
                      <a:pt x="3629" y="17915"/>
                    </a:lnTo>
                    <a:lnTo>
                      <a:pt x="4046" y="19040"/>
                    </a:lnTo>
                    <a:lnTo>
                      <a:pt x="4412" y="19963"/>
                    </a:lnTo>
                    <a:lnTo>
                      <a:pt x="4691" y="20671"/>
                    </a:lnTo>
                    <a:lnTo>
                      <a:pt x="4931" y="21278"/>
                    </a:lnTo>
                    <a:lnTo>
                      <a:pt x="6144" y="25539"/>
                    </a:lnTo>
                    <a:lnTo>
                      <a:pt x="5272" y="28409"/>
                    </a:lnTo>
                    <a:lnTo>
                      <a:pt x="5120" y="28623"/>
                    </a:lnTo>
                    <a:lnTo>
                      <a:pt x="4969" y="28851"/>
                    </a:lnTo>
                    <a:lnTo>
                      <a:pt x="4817" y="29104"/>
                    </a:lnTo>
                    <a:lnTo>
                      <a:pt x="4665" y="29357"/>
                    </a:lnTo>
                    <a:lnTo>
                      <a:pt x="4375" y="29926"/>
                    </a:lnTo>
                    <a:lnTo>
                      <a:pt x="4071" y="30520"/>
                    </a:lnTo>
                    <a:lnTo>
                      <a:pt x="3793" y="31139"/>
                    </a:lnTo>
                    <a:lnTo>
                      <a:pt x="3515" y="31771"/>
                    </a:lnTo>
                    <a:lnTo>
                      <a:pt x="3249" y="32404"/>
                    </a:lnTo>
                    <a:lnTo>
                      <a:pt x="3009" y="33023"/>
                    </a:lnTo>
                    <a:lnTo>
                      <a:pt x="2567" y="34174"/>
                    </a:lnTo>
                    <a:lnTo>
                      <a:pt x="2238" y="35122"/>
                    </a:lnTo>
                    <a:lnTo>
                      <a:pt x="2023" y="35767"/>
                    </a:lnTo>
                    <a:lnTo>
                      <a:pt x="1947" y="35994"/>
                    </a:lnTo>
                    <a:lnTo>
                      <a:pt x="2478" y="36120"/>
                    </a:lnTo>
                    <a:lnTo>
                      <a:pt x="3907" y="36437"/>
                    </a:lnTo>
                    <a:lnTo>
                      <a:pt x="4893" y="36651"/>
                    </a:lnTo>
                    <a:lnTo>
                      <a:pt x="6018" y="36879"/>
                    </a:lnTo>
                    <a:lnTo>
                      <a:pt x="7244" y="37132"/>
                    </a:lnTo>
                    <a:lnTo>
                      <a:pt x="8559" y="37385"/>
                    </a:lnTo>
                    <a:lnTo>
                      <a:pt x="9912" y="37625"/>
                    </a:lnTo>
                    <a:lnTo>
                      <a:pt x="11290" y="37853"/>
                    </a:lnTo>
                    <a:lnTo>
                      <a:pt x="12655" y="38055"/>
                    </a:lnTo>
                    <a:lnTo>
                      <a:pt x="13325" y="38143"/>
                    </a:lnTo>
                    <a:lnTo>
                      <a:pt x="13970" y="38232"/>
                    </a:lnTo>
                    <a:lnTo>
                      <a:pt x="14615" y="38308"/>
                    </a:lnTo>
                    <a:lnTo>
                      <a:pt x="15222" y="38358"/>
                    </a:lnTo>
                    <a:lnTo>
                      <a:pt x="15816" y="38409"/>
                    </a:lnTo>
                    <a:lnTo>
                      <a:pt x="16385" y="38447"/>
                    </a:lnTo>
                    <a:lnTo>
                      <a:pt x="16916" y="38459"/>
                    </a:lnTo>
                    <a:lnTo>
                      <a:pt x="17409" y="38459"/>
                    </a:lnTo>
                    <a:lnTo>
                      <a:pt x="17864" y="38447"/>
                    </a:lnTo>
                    <a:lnTo>
                      <a:pt x="18269" y="38409"/>
                    </a:lnTo>
                    <a:lnTo>
                      <a:pt x="18648" y="38371"/>
                    </a:lnTo>
                    <a:lnTo>
                      <a:pt x="19015" y="38308"/>
                    </a:lnTo>
                    <a:lnTo>
                      <a:pt x="19356" y="38244"/>
                    </a:lnTo>
                    <a:lnTo>
                      <a:pt x="19685" y="38181"/>
                    </a:lnTo>
                    <a:lnTo>
                      <a:pt x="19988" y="38105"/>
                    </a:lnTo>
                    <a:lnTo>
                      <a:pt x="20291" y="38017"/>
                    </a:lnTo>
                    <a:lnTo>
                      <a:pt x="20570" y="37928"/>
                    </a:lnTo>
                    <a:lnTo>
                      <a:pt x="20822" y="37840"/>
                    </a:lnTo>
                    <a:lnTo>
                      <a:pt x="21075" y="37751"/>
                    </a:lnTo>
                    <a:lnTo>
                      <a:pt x="21303" y="37650"/>
                    </a:lnTo>
                    <a:lnTo>
                      <a:pt x="21530" y="37549"/>
                    </a:lnTo>
                    <a:lnTo>
                      <a:pt x="21733" y="37448"/>
                    </a:lnTo>
                    <a:lnTo>
                      <a:pt x="22099" y="37246"/>
                    </a:lnTo>
                    <a:lnTo>
                      <a:pt x="22415" y="37031"/>
                    </a:lnTo>
                    <a:lnTo>
                      <a:pt x="22681" y="36828"/>
                    </a:lnTo>
                    <a:lnTo>
                      <a:pt x="22896" y="36639"/>
                    </a:lnTo>
                    <a:lnTo>
                      <a:pt x="23085" y="36462"/>
                    </a:lnTo>
                    <a:lnTo>
                      <a:pt x="23224" y="36310"/>
                    </a:lnTo>
                    <a:lnTo>
                      <a:pt x="23326" y="36184"/>
                    </a:lnTo>
                    <a:lnTo>
                      <a:pt x="23389" y="36083"/>
                    </a:lnTo>
                    <a:lnTo>
                      <a:pt x="23452" y="35994"/>
                    </a:lnTo>
                    <a:lnTo>
                      <a:pt x="21315" y="21392"/>
                    </a:lnTo>
                    <a:lnTo>
                      <a:pt x="21442" y="21139"/>
                    </a:lnTo>
                    <a:lnTo>
                      <a:pt x="21594" y="20836"/>
                    </a:lnTo>
                    <a:lnTo>
                      <a:pt x="21771" y="20431"/>
                    </a:lnTo>
                    <a:lnTo>
                      <a:pt x="21986" y="19938"/>
                    </a:lnTo>
                    <a:lnTo>
                      <a:pt x="22226" y="19369"/>
                    </a:lnTo>
                    <a:lnTo>
                      <a:pt x="22453" y="18724"/>
                    </a:lnTo>
                    <a:lnTo>
                      <a:pt x="22693" y="18016"/>
                    </a:lnTo>
                    <a:lnTo>
                      <a:pt x="22807" y="17637"/>
                    </a:lnTo>
                    <a:lnTo>
                      <a:pt x="22921" y="17258"/>
                    </a:lnTo>
                    <a:lnTo>
                      <a:pt x="23022" y="16866"/>
                    </a:lnTo>
                    <a:lnTo>
                      <a:pt x="23111" y="16461"/>
                    </a:lnTo>
                    <a:lnTo>
                      <a:pt x="23199" y="16057"/>
                    </a:lnTo>
                    <a:lnTo>
                      <a:pt x="23275" y="15640"/>
                    </a:lnTo>
                    <a:lnTo>
                      <a:pt x="23338" y="15222"/>
                    </a:lnTo>
                    <a:lnTo>
                      <a:pt x="23401" y="14793"/>
                    </a:lnTo>
                    <a:lnTo>
                      <a:pt x="23439" y="14375"/>
                    </a:lnTo>
                    <a:lnTo>
                      <a:pt x="23465" y="13945"/>
                    </a:lnTo>
                    <a:lnTo>
                      <a:pt x="23465" y="13516"/>
                    </a:lnTo>
                    <a:lnTo>
                      <a:pt x="23452" y="13098"/>
                    </a:lnTo>
                    <a:lnTo>
                      <a:pt x="23427" y="12669"/>
                    </a:lnTo>
                    <a:lnTo>
                      <a:pt x="23376" y="12264"/>
                    </a:lnTo>
                    <a:lnTo>
                      <a:pt x="23300" y="11847"/>
                    </a:lnTo>
                    <a:lnTo>
                      <a:pt x="23212" y="11442"/>
                    </a:lnTo>
                    <a:lnTo>
                      <a:pt x="22972" y="10633"/>
                    </a:lnTo>
                    <a:lnTo>
                      <a:pt x="22719" y="9786"/>
                    </a:lnTo>
                    <a:lnTo>
                      <a:pt x="22428" y="8926"/>
                    </a:lnTo>
                    <a:lnTo>
                      <a:pt x="22137" y="8054"/>
                    </a:lnTo>
                    <a:lnTo>
                      <a:pt x="21821" y="7194"/>
                    </a:lnTo>
                    <a:lnTo>
                      <a:pt x="21505" y="6347"/>
                    </a:lnTo>
                    <a:lnTo>
                      <a:pt x="20898" y="4742"/>
                    </a:lnTo>
                    <a:lnTo>
                      <a:pt x="20329" y="3351"/>
                    </a:lnTo>
                    <a:lnTo>
                      <a:pt x="19874" y="2239"/>
                    </a:lnTo>
                    <a:lnTo>
                      <a:pt x="19444" y="1240"/>
                    </a:lnTo>
                    <a:lnTo>
                      <a:pt x="19280" y="1164"/>
                    </a:lnTo>
                    <a:lnTo>
                      <a:pt x="19103" y="1088"/>
                    </a:lnTo>
                    <a:lnTo>
                      <a:pt x="18686" y="949"/>
                    </a:lnTo>
                    <a:lnTo>
                      <a:pt x="18218" y="823"/>
                    </a:lnTo>
                    <a:lnTo>
                      <a:pt x="17687" y="696"/>
                    </a:lnTo>
                    <a:lnTo>
                      <a:pt x="17118" y="570"/>
                    </a:lnTo>
                    <a:lnTo>
                      <a:pt x="16499" y="456"/>
                    </a:lnTo>
                    <a:lnTo>
                      <a:pt x="15841" y="367"/>
                    </a:lnTo>
                    <a:lnTo>
                      <a:pt x="15146" y="266"/>
                    </a:lnTo>
                    <a:lnTo>
                      <a:pt x="14413" y="190"/>
                    </a:lnTo>
                    <a:lnTo>
                      <a:pt x="13667" y="127"/>
                    </a:lnTo>
                    <a:lnTo>
                      <a:pt x="12896" y="77"/>
                    </a:lnTo>
                    <a:lnTo>
                      <a:pt x="12099" y="39"/>
                    </a:lnTo>
                    <a:lnTo>
                      <a:pt x="11303" y="13"/>
                    </a:lnTo>
                    <a:lnTo>
                      <a:pt x="1049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1509525" y="2517550"/>
                <a:ext cx="339775" cy="469700"/>
              </a:xfrm>
              <a:custGeom>
                <a:rect b="b" l="l" r="r" t="t"/>
                <a:pathLst>
                  <a:path extrusionOk="0" h="18788" w="13591">
                    <a:moveTo>
                      <a:pt x="1151" y="1"/>
                    </a:moveTo>
                    <a:lnTo>
                      <a:pt x="645" y="11506"/>
                    </a:lnTo>
                    <a:lnTo>
                      <a:pt x="51" y="14540"/>
                    </a:lnTo>
                    <a:lnTo>
                      <a:pt x="13" y="14767"/>
                    </a:lnTo>
                    <a:lnTo>
                      <a:pt x="0" y="15008"/>
                    </a:lnTo>
                    <a:lnTo>
                      <a:pt x="0" y="15235"/>
                    </a:lnTo>
                    <a:lnTo>
                      <a:pt x="38" y="15463"/>
                    </a:lnTo>
                    <a:lnTo>
                      <a:pt x="76" y="15690"/>
                    </a:lnTo>
                    <a:lnTo>
                      <a:pt x="152" y="15905"/>
                    </a:lnTo>
                    <a:lnTo>
                      <a:pt x="240" y="16120"/>
                    </a:lnTo>
                    <a:lnTo>
                      <a:pt x="342" y="16322"/>
                    </a:lnTo>
                    <a:lnTo>
                      <a:pt x="455" y="16512"/>
                    </a:lnTo>
                    <a:lnTo>
                      <a:pt x="594" y="16689"/>
                    </a:lnTo>
                    <a:lnTo>
                      <a:pt x="746" y="16866"/>
                    </a:lnTo>
                    <a:lnTo>
                      <a:pt x="923" y="17018"/>
                    </a:lnTo>
                    <a:lnTo>
                      <a:pt x="1100" y="17157"/>
                    </a:lnTo>
                    <a:lnTo>
                      <a:pt x="1302" y="17283"/>
                    </a:lnTo>
                    <a:lnTo>
                      <a:pt x="1505" y="17397"/>
                    </a:lnTo>
                    <a:lnTo>
                      <a:pt x="1732" y="17486"/>
                    </a:lnTo>
                    <a:lnTo>
                      <a:pt x="5462" y="18788"/>
                    </a:lnTo>
                    <a:lnTo>
                      <a:pt x="6182" y="14679"/>
                    </a:lnTo>
                    <a:lnTo>
                      <a:pt x="6359" y="14692"/>
                    </a:lnTo>
                    <a:lnTo>
                      <a:pt x="6827" y="14704"/>
                    </a:lnTo>
                    <a:lnTo>
                      <a:pt x="7143" y="14692"/>
                    </a:lnTo>
                    <a:lnTo>
                      <a:pt x="7522" y="14679"/>
                    </a:lnTo>
                    <a:lnTo>
                      <a:pt x="7927" y="14641"/>
                    </a:lnTo>
                    <a:lnTo>
                      <a:pt x="8369" y="14578"/>
                    </a:lnTo>
                    <a:lnTo>
                      <a:pt x="8825" y="14502"/>
                    </a:lnTo>
                    <a:lnTo>
                      <a:pt x="9305" y="14388"/>
                    </a:lnTo>
                    <a:lnTo>
                      <a:pt x="9545" y="14325"/>
                    </a:lnTo>
                    <a:lnTo>
                      <a:pt x="9785" y="14249"/>
                    </a:lnTo>
                    <a:lnTo>
                      <a:pt x="10026" y="14173"/>
                    </a:lnTo>
                    <a:lnTo>
                      <a:pt x="10253" y="14072"/>
                    </a:lnTo>
                    <a:lnTo>
                      <a:pt x="10493" y="13971"/>
                    </a:lnTo>
                    <a:lnTo>
                      <a:pt x="10721" y="13857"/>
                    </a:lnTo>
                    <a:lnTo>
                      <a:pt x="10936" y="13743"/>
                    </a:lnTo>
                    <a:lnTo>
                      <a:pt x="11163" y="13604"/>
                    </a:lnTo>
                    <a:lnTo>
                      <a:pt x="11366" y="13453"/>
                    </a:lnTo>
                    <a:lnTo>
                      <a:pt x="11568" y="13301"/>
                    </a:lnTo>
                    <a:lnTo>
                      <a:pt x="11758" y="13124"/>
                    </a:lnTo>
                    <a:lnTo>
                      <a:pt x="11935" y="12934"/>
                    </a:lnTo>
                    <a:lnTo>
                      <a:pt x="12023" y="12833"/>
                    </a:lnTo>
                    <a:lnTo>
                      <a:pt x="12099" y="12719"/>
                    </a:lnTo>
                    <a:lnTo>
                      <a:pt x="12188" y="12606"/>
                    </a:lnTo>
                    <a:lnTo>
                      <a:pt x="12263" y="12466"/>
                    </a:lnTo>
                    <a:lnTo>
                      <a:pt x="12402" y="12176"/>
                    </a:lnTo>
                    <a:lnTo>
                      <a:pt x="12542" y="11847"/>
                    </a:lnTo>
                    <a:lnTo>
                      <a:pt x="12655" y="11480"/>
                    </a:lnTo>
                    <a:lnTo>
                      <a:pt x="12769" y="11101"/>
                    </a:lnTo>
                    <a:lnTo>
                      <a:pt x="12883" y="10684"/>
                    </a:lnTo>
                    <a:lnTo>
                      <a:pt x="12971" y="10241"/>
                    </a:lnTo>
                    <a:lnTo>
                      <a:pt x="13060" y="9786"/>
                    </a:lnTo>
                    <a:lnTo>
                      <a:pt x="13136" y="9319"/>
                    </a:lnTo>
                    <a:lnTo>
                      <a:pt x="13212" y="8825"/>
                    </a:lnTo>
                    <a:lnTo>
                      <a:pt x="13275" y="8332"/>
                    </a:lnTo>
                    <a:lnTo>
                      <a:pt x="13376" y="7321"/>
                    </a:lnTo>
                    <a:lnTo>
                      <a:pt x="13452" y="6322"/>
                    </a:lnTo>
                    <a:lnTo>
                      <a:pt x="13515" y="5336"/>
                    </a:lnTo>
                    <a:lnTo>
                      <a:pt x="13553" y="4401"/>
                    </a:lnTo>
                    <a:lnTo>
                      <a:pt x="13578" y="3541"/>
                    </a:lnTo>
                    <a:lnTo>
                      <a:pt x="13591" y="2770"/>
                    </a:lnTo>
                    <a:lnTo>
                      <a:pt x="13591" y="1657"/>
                    </a:lnTo>
                    <a:lnTo>
                      <a:pt x="13591" y="1240"/>
                    </a:lnTo>
                    <a:lnTo>
                      <a:pt x="1151" y="1"/>
                    </a:lnTo>
                    <a:close/>
                  </a:path>
                </a:pathLst>
              </a:custGeom>
              <a:solidFill>
                <a:srgbClr val="783F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1598025" y="2821300"/>
                <a:ext cx="66075" cy="105900"/>
              </a:xfrm>
              <a:custGeom>
                <a:rect b="b" l="l" r="r" t="t"/>
                <a:pathLst>
                  <a:path extrusionOk="0" h="4236" w="2643">
                    <a:moveTo>
                      <a:pt x="25" y="0"/>
                    </a:moveTo>
                    <a:lnTo>
                      <a:pt x="13" y="140"/>
                    </a:lnTo>
                    <a:lnTo>
                      <a:pt x="0" y="304"/>
                    </a:lnTo>
                    <a:lnTo>
                      <a:pt x="0" y="519"/>
                    </a:lnTo>
                    <a:lnTo>
                      <a:pt x="13" y="772"/>
                    </a:lnTo>
                    <a:lnTo>
                      <a:pt x="38" y="1075"/>
                    </a:lnTo>
                    <a:lnTo>
                      <a:pt x="76" y="1391"/>
                    </a:lnTo>
                    <a:lnTo>
                      <a:pt x="152" y="1732"/>
                    </a:lnTo>
                    <a:lnTo>
                      <a:pt x="202" y="1909"/>
                    </a:lnTo>
                    <a:lnTo>
                      <a:pt x="253" y="2086"/>
                    </a:lnTo>
                    <a:lnTo>
                      <a:pt x="329" y="2263"/>
                    </a:lnTo>
                    <a:lnTo>
                      <a:pt x="405" y="2440"/>
                    </a:lnTo>
                    <a:lnTo>
                      <a:pt x="480" y="2617"/>
                    </a:lnTo>
                    <a:lnTo>
                      <a:pt x="582" y="2794"/>
                    </a:lnTo>
                    <a:lnTo>
                      <a:pt x="695" y="2971"/>
                    </a:lnTo>
                    <a:lnTo>
                      <a:pt x="822" y="3136"/>
                    </a:lnTo>
                    <a:lnTo>
                      <a:pt x="961" y="3300"/>
                    </a:lnTo>
                    <a:lnTo>
                      <a:pt x="1113" y="3464"/>
                    </a:lnTo>
                    <a:lnTo>
                      <a:pt x="1277" y="3616"/>
                    </a:lnTo>
                    <a:lnTo>
                      <a:pt x="1454" y="3755"/>
                    </a:lnTo>
                    <a:lnTo>
                      <a:pt x="1656" y="3894"/>
                    </a:lnTo>
                    <a:lnTo>
                      <a:pt x="1871" y="4021"/>
                    </a:lnTo>
                    <a:lnTo>
                      <a:pt x="2099" y="4135"/>
                    </a:lnTo>
                    <a:lnTo>
                      <a:pt x="2352" y="4236"/>
                    </a:lnTo>
                    <a:lnTo>
                      <a:pt x="2642" y="2529"/>
                    </a:lnTo>
                    <a:lnTo>
                      <a:pt x="2541" y="2491"/>
                    </a:lnTo>
                    <a:lnTo>
                      <a:pt x="2250" y="2339"/>
                    </a:lnTo>
                    <a:lnTo>
                      <a:pt x="1833" y="2124"/>
                    </a:lnTo>
                    <a:lnTo>
                      <a:pt x="1606" y="1973"/>
                    </a:lnTo>
                    <a:lnTo>
                      <a:pt x="1365" y="1821"/>
                    </a:lnTo>
                    <a:lnTo>
                      <a:pt x="1125" y="1644"/>
                    </a:lnTo>
                    <a:lnTo>
                      <a:pt x="885" y="1454"/>
                    </a:lnTo>
                    <a:lnTo>
                      <a:pt x="670" y="1239"/>
                    </a:lnTo>
                    <a:lnTo>
                      <a:pt x="468" y="1024"/>
                    </a:lnTo>
                    <a:lnTo>
                      <a:pt x="379" y="898"/>
                    </a:lnTo>
                    <a:lnTo>
                      <a:pt x="291" y="784"/>
                    </a:lnTo>
                    <a:lnTo>
                      <a:pt x="228" y="658"/>
                    </a:lnTo>
                    <a:lnTo>
                      <a:pt x="164" y="531"/>
                    </a:lnTo>
                    <a:lnTo>
                      <a:pt x="114" y="405"/>
                    </a:lnTo>
                    <a:lnTo>
                      <a:pt x="63" y="279"/>
                    </a:lnTo>
                    <a:lnTo>
                      <a:pt x="38" y="140"/>
                    </a:lnTo>
                    <a:lnTo>
                      <a:pt x="25" y="0"/>
                    </a:lnTo>
                    <a:close/>
                  </a:path>
                </a:pathLst>
              </a:custGeom>
              <a:solidFill>
                <a:srgbClr val="5E3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1453900" y="2409150"/>
                <a:ext cx="395400" cy="388775"/>
              </a:xfrm>
              <a:custGeom>
                <a:rect b="b" l="l" r="r" t="t"/>
                <a:pathLst>
                  <a:path extrusionOk="0" h="15551" w="15816">
                    <a:moveTo>
                      <a:pt x="7093" y="1"/>
                    </a:moveTo>
                    <a:lnTo>
                      <a:pt x="6612" y="13"/>
                    </a:lnTo>
                    <a:lnTo>
                      <a:pt x="6119" y="51"/>
                    </a:lnTo>
                    <a:lnTo>
                      <a:pt x="5601" y="102"/>
                    </a:lnTo>
                    <a:lnTo>
                      <a:pt x="5095" y="190"/>
                    </a:lnTo>
                    <a:lnTo>
                      <a:pt x="4830" y="241"/>
                    </a:lnTo>
                    <a:lnTo>
                      <a:pt x="4577" y="304"/>
                    </a:lnTo>
                    <a:lnTo>
                      <a:pt x="4311" y="367"/>
                    </a:lnTo>
                    <a:lnTo>
                      <a:pt x="4058" y="443"/>
                    </a:lnTo>
                    <a:lnTo>
                      <a:pt x="3805" y="532"/>
                    </a:lnTo>
                    <a:lnTo>
                      <a:pt x="3553" y="633"/>
                    </a:lnTo>
                    <a:lnTo>
                      <a:pt x="3300" y="746"/>
                    </a:lnTo>
                    <a:lnTo>
                      <a:pt x="3047" y="873"/>
                    </a:lnTo>
                    <a:lnTo>
                      <a:pt x="2807" y="1012"/>
                    </a:lnTo>
                    <a:lnTo>
                      <a:pt x="2579" y="1164"/>
                    </a:lnTo>
                    <a:lnTo>
                      <a:pt x="2339" y="1328"/>
                    </a:lnTo>
                    <a:lnTo>
                      <a:pt x="2124" y="1505"/>
                    </a:lnTo>
                    <a:lnTo>
                      <a:pt x="1909" y="1707"/>
                    </a:lnTo>
                    <a:lnTo>
                      <a:pt x="1694" y="1922"/>
                    </a:lnTo>
                    <a:lnTo>
                      <a:pt x="1492" y="2150"/>
                    </a:lnTo>
                    <a:lnTo>
                      <a:pt x="1302" y="2390"/>
                    </a:lnTo>
                    <a:lnTo>
                      <a:pt x="1113" y="2656"/>
                    </a:lnTo>
                    <a:lnTo>
                      <a:pt x="948" y="2934"/>
                    </a:lnTo>
                    <a:lnTo>
                      <a:pt x="784" y="3237"/>
                    </a:lnTo>
                    <a:lnTo>
                      <a:pt x="632" y="3566"/>
                    </a:lnTo>
                    <a:lnTo>
                      <a:pt x="493" y="3907"/>
                    </a:lnTo>
                    <a:lnTo>
                      <a:pt x="367" y="4261"/>
                    </a:lnTo>
                    <a:lnTo>
                      <a:pt x="253" y="4653"/>
                    </a:lnTo>
                    <a:lnTo>
                      <a:pt x="152" y="5058"/>
                    </a:lnTo>
                    <a:lnTo>
                      <a:pt x="76" y="5487"/>
                    </a:lnTo>
                    <a:lnTo>
                      <a:pt x="25" y="5917"/>
                    </a:lnTo>
                    <a:lnTo>
                      <a:pt x="0" y="6347"/>
                    </a:lnTo>
                    <a:lnTo>
                      <a:pt x="0" y="6790"/>
                    </a:lnTo>
                    <a:lnTo>
                      <a:pt x="13" y="7232"/>
                    </a:lnTo>
                    <a:lnTo>
                      <a:pt x="51" y="7687"/>
                    </a:lnTo>
                    <a:lnTo>
                      <a:pt x="101" y="8130"/>
                    </a:lnTo>
                    <a:lnTo>
                      <a:pt x="177" y="8585"/>
                    </a:lnTo>
                    <a:lnTo>
                      <a:pt x="266" y="9027"/>
                    </a:lnTo>
                    <a:lnTo>
                      <a:pt x="354" y="9470"/>
                    </a:lnTo>
                    <a:lnTo>
                      <a:pt x="468" y="9912"/>
                    </a:lnTo>
                    <a:lnTo>
                      <a:pt x="594" y="10342"/>
                    </a:lnTo>
                    <a:lnTo>
                      <a:pt x="721" y="10772"/>
                    </a:lnTo>
                    <a:lnTo>
                      <a:pt x="860" y="11177"/>
                    </a:lnTo>
                    <a:lnTo>
                      <a:pt x="1011" y="11581"/>
                    </a:lnTo>
                    <a:lnTo>
                      <a:pt x="1151" y="11986"/>
                    </a:lnTo>
                    <a:lnTo>
                      <a:pt x="1454" y="12732"/>
                    </a:lnTo>
                    <a:lnTo>
                      <a:pt x="1757" y="13414"/>
                    </a:lnTo>
                    <a:lnTo>
                      <a:pt x="2048" y="14021"/>
                    </a:lnTo>
                    <a:lnTo>
                      <a:pt x="2314" y="14539"/>
                    </a:lnTo>
                    <a:lnTo>
                      <a:pt x="2541" y="14969"/>
                    </a:lnTo>
                    <a:lnTo>
                      <a:pt x="2718" y="15285"/>
                    </a:lnTo>
                    <a:lnTo>
                      <a:pt x="2883" y="15551"/>
                    </a:lnTo>
                    <a:lnTo>
                      <a:pt x="4842" y="13983"/>
                    </a:lnTo>
                    <a:lnTo>
                      <a:pt x="4792" y="13971"/>
                    </a:lnTo>
                    <a:lnTo>
                      <a:pt x="4665" y="13920"/>
                    </a:lnTo>
                    <a:lnTo>
                      <a:pt x="4577" y="13869"/>
                    </a:lnTo>
                    <a:lnTo>
                      <a:pt x="4476" y="13806"/>
                    </a:lnTo>
                    <a:lnTo>
                      <a:pt x="4374" y="13730"/>
                    </a:lnTo>
                    <a:lnTo>
                      <a:pt x="4261" y="13629"/>
                    </a:lnTo>
                    <a:lnTo>
                      <a:pt x="4147" y="13503"/>
                    </a:lnTo>
                    <a:lnTo>
                      <a:pt x="4020" y="13364"/>
                    </a:lnTo>
                    <a:lnTo>
                      <a:pt x="3907" y="13187"/>
                    </a:lnTo>
                    <a:lnTo>
                      <a:pt x="3793" y="12997"/>
                    </a:lnTo>
                    <a:lnTo>
                      <a:pt x="3692" y="12770"/>
                    </a:lnTo>
                    <a:lnTo>
                      <a:pt x="3591" y="12504"/>
                    </a:lnTo>
                    <a:lnTo>
                      <a:pt x="3502" y="12213"/>
                    </a:lnTo>
                    <a:lnTo>
                      <a:pt x="3439" y="11885"/>
                    </a:lnTo>
                    <a:lnTo>
                      <a:pt x="3401" y="11682"/>
                    </a:lnTo>
                    <a:lnTo>
                      <a:pt x="3388" y="11467"/>
                    </a:lnTo>
                    <a:lnTo>
                      <a:pt x="3376" y="11252"/>
                    </a:lnTo>
                    <a:lnTo>
                      <a:pt x="3376" y="11038"/>
                    </a:lnTo>
                    <a:lnTo>
                      <a:pt x="3376" y="10823"/>
                    </a:lnTo>
                    <a:lnTo>
                      <a:pt x="3401" y="10608"/>
                    </a:lnTo>
                    <a:lnTo>
                      <a:pt x="3426" y="10393"/>
                    </a:lnTo>
                    <a:lnTo>
                      <a:pt x="3451" y="10190"/>
                    </a:lnTo>
                    <a:lnTo>
                      <a:pt x="3489" y="9988"/>
                    </a:lnTo>
                    <a:lnTo>
                      <a:pt x="3540" y="9786"/>
                    </a:lnTo>
                    <a:lnTo>
                      <a:pt x="3591" y="9596"/>
                    </a:lnTo>
                    <a:lnTo>
                      <a:pt x="3654" y="9419"/>
                    </a:lnTo>
                    <a:lnTo>
                      <a:pt x="3717" y="9242"/>
                    </a:lnTo>
                    <a:lnTo>
                      <a:pt x="3793" y="9078"/>
                    </a:lnTo>
                    <a:lnTo>
                      <a:pt x="3869" y="8926"/>
                    </a:lnTo>
                    <a:lnTo>
                      <a:pt x="3945" y="8787"/>
                    </a:lnTo>
                    <a:lnTo>
                      <a:pt x="4046" y="8623"/>
                    </a:lnTo>
                    <a:lnTo>
                      <a:pt x="4159" y="8484"/>
                    </a:lnTo>
                    <a:lnTo>
                      <a:pt x="4273" y="8370"/>
                    </a:lnTo>
                    <a:lnTo>
                      <a:pt x="4400" y="8294"/>
                    </a:lnTo>
                    <a:lnTo>
                      <a:pt x="4513" y="8231"/>
                    </a:lnTo>
                    <a:lnTo>
                      <a:pt x="4577" y="8218"/>
                    </a:lnTo>
                    <a:lnTo>
                      <a:pt x="4640" y="8206"/>
                    </a:lnTo>
                    <a:lnTo>
                      <a:pt x="4766" y="8206"/>
                    </a:lnTo>
                    <a:lnTo>
                      <a:pt x="4830" y="8218"/>
                    </a:lnTo>
                    <a:lnTo>
                      <a:pt x="4893" y="8244"/>
                    </a:lnTo>
                    <a:lnTo>
                      <a:pt x="5007" y="8319"/>
                    </a:lnTo>
                    <a:lnTo>
                      <a:pt x="5120" y="8408"/>
                    </a:lnTo>
                    <a:lnTo>
                      <a:pt x="5221" y="8534"/>
                    </a:lnTo>
                    <a:lnTo>
                      <a:pt x="5310" y="8661"/>
                    </a:lnTo>
                    <a:lnTo>
                      <a:pt x="5310" y="8673"/>
                    </a:lnTo>
                    <a:lnTo>
                      <a:pt x="5386" y="8825"/>
                    </a:lnTo>
                    <a:lnTo>
                      <a:pt x="5449" y="8989"/>
                    </a:lnTo>
                    <a:lnTo>
                      <a:pt x="5512" y="9166"/>
                    </a:lnTo>
                    <a:lnTo>
                      <a:pt x="5563" y="9356"/>
                    </a:lnTo>
                    <a:lnTo>
                      <a:pt x="5651" y="9723"/>
                    </a:lnTo>
                    <a:lnTo>
                      <a:pt x="5702" y="10089"/>
                    </a:lnTo>
                    <a:lnTo>
                      <a:pt x="5740" y="10418"/>
                    </a:lnTo>
                    <a:lnTo>
                      <a:pt x="5752" y="10684"/>
                    </a:lnTo>
                    <a:lnTo>
                      <a:pt x="5765" y="10924"/>
                    </a:lnTo>
                    <a:lnTo>
                      <a:pt x="6005" y="10797"/>
                    </a:lnTo>
                    <a:lnTo>
                      <a:pt x="6233" y="10671"/>
                    </a:lnTo>
                    <a:lnTo>
                      <a:pt x="6448" y="10519"/>
                    </a:lnTo>
                    <a:lnTo>
                      <a:pt x="6637" y="10355"/>
                    </a:lnTo>
                    <a:lnTo>
                      <a:pt x="6814" y="10178"/>
                    </a:lnTo>
                    <a:lnTo>
                      <a:pt x="6979" y="9988"/>
                    </a:lnTo>
                    <a:lnTo>
                      <a:pt x="7130" y="9786"/>
                    </a:lnTo>
                    <a:lnTo>
                      <a:pt x="7257" y="9584"/>
                    </a:lnTo>
                    <a:lnTo>
                      <a:pt x="7383" y="9369"/>
                    </a:lnTo>
                    <a:lnTo>
                      <a:pt x="7484" y="9154"/>
                    </a:lnTo>
                    <a:lnTo>
                      <a:pt x="7573" y="8939"/>
                    </a:lnTo>
                    <a:lnTo>
                      <a:pt x="7661" y="8711"/>
                    </a:lnTo>
                    <a:lnTo>
                      <a:pt x="7737" y="8484"/>
                    </a:lnTo>
                    <a:lnTo>
                      <a:pt x="7788" y="8256"/>
                    </a:lnTo>
                    <a:lnTo>
                      <a:pt x="7838" y="8029"/>
                    </a:lnTo>
                    <a:lnTo>
                      <a:pt x="7889" y="7801"/>
                    </a:lnTo>
                    <a:lnTo>
                      <a:pt x="7952" y="7359"/>
                    </a:lnTo>
                    <a:lnTo>
                      <a:pt x="7990" y="6954"/>
                    </a:lnTo>
                    <a:lnTo>
                      <a:pt x="8003" y="6575"/>
                    </a:lnTo>
                    <a:lnTo>
                      <a:pt x="8003" y="6233"/>
                    </a:lnTo>
                    <a:lnTo>
                      <a:pt x="7990" y="5955"/>
                    </a:lnTo>
                    <a:lnTo>
                      <a:pt x="7978" y="5753"/>
                    </a:lnTo>
                    <a:lnTo>
                      <a:pt x="7952" y="5563"/>
                    </a:lnTo>
                    <a:lnTo>
                      <a:pt x="8420" y="5715"/>
                    </a:lnTo>
                    <a:lnTo>
                      <a:pt x="8938" y="5867"/>
                    </a:lnTo>
                    <a:lnTo>
                      <a:pt x="9596" y="6044"/>
                    </a:lnTo>
                    <a:lnTo>
                      <a:pt x="9962" y="6132"/>
                    </a:lnTo>
                    <a:lnTo>
                      <a:pt x="10367" y="6221"/>
                    </a:lnTo>
                    <a:lnTo>
                      <a:pt x="10771" y="6309"/>
                    </a:lnTo>
                    <a:lnTo>
                      <a:pt x="11201" y="6385"/>
                    </a:lnTo>
                    <a:lnTo>
                      <a:pt x="11644" y="6448"/>
                    </a:lnTo>
                    <a:lnTo>
                      <a:pt x="12086" y="6511"/>
                    </a:lnTo>
                    <a:lnTo>
                      <a:pt x="12529" y="6549"/>
                    </a:lnTo>
                    <a:lnTo>
                      <a:pt x="12959" y="6562"/>
                    </a:lnTo>
                    <a:lnTo>
                      <a:pt x="13376" y="6562"/>
                    </a:lnTo>
                    <a:lnTo>
                      <a:pt x="13755" y="6537"/>
                    </a:lnTo>
                    <a:lnTo>
                      <a:pt x="14084" y="6499"/>
                    </a:lnTo>
                    <a:lnTo>
                      <a:pt x="14387" y="6436"/>
                    </a:lnTo>
                    <a:lnTo>
                      <a:pt x="14653" y="6360"/>
                    </a:lnTo>
                    <a:lnTo>
                      <a:pt x="14880" y="6271"/>
                    </a:lnTo>
                    <a:lnTo>
                      <a:pt x="15083" y="6183"/>
                    </a:lnTo>
                    <a:lnTo>
                      <a:pt x="15260" y="6082"/>
                    </a:lnTo>
                    <a:lnTo>
                      <a:pt x="15399" y="5993"/>
                    </a:lnTo>
                    <a:lnTo>
                      <a:pt x="15525" y="5905"/>
                    </a:lnTo>
                    <a:lnTo>
                      <a:pt x="15614" y="5816"/>
                    </a:lnTo>
                    <a:lnTo>
                      <a:pt x="15689" y="5728"/>
                    </a:lnTo>
                    <a:lnTo>
                      <a:pt x="15778" y="5614"/>
                    </a:lnTo>
                    <a:lnTo>
                      <a:pt x="15816" y="5563"/>
                    </a:lnTo>
                    <a:lnTo>
                      <a:pt x="15753" y="5361"/>
                    </a:lnTo>
                    <a:lnTo>
                      <a:pt x="15677" y="5146"/>
                    </a:lnTo>
                    <a:lnTo>
                      <a:pt x="15601" y="4944"/>
                    </a:lnTo>
                    <a:lnTo>
                      <a:pt x="15525" y="4742"/>
                    </a:lnTo>
                    <a:lnTo>
                      <a:pt x="15424" y="4552"/>
                    </a:lnTo>
                    <a:lnTo>
                      <a:pt x="15335" y="4362"/>
                    </a:lnTo>
                    <a:lnTo>
                      <a:pt x="15222" y="4173"/>
                    </a:lnTo>
                    <a:lnTo>
                      <a:pt x="15108" y="3996"/>
                    </a:lnTo>
                    <a:lnTo>
                      <a:pt x="15108" y="3983"/>
                    </a:lnTo>
                    <a:lnTo>
                      <a:pt x="14956" y="3755"/>
                    </a:lnTo>
                    <a:lnTo>
                      <a:pt x="14792" y="3540"/>
                    </a:lnTo>
                    <a:lnTo>
                      <a:pt x="14615" y="3326"/>
                    </a:lnTo>
                    <a:lnTo>
                      <a:pt x="14438" y="3123"/>
                    </a:lnTo>
                    <a:lnTo>
                      <a:pt x="14248" y="2921"/>
                    </a:lnTo>
                    <a:lnTo>
                      <a:pt x="14046" y="2731"/>
                    </a:lnTo>
                    <a:lnTo>
                      <a:pt x="13844" y="2542"/>
                    </a:lnTo>
                    <a:lnTo>
                      <a:pt x="13629" y="2365"/>
                    </a:lnTo>
                    <a:lnTo>
                      <a:pt x="13414" y="2200"/>
                    </a:lnTo>
                    <a:lnTo>
                      <a:pt x="13186" y="2036"/>
                    </a:lnTo>
                    <a:lnTo>
                      <a:pt x="12959" y="1872"/>
                    </a:lnTo>
                    <a:lnTo>
                      <a:pt x="12731" y="1720"/>
                    </a:lnTo>
                    <a:lnTo>
                      <a:pt x="12491" y="1581"/>
                    </a:lnTo>
                    <a:lnTo>
                      <a:pt x="12251" y="1442"/>
                    </a:lnTo>
                    <a:lnTo>
                      <a:pt x="11758" y="1189"/>
                    </a:lnTo>
                    <a:lnTo>
                      <a:pt x="11442" y="1037"/>
                    </a:lnTo>
                    <a:lnTo>
                      <a:pt x="11125" y="898"/>
                    </a:lnTo>
                    <a:lnTo>
                      <a:pt x="10797" y="759"/>
                    </a:lnTo>
                    <a:lnTo>
                      <a:pt x="10481" y="645"/>
                    </a:lnTo>
                    <a:lnTo>
                      <a:pt x="10165" y="532"/>
                    </a:lnTo>
                    <a:lnTo>
                      <a:pt x="9849" y="443"/>
                    </a:lnTo>
                    <a:lnTo>
                      <a:pt x="9545" y="355"/>
                    </a:lnTo>
                    <a:lnTo>
                      <a:pt x="9242" y="266"/>
                    </a:lnTo>
                    <a:lnTo>
                      <a:pt x="8938" y="203"/>
                    </a:lnTo>
                    <a:lnTo>
                      <a:pt x="8648" y="140"/>
                    </a:lnTo>
                    <a:lnTo>
                      <a:pt x="8357" y="102"/>
                    </a:lnTo>
                    <a:lnTo>
                      <a:pt x="8079" y="64"/>
                    </a:lnTo>
                    <a:lnTo>
                      <a:pt x="7813" y="26"/>
                    </a:lnTo>
                    <a:lnTo>
                      <a:pt x="7560" y="13"/>
                    </a:lnTo>
                    <a:lnTo>
                      <a:pt x="732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1301875" y="2353850"/>
                <a:ext cx="226000" cy="285725"/>
              </a:xfrm>
              <a:custGeom>
                <a:rect b="b" l="l" r="r" t="t"/>
                <a:pathLst>
                  <a:path extrusionOk="0" h="11429" w="9040">
                    <a:moveTo>
                      <a:pt x="4829" y="0"/>
                    </a:moveTo>
                    <a:lnTo>
                      <a:pt x="4551" y="25"/>
                    </a:lnTo>
                    <a:lnTo>
                      <a:pt x="4273" y="63"/>
                    </a:lnTo>
                    <a:lnTo>
                      <a:pt x="4020" y="114"/>
                    </a:lnTo>
                    <a:lnTo>
                      <a:pt x="3768" y="177"/>
                    </a:lnTo>
                    <a:lnTo>
                      <a:pt x="3540" y="266"/>
                    </a:lnTo>
                    <a:lnTo>
                      <a:pt x="3312" y="367"/>
                    </a:lnTo>
                    <a:lnTo>
                      <a:pt x="3097" y="481"/>
                    </a:lnTo>
                    <a:lnTo>
                      <a:pt x="2895" y="607"/>
                    </a:lnTo>
                    <a:lnTo>
                      <a:pt x="2706" y="759"/>
                    </a:lnTo>
                    <a:lnTo>
                      <a:pt x="2529" y="910"/>
                    </a:lnTo>
                    <a:lnTo>
                      <a:pt x="2364" y="1087"/>
                    </a:lnTo>
                    <a:lnTo>
                      <a:pt x="2212" y="1264"/>
                    </a:lnTo>
                    <a:lnTo>
                      <a:pt x="2061" y="1467"/>
                    </a:lnTo>
                    <a:lnTo>
                      <a:pt x="1934" y="1682"/>
                    </a:lnTo>
                    <a:lnTo>
                      <a:pt x="1808" y="1897"/>
                    </a:lnTo>
                    <a:lnTo>
                      <a:pt x="1694" y="2137"/>
                    </a:lnTo>
                    <a:lnTo>
                      <a:pt x="1593" y="2377"/>
                    </a:lnTo>
                    <a:lnTo>
                      <a:pt x="1505" y="2642"/>
                    </a:lnTo>
                    <a:lnTo>
                      <a:pt x="1416" y="2908"/>
                    </a:lnTo>
                    <a:lnTo>
                      <a:pt x="1353" y="3186"/>
                    </a:lnTo>
                    <a:lnTo>
                      <a:pt x="1290" y="3477"/>
                    </a:lnTo>
                    <a:lnTo>
                      <a:pt x="1239" y="3780"/>
                    </a:lnTo>
                    <a:lnTo>
                      <a:pt x="1201" y="4096"/>
                    </a:lnTo>
                    <a:lnTo>
                      <a:pt x="1163" y="4425"/>
                    </a:lnTo>
                    <a:lnTo>
                      <a:pt x="1138" y="4754"/>
                    </a:lnTo>
                    <a:lnTo>
                      <a:pt x="1125" y="5095"/>
                    </a:lnTo>
                    <a:lnTo>
                      <a:pt x="1125" y="5449"/>
                    </a:lnTo>
                    <a:lnTo>
                      <a:pt x="1138" y="5803"/>
                    </a:lnTo>
                    <a:lnTo>
                      <a:pt x="1151" y="6170"/>
                    </a:lnTo>
                    <a:lnTo>
                      <a:pt x="1176" y="6549"/>
                    </a:lnTo>
                    <a:lnTo>
                      <a:pt x="1201" y="6916"/>
                    </a:lnTo>
                    <a:lnTo>
                      <a:pt x="1214" y="7257"/>
                    </a:lnTo>
                    <a:lnTo>
                      <a:pt x="1226" y="7573"/>
                    </a:lnTo>
                    <a:lnTo>
                      <a:pt x="1226" y="7876"/>
                    </a:lnTo>
                    <a:lnTo>
                      <a:pt x="1214" y="8142"/>
                    </a:lnTo>
                    <a:lnTo>
                      <a:pt x="1188" y="8395"/>
                    </a:lnTo>
                    <a:lnTo>
                      <a:pt x="1163" y="8622"/>
                    </a:lnTo>
                    <a:lnTo>
                      <a:pt x="1125" y="8837"/>
                    </a:lnTo>
                    <a:lnTo>
                      <a:pt x="1087" y="9027"/>
                    </a:lnTo>
                    <a:lnTo>
                      <a:pt x="1049" y="9204"/>
                    </a:lnTo>
                    <a:lnTo>
                      <a:pt x="999" y="9356"/>
                    </a:lnTo>
                    <a:lnTo>
                      <a:pt x="948" y="9495"/>
                    </a:lnTo>
                    <a:lnTo>
                      <a:pt x="885" y="9621"/>
                    </a:lnTo>
                    <a:lnTo>
                      <a:pt x="834" y="9735"/>
                    </a:lnTo>
                    <a:lnTo>
                      <a:pt x="771" y="9823"/>
                    </a:lnTo>
                    <a:lnTo>
                      <a:pt x="708" y="9912"/>
                    </a:lnTo>
                    <a:lnTo>
                      <a:pt x="645" y="9988"/>
                    </a:lnTo>
                    <a:lnTo>
                      <a:pt x="582" y="10038"/>
                    </a:lnTo>
                    <a:lnTo>
                      <a:pt x="455" y="10139"/>
                    </a:lnTo>
                    <a:lnTo>
                      <a:pt x="329" y="10190"/>
                    </a:lnTo>
                    <a:lnTo>
                      <a:pt x="228" y="10228"/>
                    </a:lnTo>
                    <a:lnTo>
                      <a:pt x="126" y="10241"/>
                    </a:lnTo>
                    <a:lnTo>
                      <a:pt x="63" y="10241"/>
                    </a:lnTo>
                    <a:lnTo>
                      <a:pt x="0" y="10228"/>
                    </a:lnTo>
                    <a:lnTo>
                      <a:pt x="38" y="10304"/>
                    </a:lnTo>
                    <a:lnTo>
                      <a:pt x="177" y="10506"/>
                    </a:lnTo>
                    <a:lnTo>
                      <a:pt x="291" y="10632"/>
                    </a:lnTo>
                    <a:lnTo>
                      <a:pt x="417" y="10759"/>
                    </a:lnTo>
                    <a:lnTo>
                      <a:pt x="569" y="10898"/>
                    </a:lnTo>
                    <a:lnTo>
                      <a:pt x="733" y="11037"/>
                    </a:lnTo>
                    <a:lnTo>
                      <a:pt x="923" y="11163"/>
                    </a:lnTo>
                    <a:lnTo>
                      <a:pt x="1138" y="11265"/>
                    </a:lnTo>
                    <a:lnTo>
                      <a:pt x="1252" y="11315"/>
                    </a:lnTo>
                    <a:lnTo>
                      <a:pt x="1378" y="11353"/>
                    </a:lnTo>
                    <a:lnTo>
                      <a:pt x="1505" y="11391"/>
                    </a:lnTo>
                    <a:lnTo>
                      <a:pt x="1631" y="11416"/>
                    </a:lnTo>
                    <a:lnTo>
                      <a:pt x="1770" y="11429"/>
                    </a:lnTo>
                    <a:lnTo>
                      <a:pt x="1909" y="11429"/>
                    </a:lnTo>
                    <a:lnTo>
                      <a:pt x="2048" y="11416"/>
                    </a:lnTo>
                    <a:lnTo>
                      <a:pt x="2200" y="11404"/>
                    </a:lnTo>
                    <a:lnTo>
                      <a:pt x="2352" y="11378"/>
                    </a:lnTo>
                    <a:lnTo>
                      <a:pt x="2516" y="11328"/>
                    </a:lnTo>
                    <a:lnTo>
                      <a:pt x="2680" y="11277"/>
                    </a:lnTo>
                    <a:lnTo>
                      <a:pt x="2845" y="11201"/>
                    </a:lnTo>
                    <a:lnTo>
                      <a:pt x="3022" y="11113"/>
                    </a:lnTo>
                    <a:lnTo>
                      <a:pt x="3186" y="11024"/>
                    </a:lnTo>
                    <a:lnTo>
                      <a:pt x="3363" y="10923"/>
                    </a:lnTo>
                    <a:lnTo>
                      <a:pt x="3527" y="10809"/>
                    </a:lnTo>
                    <a:lnTo>
                      <a:pt x="3692" y="10696"/>
                    </a:lnTo>
                    <a:lnTo>
                      <a:pt x="3843" y="10569"/>
                    </a:lnTo>
                    <a:lnTo>
                      <a:pt x="4008" y="10443"/>
                    </a:lnTo>
                    <a:lnTo>
                      <a:pt x="4159" y="10291"/>
                    </a:lnTo>
                    <a:lnTo>
                      <a:pt x="4311" y="10152"/>
                    </a:lnTo>
                    <a:lnTo>
                      <a:pt x="4450" y="9988"/>
                    </a:lnTo>
                    <a:lnTo>
                      <a:pt x="4589" y="9836"/>
                    </a:lnTo>
                    <a:lnTo>
                      <a:pt x="4716" y="9659"/>
                    </a:lnTo>
                    <a:lnTo>
                      <a:pt x="4829" y="9482"/>
                    </a:lnTo>
                    <a:lnTo>
                      <a:pt x="4943" y="9292"/>
                    </a:lnTo>
                    <a:lnTo>
                      <a:pt x="5057" y="9103"/>
                    </a:lnTo>
                    <a:lnTo>
                      <a:pt x="5146" y="8900"/>
                    </a:lnTo>
                    <a:lnTo>
                      <a:pt x="5234" y="8698"/>
                    </a:lnTo>
                    <a:lnTo>
                      <a:pt x="5310" y="8483"/>
                    </a:lnTo>
                    <a:lnTo>
                      <a:pt x="5373" y="8268"/>
                    </a:lnTo>
                    <a:lnTo>
                      <a:pt x="5424" y="8041"/>
                    </a:lnTo>
                    <a:lnTo>
                      <a:pt x="5462" y="7801"/>
                    </a:lnTo>
                    <a:lnTo>
                      <a:pt x="5500" y="7560"/>
                    </a:lnTo>
                    <a:lnTo>
                      <a:pt x="5512" y="7308"/>
                    </a:lnTo>
                    <a:lnTo>
                      <a:pt x="5512" y="7055"/>
                    </a:lnTo>
                    <a:lnTo>
                      <a:pt x="5500" y="6802"/>
                    </a:lnTo>
                    <a:lnTo>
                      <a:pt x="5462" y="6536"/>
                    </a:lnTo>
                    <a:lnTo>
                      <a:pt x="5424" y="6258"/>
                    </a:lnTo>
                    <a:lnTo>
                      <a:pt x="5360" y="5980"/>
                    </a:lnTo>
                    <a:lnTo>
                      <a:pt x="5285" y="5689"/>
                    </a:lnTo>
                    <a:lnTo>
                      <a:pt x="5196" y="5398"/>
                    </a:lnTo>
                    <a:lnTo>
                      <a:pt x="5082" y="5095"/>
                    </a:lnTo>
                    <a:lnTo>
                      <a:pt x="4943" y="4792"/>
                    </a:lnTo>
                    <a:lnTo>
                      <a:pt x="4817" y="4501"/>
                    </a:lnTo>
                    <a:lnTo>
                      <a:pt x="4728" y="4235"/>
                    </a:lnTo>
                    <a:lnTo>
                      <a:pt x="4665" y="3983"/>
                    </a:lnTo>
                    <a:lnTo>
                      <a:pt x="4640" y="3768"/>
                    </a:lnTo>
                    <a:lnTo>
                      <a:pt x="4640" y="3565"/>
                    </a:lnTo>
                    <a:lnTo>
                      <a:pt x="4665" y="3388"/>
                    </a:lnTo>
                    <a:lnTo>
                      <a:pt x="4703" y="3237"/>
                    </a:lnTo>
                    <a:lnTo>
                      <a:pt x="4779" y="3110"/>
                    </a:lnTo>
                    <a:lnTo>
                      <a:pt x="4867" y="2996"/>
                    </a:lnTo>
                    <a:lnTo>
                      <a:pt x="4969" y="2908"/>
                    </a:lnTo>
                    <a:lnTo>
                      <a:pt x="5095" y="2845"/>
                    </a:lnTo>
                    <a:lnTo>
                      <a:pt x="5234" y="2794"/>
                    </a:lnTo>
                    <a:lnTo>
                      <a:pt x="5386" y="2756"/>
                    </a:lnTo>
                    <a:lnTo>
                      <a:pt x="5550" y="2744"/>
                    </a:lnTo>
                    <a:lnTo>
                      <a:pt x="5727" y="2744"/>
                    </a:lnTo>
                    <a:lnTo>
                      <a:pt x="5904" y="2769"/>
                    </a:lnTo>
                    <a:lnTo>
                      <a:pt x="6081" y="2807"/>
                    </a:lnTo>
                    <a:lnTo>
                      <a:pt x="6271" y="2857"/>
                    </a:lnTo>
                    <a:lnTo>
                      <a:pt x="6460" y="2933"/>
                    </a:lnTo>
                    <a:lnTo>
                      <a:pt x="6650" y="3009"/>
                    </a:lnTo>
                    <a:lnTo>
                      <a:pt x="6840" y="3110"/>
                    </a:lnTo>
                    <a:lnTo>
                      <a:pt x="7017" y="3211"/>
                    </a:lnTo>
                    <a:lnTo>
                      <a:pt x="7194" y="3338"/>
                    </a:lnTo>
                    <a:lnTo>
                      <a:pt x="7371" y="3477"/>
                    </a:lnTo>
                    <a:lnTo>
                      <a:pt x="7522" y="3616"/>
                    </a:lnTo>
                    <a:lnTo>
                      <a:pt x="7674" y="3768"/>
                    </a:lnTo>
                    <a:lnTo>
                      <a:pt x="7813" y="3945"/>
                    </a:lnTo>
                    <a:lnTo>
                      <a:pt x="7927" y="4109"/>
                    </a:lnTo>
                    <a:lnTo>
                      <a:pt x="8041" y="4299"/>
                    </a:lnTo>
                    <a:lnTo>
                      <a:pt x="8117" y="4488"/>
                    </a:lnTo>
                    <a:lnTo>
                      <a:pt x="8180" y="4691"/>
                    </a:lnTo>
                    <a:lnTo>
                      <a:pt x="8230" y="4905"/>
                    </a:lnTo>
                    <a:lnTo>
                      <a:pt x="9039" y="3932"/>
                    </a:lnTo>
                    <a:lnTo>
                      <a:pt x="9014" y="3780"/>
                    </a:lnTo>
                    <a:lnTo>
                      <a:pt x="8989" y="3591"/>
                    </a:lnTo>
                    <a:lnTo>
                      <a:pt x="8938" y="3350"/>
                    </a:lnTo>
                    <a:lnTo>
                      <a:pt x="8875" y="3072"/>
                    </a:lnTo>
                    <a:lnTo>
                      <a:pt x="8774" y="2744"/>
                    </a:lnTo>
                    <a:lnTo>
                      <a:pt x="8648" y="2402"/>
                    </a:lnTo>
                    <a:lnTo>
                      <a:pt x="8572" y="2225"/>
                    </a:lnTo>
                    <a:lnTo>
                      <a:pt x="8483" y="2048"/>
                    </a:lnTo>
                    <a:lnTo>
                      <a:pt x="8382" y="1871"/>
                    </a:lnTo>
                    <a:lnTo>
                      <a:pt x="8281" y="1694"/>
                    </a:lnTo>
                    <a:lnTo>
                      <a:pt x="8167" y="1517"/>
                    </a:lnTo>
                    <a:lnTo>
                      <a:pt x="8041" y="1340"/>
                    </a:lnTo>
                    <a:lnTo>
                      <a:pt x="7902" y="1176"/>
                    </a:lnTo>
                    <a:lnTo>
                      <a:pt x="7750" y="1012"/>
                    </a:lnTo>
                    <a:lnTo>
                      <a:pt x="7573" y="860"/>
                    </a:lnTo>
                    <a:lnTo>
                      <a:pt x="7396" y="708"/>
                    </a:lnTo>
                    <a:lnTo>
                      <a:pt x="7206" y="569"/>
                    </a:lnTo>
                    <a:lnTo>
                      <a:pt x="7004" y="443"/>
                    </a:lnTo>
                    <a:lnTo>
                      <a:pt x="6776" y="341"/>
                    </a:lnTo>
                    <a:lnTo>
                      <a:pt x="6536" y="240"/>
                    </a:lnTo>
                    <a:lnTo>
                      <a:pt x="6283" y="152"/>
                    </a:lnTo>
                    <a:lnTo>
                      <a:pt x="6018" y="89"/>
                    </a:lnTo>
                    <a:lnTo>
                      <a:pt x="5727" y="38"/>
                    </a:lnTo>
                    <a:lnTo>
                      <a:pt x="54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1261725" y="3801100"/>
                <a:ext cx="889750" cy="484550"/>
              </a:xfrm>
              <a:custGeom>
                <a:rect b="b" l="l" r="r" t="t"/>
                <a:pathLst>
                  <a:path extrusionOk="0" h="19382" w="35590">
                    <a:moveTo>
                      <a:pt x="15702" y="0"/>
                    </a:moveTo>
                    <a:lnTo>
                      <a:pt x="13831" y="13"/>
                    </a:lnTo>
                    <a:lnTo>
                      <a:pt x="11935" y="38"/>
                    </a:lnTo>
                    <a:lnTo>
                      <a:pt x="8294" y="114"/>
                    </a:lnTo>
                    <a:lnTo>
                      <a:pt x="5197" y="203"/>
                    </a:lnTo>
                    <a:lnTo>
                      <a:pt x="2238" y="291"/>
                    </a:lnTo>
                    <a:lnTo>
                      <a:pt x="2099" y="531"/>
                    </a:lnTo>
                    <a:lnTo>
                      <a:pt x="1947" y="809"/>
                    </a:lnTo>
                    <a:lnTo>
                      <a:pt x="1758" y="1201"/>
                    </a:lnTo>
                    <a:lnTo>
                      <a:pt x="1530" y="1682"/>
                    </a:lnTo>
                    <a:lnTo>
                      <a:pt x="1290" y="2251"/>
                    </a:lnTo>
                    <a:lnTo>
                      <a:pt x="1037" y="2908"/>
                    </a:lnTo>
                    <a:lnTo>
                      <a:pt x="911" y="3275"/>
                    </a:lnTo>
                    <a:lnTo>
                      <a:pt x="797" y="3641"/>
                    </a:lnTo>
                    <a:lnTo>
                      <a:pt x="671" y="4033"/>
                    </a:lnTo>
                    <a:lnTo>
                      <a:pt x="569" y="4450"/>
                    </a:lnTo>
                    <a:lnTo>
                      <a:pt x="456" y="4880"/>
                    </a:lnTo>
                    <a:lnTo>
                      <a:pt x="354" y="5323"/>
                    </a:lnTo>
                    <a:lnTo>
                      <a:pt x="266" y="5778"/>
                    </a:lnTo>
                    <a:lnTo>
                      <a:pt x="190" y="6246"/>
                    </a:lnTo>
                    <a:lnTo>
                      <a:pt x="127" y="6739"/>
                    </a:lnTo>
                    <a:lnTo>
                      <a:pt x="64" y="7232"/>
                    </a:lnTo>
                    <a:lnTo>
                      <a:pt x="26" y="7738"/>
                    </a:lnTo>
                    <a:lnTo>
                      <a:pt x="13" y="8269"/>
                    </a:lnTo>
                    <a:lnTo>
                      <a:pt x="0" y="8787"/>
                    </a:lnTo>
                    <a:lnTo>
                      <a:pt x="13" y="9330"/>
                    </a:lnTo>
                    <a:lnTo>
                      <a:pt x="51" y="9874"/>
                    </a:lnTo>
                    <a:lnTo>
                      <a:pt x="114" y="10430"/>
                    </a:lnTo>
                    <a:lnTo>
                      <a:pt x="190" y="10999"/>
                    </a:lnTo>
                    <a:lnTo>
                      <a:pt x="291" y="11568"/>
                    </a:lnTo>
                    <a:lnTo>
                      <a:pt x="354" y="11846"/>
                    </a:lnTo>
                    <a:lnTo>
                      <a:pt x="430" y="12124"/>
                    </a:lnTo>
                    <a:lnTo>
                      <a:pt x="506" y="12390"/>
                    </a:lnTo>
                    <a:lnTo>
                      <a:pt x="595" y="12655"/>
                    </a:lnTo>
                    <a:lnTo>
                      <a:pt x="683" y="12921"/>
                    </a:lnTo>
                    <a:lnTo>
                      <a:pt x="784" y="13161"/>
                    </a:lnTo>
                    <a:lnTo>
                      <a:pt x="898" y="13414"/>
                    </a:lnTo>
                    <a:lnTo>
                      <a:pt x="1012" y="13654"/>
                    </a:lnTo>
                    <a:lnTo>
                      <a:pt x="1138" y="13882"/>
                    </a:lnTo>
                    <a:lnTo>
                      <a:pt x="1265" y="14109"/>
                    </a:lnTo>
                    <a:lnTo>
                      <a:pt x="1404" y="14337"/>
                    </a:lnTo>
                    <a:lnTo>
                      <a:pt x="1555" y="14552"/>
                    </a:lnTo>
                    <a:lnTo>
                      <a:pt x="1695" y="14767"/>
                    </a:lnTo>
                    <a:lnTo>
                      <a:pt x="1859" y="14969"/>
                    </a:lnTo>
                    <a:lnTo>
                      <a:pt x="2023" y="15171"/>
                    </a:lnTo>
                    <a:lnTo>
                      <a:pt x="2188" y="15361"/>
                    </a:lnTo>
                    <a:lnTo>
                      <a:pt x="2365" y="15551"/>
                    </a:lnTo>
                    <a:lnTo>
                      <a:pt x="2542" y="15728"/>
                    </a:lnTo>
                    <a:lnTo>
                      <a:pt x="2731" y="15905"/>
                    </a:lnTo>
                    <a:lnTo>
                      <a:pt x="2921" y="16082"/>
                    </a:lnTo>
                    <a:lnTo>
                      <a:pt x="3325" y="16410"/>
                    </a:lnTo>
                    <a:lnTo>
                      <a:pt x="3743" y="16714"/>
                    </a:lnTo>
                    <a:lnTo>
                      <a:pt x="4185" y="17005"/>
                    </a:lnTo>
                    <a:lnTo>
                      <a:pt x="4640" y="17283"/>
                    </a:lnTo>
                    <a:lnTo>
                      <a:pt x="5108" y="17523"/>
                    </a:lnTo>
                    <a:lnTo>
                      <a:pt x="5601" y="17763"/>
                    </a:lnTo>
                    <a:lnTo>
                      <a:pt x="6107" y="17978"/>
                    </a:lnTo>
                    <a:lnTo>
                      <a:pt x="6612" y="18180"/>
                    </a:lnTo>
                    <a:lnTo>
                      <a:pt x="7143" y="18357"/>
                    </a:lnTo>
                    <a:lnTo>
                      <a:pt x="7687" y="18522"/>
                    </a:lnTo>
                    <a:lnTo>
                      <a:pt x="8231" y="18673"/>
                    </a:lnTo>
                    <a:lnTo>
                      <a:pt x="8787" y="18800"/>
                    </a:lnTo>
                    <a:lnTo>
                      <a:pt x="9343" y="18914"/>
                    </a:lnTo>
                    <a:lnTo>
                      <a:pt x="9912" y="19027"/>
                    </a:lnTo>
                    <a:lnTo>
                      <a:pt x="10494" y="19116"/>
                    </a:lnTo>
                    <a:lnTo>
                      <a:pt x="11063" y="19192"/>
                    </a:lnTo>
                    <a:lnTo>
                      <a:pt x="11644" y="19255"/>
                    </a:lnTo>
                    <a:lnTo>
                      <a:pt x="12226" y="19305"/>
                    </a:lnTo>
                    <a:lnTo>
                      <a:pt x="12807" y="19343"/>
                    </a:lnTo>
                    <a:lnTo>
                      <a:pt x="13389" y="19369"/>
                    </a:lnTo>
                    <a:lnTo>
                      <a:pt x="13970" y="19381"/>
                    </a:lnTo>
                    <a:lnTo>
                      <a:pt x="28800" y="19381"/>
                    </a:lnTo>
                    <a:lnTo>
                      <a:pt x="35589" y="4893"/>
                    </a:lnTo>
                    <a:lnTo>
                      <a:pt x="34312" y="4311"/>
                    </a:lnTo>
                    <a:lnTo>
                      <a:pt x="32909" y="3692"/>
                    </a:lnTo>
                    <a:lnTo>
                      <a:pt x="31189" y="2959"/>
                    </a:lnTo>
                    <a:lnTo>
                      <a:pt x="30254" y="2567"/>
                    </a:lnTo>
                    <a:lnTo>
                      <a:pt x="29280" y="2175"/>
                    </a:lnTo>
                    <a:lnTo>
                      <a:pt x="28294" y="1796"/>
                    </a:lnTo>
                    <a:lnTo>
                      <a:pt x="27308" y="1429"/>
                    </a:lnTo>
                    <a:lnTo>
                      <a:pt x="26347" y="1088"/>
                    </a:lnTo>
                    <a:lnTo>
                      <a:pt x="25424" y="771"/>
                    </a:lnTo>
                    <a:lnTo>
                      <a:pt x="24540" y="506"/>
                    </a:lnTo>
                    <a:lnTo>
                      <a:pt x="24135" y="392"/>
                    </a:lnTo>
                    <a:lnTo>
                      <a:pt x="23743" y="291"/>
                    </a:lnTo>
                    <a:lnTo>
                      <a:pt x="23427" y="241"/>
                    </a:lnTo>
                    <a:lnTo>
                      <a:pt x="23035" y="190"/>
                    </a:lnTo>
                    <a:lnTo>
                      <a:pt x="22555" y="139"/>
                    </a:lnTo>
                    <a:lnTo>
                      <a:pt x="22011" y="101"/>
                    </a:lnTo>
                    <a:lnTo>
                      <a:pt x="21392" y="76"/>
                    </a:lnTo>
                    <a:lnTo>
                      <a:pt x="20709" y="51"/>
                    </a:lnTo>
                    <a:lnTo>
                      <a:pt x="19192" y="13"/>
                    </a:lnTo>
                    <a:lnTo>
                      <a:pt x="1751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1732975" y="3812150"/>
                <a:ext cx="408050" cy="203250"/>
              </a:xfrm>
              <a:custGeom>
                <a:rect b="b" l="l" r="r" t="t"/>
                <a:pathLst>
                  <a:path extrusionOk="0" h="8130" w="16322">
                    <a:moveTo>
                      <a:pt x="16322" y="1"/>
                    </a:moveTo>
                    <a:lnTo>
                      <a:pt x="0" y="3566"/>
                    </a:lnTo>
                    <a:lnTo>
                      <a:pt x="13629" y="8130"/>
                    </a:lnTo>
                    <a:lnTo>
                      <a:pt x="16322" y="1"/>
                    </a:ln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1247500" y="2938250"/>
                <a:ext cx="653650" cy="940300"/>
              </a:xfrm>
              <a:custGeom>
                <a:rect b="b" l="l" r="r" t="t"/>
                <a:pathLst>
                  <a:path extrusionOk="0" h="37612" w="26146">
                    <a:moveTo>
                      <a:pt x="3844" y="0"/>
                    </a:moveTo>
                    <a:lnTo>
                      <a:pt x="3566" y="13"/>
                    </a:lnTo>
                    <a:lnTo>
                      <a:pt x="3275" y="51"/>
                    </a:lnTo>
                    <a:lnTo>
                      <a:pt x="3009" y="114"/>
                    </a:lnTo>
                    <a:lnTo>
                      <a:pt x="2731" y="190"/>
                    </a:lnTo>
                    <a:lnTo>
                      <a:pt x="2466" y="291"/>
                    </a:lnTo>
                    <a:lnTo>
                      <a:pt x="2213" y="405"/>
                    </a:lnTo>
                    <a:lnTo>
                      <a:pt x="1960" y="531"/>
                    </a:lnTo>
                    <a:lnTo>
                      <a:pt x="1720" y="683"/>
                    </a:lnTo>
                    <a:lnTo>
                      <a:pt x="1492" y="847"/>
                    </a:lnTo>
                    <a:lnTo>
                      <a:pt x="1265" y="1037"/>
                    </a:lnTo>
                    <a:lnTo>
                      <a:pt x="1063" y="1226"/>
                    </a:lnTo>
                    <a:lnTo>
                      <a:pt x="873" y="1441"/>
                    </a:lnTo>
                    <a:lnTo>
                      <a:pt x="696" y="1682"/>
                    </a:lnTo>
                    <a:lnTo>
                      <a:pt x="544" y="1922"/>
                    </a:lnTo>
                    <a:lnTo>
                      <a:pt x="392" y="2175"/>
                    </a:lnTo>
                    <a:lnTo>
                      <a:pt x="279" y="2453"/>
                    </a:lnTo>
                    <a:lnTo>
                      <a:pt x="178" y="2731"/>
                    </a:lnTo>
                    <a:lnTo>
                      <a:pt x="102" y="3034"/>
                    </a:lnTo>
                    <a:lnTo>
                      <a:pt x="38" y="3338"/>
                    </a:lnTo>
                    <a:lnTo>
                      <a:pt x="13" y="3654"/>
                    </a:lnTo>
                    <a:lnTo>
                      <a:pt x="1" y="3983"/>
                    </a:lnTo>
                    <a:lnTo>
                      <a:pt x="127" y="10683"/>
                    </a:lnTo>
                    <a:lnTo>
                      <a:pt x="215" y="14754"/>
                    </a:lnTo>
                    <a:lnTo>
                      <a:pt x="304" y="18901"/>
                    </a:lnTo>
                    <a:lnTo>
                      <a:pt x="405" y="22769"/>
                    </a:lnTo>
                    <a:lnTo>
                      <a:pt x="519" y="26069"/>
                    </a:lnTo>
                    <a:lnTo>
                      <a:pt x="569" y="27409"/>
                    </a:lnTo>
                    <a:lnTo>
                      <a:pt x="620" y="28471"/>
                    </a:lnTo>
                    <a:lnTo>
                      <a:pt x="683" y="29242"/>
                    </a:lnTo>
                    <a:lnTo>
                      <a:pt x="709" y="29495"/>
                    </a:lnTo>
                    <a:lnTo>
                      <a:pt x="734" y="29660"/>
                    </a:lnTo>
                    <a:lnTo>
                      <a:pt x="759" y="29735"/>
                    </a:lnTo>
                    <a:lnTo>
                      <a:pt x="822" y="29811"/>
                    </a:lnTo>
                    <a:lnTo>
                      <a:pt x="923" y="29912"/>
                    </a:lnTo>
                    <a:lnTo>
                      <a:pt x="1050" y="30001"/>
                    </a:lnTo>
                    <a:lnTo>
                      <a:pt x="1202" y="30102"/>
                    </a:lnTo>
                    <a:lnTo>
                      <a:pt x="1379" y="30216"/>
                    </a:lnTo>
                    <a:lnTo>
                      <a:pt x="1808" y="30443"/>
                    </a:lnTo>
                    <a:lnTo>
                      <a:pt x="2352" y="30696"/>
                    </a:lnTo>
                    <a:lnTo>
                      <a:pt x="2972" y="30974"/>
                    </a:lnTo>
                    <a:lnTo>
                      <a:pt x="3667" y="31253"/>
                    </a:lnTo>
                    <a:lnTo>
                      <a:pt x="4451" y="31556"/>
                    </a:lnTo>
                    <a:lnTo>
                      <a:pt x="5285" y="31872"/>
                    </a:lnTo>
                    <a:lnTo>
                      <a:pt x="6183" y="32188"/>
                    </a:lnTo>
                    <a:lnTo>
                      <a:pt x="7131" y="32517"/>
                    </a:lnTo>
                    <a:lnTo>
                      <a:pt x="8117" y="32858"/>
                    </a:lnTo>
                    <a:lnTo>
                      <a:pt x="10178" y="33541"/>
                    </a:lnTo>
                    <a:lnTo>
                      <a:pt x="12289" y="34211"/>
                    </a:lnTo>
                    <a:lnTo>
                      <a:pt x="14400" y="34881"/>
                    </a:lnTo>
                    <a:lnTo>
                      <a:pt x="16448" y="35500"/>
                    </a:lnTo>
                    <a:lnTo>
                      <a:pt x="18357" y="36082"/>
                    </a:lnTo>
                    <a:lnTo>
                      <a:pt x="20064" y="36588"/>
                    </a:lnTo>
                    <a:lnTo>
                      <a:pt x="22618" y="37334"/>
                    </a:lnTo>
                    <a:lnTo>
                      <a:pt x="23591" y="37612"/>
                    </a:lnTo>
                    <a:lnTo>
                      <a:pt x="26145" y="32631"/>
                    </a:lnTo>
                    <a:lnTo>
                      <a:pt x="8661" y="24830"/>
                    </a:lnTo>
                    <a:lnTo>
                      <a:pt x="8661" y="23920"/>
                    </a:lnTo>
                    <a:lnTo>
                      <a:pt x="8673" y="21518"/>
                    </a:lnTo>
                    <a:lnTo>
                      <a:pt x="8661" y="19887"/>
                    </a:lnTo>
                    <a:lnTo>
                      <a:pt x="8635" y="18066"/>
                    </a:lnTo>
                    <a:lnTo>
                      <a:pt x="8597" y="16094"/>
                    </a:lnTo>
                    <a:lnTo>
                      <a:pt x="8534" y="14033"/>
                    </a:lnTo>
                    <a:lnTo>
                      <a:pt x="8446" y="11947"/>
                    </a:lnTo>
                    <a:lnTo>
                      <a:pt x="8395" y="10911"/>
                    </a:lnTo>
                    <a:lnTo>
                      <a:pt x="8332" y="9887"/>
                    </a:lnTo>
                    <a:lnTo>
                      <a:pt x="8269" y="8875"/>
                    </a:lnTo>
                    <a:lnTo>
                      <a:pt x="8180" y="7914"/>
                    </a:lnTo>
                    <a:lnTo>
                      <a:pt x="8092" y="6966"/>
                    </a:lnTo>
                    <a:lnTo>
                      <a:pt x="8003" y="6081"/>
                    </a:lnTo>
                    <a:lnTo>
                      <a:pt x="7889" y="5234"/>
                    </a:lnTo>
                    <a:lnTo>
                      <a:pt x="7776" y="4450"/>
                    </a:lnTo>
                    <a:lnTo>
                      <a:pt x="7649" y="3730"/>
                    </a:lnTo>
                    <a:lnTo>
                      <a:pt x="7510" y="3085"/>
                    </a:lnTo>
                    <a:lnTo>
                      <a:pt x="7434" y="2782"/>
                    </a:lnTo>
                    <a:lnTo>
                      <a:pt x="7346" y="2516"/>
                    </a:lnTo>
                    <a:lnTo>
                      <a:pt x="7270" y="2263"/>
                    </a:lnTo>
                    <a:lnTo>
                      <a:pt x="7181" y="2036"/>
                    </a:lnTo>
                    <a:lnTo>
                      <a:pt x="7093" y="1821"/>
                    </a:lnTo>
                    <a:lnTo>
                      <a:pt x="7004" y="1644"/>
                    </a:lnTo>
                    <a:lnTo>
                      <a:pt x="6916" y="1479"/>
                    </a:lnTo>
                    <a:lnTo>
                      <a:pt x="6815" y="1353"/>
                    </a:lnTo>
                    <a:lnTo>
                      <a:pt x="6752" y="1277"/>
                    </a:lnTo>
                    <a:lnTo>
                      <a:pt x="6524" y="1037"/>
                    </a:lnTo>
                    <a:lnTo>
                      <a:pt x="6284" y="835"/>
                    </a:lnTo>
                    <a:lnTo>
                      <a:pt x="6031" y="645"/>
                    </a:lnTo>
                    <a:lnTo>
                      <a:pt x="5778" y="481"/>
                    </a:lnTo>
                    <a:lnTo>
                      <a:pt x="5513" y="342"/>
                    </a:lnTo>
                    <a:lnTo>
                      <a:pt x="5247" y="228"/>
                    </a:lnTo>
                    <a:lnTo>
                      <a:pt x="4969" y="139"/>
                    </a:lnTo>
                    <a:lnTo>
                      <a:pt x="4691" y="63"/>
                    </a:lnTo>
                    <a:lnTo>
                      <a:pt x="4413" y="25"/>
                    </a:lnTo>
                    <a:lnTo>
                      <a:pt x="412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1837275" y="3737875"/>
                <a:ext cx="341375" cy="213050"/>
              </a:xfrm>
              <a:custGeom>
                <a:rect b="b" l="l" r="r" t="t"/>
                <a:pathLst>
                  <a:path extrusionOk="0" h="8522" w="13655">
                    <a:moveTo>
                      <a:pt x="9457" y="1"/>
                    </a:moveTo>
                    <a:lnTo>
                      <a:pt x="2554" y="646"/>
                    </a:lnTo>
                    <a:lnTo>
                      <a:pt x="2352" y="734"/>
                    </a:lnTo>
                    <a:lnTo>
                      <a:pt x="2150" y="835"/>
                    </a:lnTo>
                    <a:lnTo>
                      <a:pt x="1960" y="962"/>
                    </a:lnTo>
                    <a:lnTo>
                      <a:pt x="1783" y="1101"/>
                    </a:lnTo>
                    <a:lnTo>
                      <a:pt x="1619" y="1252"/>
                    </a:lnTo>
                    <a:lnTo>
                      <a:pt x="1467" y="1417"/>
                    </a:lnTo>
                    <a:lnTo>
                      <a:pt x="1315" y="1594"/>
                    </a:lnTo>
                    <a:lnTo>
                      <a:pt x="1189" y="1783"/>
                    </a:lnTo>
                    <a:lnTo>
                      <a:pt x="1062" y="1973"/>
                    </a:lnTo>
                    <a:lnTo>
                      <a:pt x="949" y="2175"/>
                    </a:lnTo>
                    <a:lnTo>
                      <a:pt x="835" y="2390"/>
                    </a:lnTo>
                    <a:lnTo>
                      <a:pt x="734" y="2593"/>
                    </a:lnTo>
                    <a:lnTo>
                      <a:pt x="645" y="2807"/>
                    </a:lnTo>
                    <a:lnTo>
                      <a:pt x="557" y="3022"/>
                    </a:lnTo>
                    <a:lnTo>
                      <a:pt x="418" y="3452"/>
                    </a:lnTo>
                    <a:lnTo>
                      <a:pt x="291" y="3882"/>
                    </a:lnTo>
                    <a:lnTo>
                      <a:pt x="203" y="4274"/>
                    </a:lnTo>
                    <a:lnTo>
                      <a:pt x="127" y="4641"/>
                    </a:lnTo>
                    <a:lnTo>
                      <a:pt x="76" y="4969"/>
                    </a:lnTo>
                    <a:lnTo>
                      <a:pt x="13" y="5450"/>
                    </a:lnTo>
                    <a:lnTo>
                      <a:pt x="0" y="5627"/>
                    </a:lnTo>
                    <a:lnTo>
                      <a:pt x="165" y="5677"/>
                    </a:lnTo>
                    <a:lnTo>
                      <a:pt x="367" y="5728"/>
                    </a:lnTo>
                    <a:lnTo>
                      <a:pt x="620" y="5778"/>
                    </a:lnTo>
                    <a:lnTo>
                      <a:pt x="936" y="5842"/>
                    </a:lnTo>
                    <a:lnTo>
                      <a:pt x="1303" y="5905"/>
                    </a:lnTo>
                    <a:lnTo>
                      <a:pt x="1720" y="5955"/>
                    </a:lnTo>
                    <a:lnTo>
                      <a:pt x="2150" y="5993"/>
                    </a:lnTo>
                    <a:lnTo>
                      <a:pt x="3351" y="6031"/>
                    </a:lnTo>
                    <a:lnTo>
                      <a:pt x="4817" y="6069"/>
                    </a:lnTo>
                    <a:lnTo>
                      <a:pt x="6587" y="6107"/>
                    </a:lnTo>
                    <a:lnTo>
                      <a:pt x="7156" y="7043"/>
                    </a:lnTo>
                    <a:lnTo>
                      <a:pt x="7042" y="8168"/>
                    </a:lnTo>
                    <a:lnTo>
                      <a:pt x="8104" y="8522"/>
                    </a:lnTo>
                    <a:lnTo>
                      <a:pt x="8484" y="7599"/>
                    </a:lnTo>
                    <a:lnTo>
                      <a:pt x="9912" y="8231"/>
                    </a:lnTo>
                    <a:lnTo>
                      <a:pt x="10317" y="7485"/>
                    </a:lnTo>
                    <a:lnTo>
                      <a:pt x="11353" y="7763"/>
                    </a:lnTo>
                    <a:lnTo>
                      <a:pt x="11644" y="5627"/>
                    </a:lnTo>
                    <a:lnTo>
                      <a:pt x="10797" y="3275"/>
                    </a:lnTo>
                    <a:lnTo>
                      <a:pt x="12150" y="4552"/>
                    </a:lnTo>
                    <a:lnTo>
                      <a:pt x="12567" y="6537"/>
                    </a:lnTo>
                    <a:lnTo>
                      <a:pt x="13654" y="6537"/>
                    </a:lnTo>
                    <a:lnTo>
                      <a:pt x="13654" y="2529"/>
                    </a:lnTo>
                    <a:lnTo>
                      <a:pt x="9457" y="1"/>
                    </a:lnTo>
                    <a:close/>
                  </a:path>
                </a:pathLst>
              </a:custGeom>
              <a:solidFill>
                <a:srgbClr val="783F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2073700" y="3443300"/>
                <a:ext cx="689975" cy="572100"/>
              </a:xfrm>
              <a:custGeom>
                <a:rect b="b" l="l" r="r" t="t"/>
                <a:pathLst>
                  <a:path extrusionOk="0" h="22884" w="27599">
                    <a:moveTo>
                      <a:pt x="27599" y="1"/>
                    </a:moveTo>
                    <a:lnTo>
                      <a:pt x="7358" y="696"/>
                    </a:lnTo>
                    <a:lnTo>
                      <a:pt x="0" y="22884"/>
                    </a:lnTo>
                    <a:lnTo>
                      <a:pt x="21050" y="21481"/>
                    </a:lnTo>
                    <a:lnTo>
                      <a:pt x="27599" y="1"/>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2019000" y="3832075"/>
                <a:ext cx="44600" cy="102100"/>
              </a:xfrm>
              <a:custGeom>
                <a:rect b="b" l="l" r="r" t="t"/>
                <a:pathLst>
                  <a:path extrusionOk="0" h="4084" w="1784">
                    <a:moveTo>
                      <a:pt x="292" y="0"/>
                    </a:moveTo>
                    <a:lnTo>
                      <a:pt x="1" y="177"/>
                    </a:lnTo>
                    <a:lnTo>
                      <a:pt x="1151" y="1517"/>
                    </a:lnTo>
                    <a:lnTo>
                      <a:pt x="1354" y="3275"/>
                    </a:lnTo>
                    <a:lnTo>
                      <a:pt x="1215" y="3831"/>
                    </a:lnTo>
                    <a:lnTo>
                      <a:pt x="1783" y="4084"/>
                    </a:lnTo>
                    <a:lnTo>
                      <a:pt x="1644" y="1302"/>
                    </a:lnTo>
                    <a:lnTo>
                      <a:pt x="292" y="0"/>
                    </a:lnTo>
                    <a:close/>
                  </a:path>
                </a:pathLst>
              </a:custGeom>
              <a:solidFill>
                <a:srgbClr val="5E3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2055050" y="3812150"/>
                <a:ext cx="48700" cy="112875"/>
              </a:xfrm>
              <a:custGeom>
                <a:rect b="b" l="l" r="r" t="t"/>
                <a:pathLst>
                  <a:path extrusionOk="0" h="4515" w="1948">
                    <a:moveTo>
                      <a:pt x="341" y="1"/>
                    </a:moveTo>
                    <a:lnTo>
                      <a:pt x="0" y="203"/>
                    </a:lnTo>
                    <a:lnTo>
                      <a:pt x="1353" y="1948"/>
                    </a:lnTo>
                    <a:lnTo>
                      <a:pt x="1606" y="4514"/>
                    </a:lnTo>
                    <a:lnTo>
                      <a:pt x="1947" y="4514"/>
                    </a:lnTo>
                    <a:lnTo>
                      <a:pt x="1719" y="1745"/>
                    </a:lnTo>
                    <a:lnTo>
                      <a:pt x="341" y="1"/>
                    </a:lnTo>
                    <a:close/>
                  </a:path>
                </a:pathLst>
              </a:custGeom>
              <a:solidFill>
                <a:srgbClr val="5E3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2093925" y="3786875"/>
                <a:ext cx="40475" cy="57550"/>
              </a:xfrm>
              <a:custGeom>
                <a:rect b="b" l="l" r="r" t="t"/>
                <a:pathLst>
                  <a:path extrusionOk="0" h="2302" w="1619">
                    <a:moveTo>
                      <a:pt x="0" y="0"/>
                    </a:moveTo>
                    <a:lnTo>
                      <a:pt x="531" y="1315"/>
                    </a:lnTo>
                    <a:lnTo>
                      <a:pt x="1580" y="2301"/>
                    </a:lnTo>
                    <a:lnTo>
                      <a:pt x="1618" y="1808"/>
                    </a:lnTo>
                    <a:lnTo>
                      <a:pt x="0" y="0"/>
                    </a:lnTo>
                    <a:close/>
                  </a:path>
                </a:pathLst>
              </a:custGeom>
              <a:solidFill>
                <a:srgbClr val="5E3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1487075" y="5352025"/>
                <a:ext cx="371075" cy="124850"/>
              </a:xfrm>
              <a:custGeom>
                <a:rect b="b" l="l" r="r" t="t"/>
                <a:pathLst>
                  <a:path extrusionOk="0" h="4994" w="14843">
                    <a:moveTo>
                      <a:pt x="3224" y="0"/>
                    </a:moveTo>
                    <a:lnTo>
                      <a:pt x="3060" y="13"/>
                    </a:lnTo>
                    <a:lnTo>
                      <a:pt x="2896" y="25"/>
                    </a:lnTo>
                    <a:lnTo>
                      <a:pt x="2744" y="38"/>
                    </a:lnTo>
                    <a:lnTo>
                      <a:pt x="2580" y="63"/>
                    </a:lnTo>
                    <a:lnTo>
                      <a:pt x="2428" y="101"/>
                    </a:lnTo>
                    <a:lnTo>
                      <a:pt x="2276" y="152"/>
                    </a:lnTo>
                    <a:lnTo>
                      <a:pt x="2124" y="202"/>
                    </a:lnTo>
                    <a:lnTo>
                      <a:pt x="1973" y="253"/>
                    </a:lnTo>
                    <a:lnTo>
                      <a:pt x="1834" y="316"/>
                    </a:lnTo>
                    <a:lnTo>
                      <a:pt x="1695" y="392"/>
                    </a:lnTo>
                    <a:lnTo>
                      <a:pt x="1429" y="556"/>
                    </a:lnTo>
                    <a:lnTo>
                      <a:pt x="1176" y="733"/>
                    </a:lnTo>
                    <a:lnTo>
                      <a:pt x="949" y="948"/>
                    </a:lnTo>
                    <a:lnTo>
                      <a:pt x="746" y="1176"/>
                    </a:lnTo>
                    <a:lnTo>
                      <a:pt x="557" y="1429"/>
                    </a:lnTo>
                    <a:lnTo>
                      <a:pt x="392" y="1694"/>
                    </a:lnTo>
                    <a:lnTo>
                      <a:pt x="317" y="1833"/>
                    </a:lnTo>
                    <a:lnTo>
                      <a:pt x="253" y="1972"/>
                    </a:lnTo>
                    <a:lnTo>
                      <a:pt x="203" y="2124"/>
                    </a:lnTo>
                    <a:lnTo>
                      <a:pt x="152" y="2276"/>
                    </a:lnTo>
                    <a:lnTo>
                      <a:pt x="102" y="2428"/>
                    </a:lnTo>
                    <a:lnTo>
                      <a:pt x="64" y="2579"/>
                    </a:lnTo>
                    <a:lnTo>
                      <a:pt x="38" y="2744"/>
                    </a:lnTo>
                    <a:lnTo>
                      <a:pt x="26" y="2895"/>
                    </a:lnTo>
                    <a:lnTo>
                      <a:pt x="13" y="3060"/>
                    </a:lnTo>
                    <a:lnTo>
                      <a:pt x="1" y="3224"/>
                    </a:lnTo>
                    <a:lnTo>
                      <a:pt x="1" y="4994"/>
                    </a:lnTo>
                    <a:lnTo>
                      <a:pt x="14843" y="4994"/>
                    </a:lnTo>
                    <a:lnTo>
                      <a:pt x="14843" y="3224"/>
                    </a:lnTo>
                    <a:lnTo>
                      <a:pt x="14830" y="3060"/>
                    </a:lnTo>
                    <a:lnTo>
                      <a:pt x="14818" y="2895"/>
                    </a:lnTo>
                    <a:lnTo>
                      <a:pt x="14805" y="2744"/>
                    </a:lnTo>
                    <a:lnTo>
                      <a:pt x="14780" y="2579"/>
                    </a:lnTo>
                    <a:lnTo>
                      <a:pt x="14742" y="2428"/>
                    </a:lnTo>
                    <a:lnTo>
                      <a:pt x="14691" y="2276"/>
                    </a:lnTo>
                    <a:lnTo>
                      <a:pt x="14641" y="2124"/>
                    </a:lnTo>
                    <a:lnTo>
                      <a:pt x="14590" y="1972"/>
                    </a:lnTo>
                    <a:lnTo>
                      <a:pt x="14527" y="1833"/>
                    </a:lnTo>
                    <a:lnTo>
                      <a:pt x="14451" y="1694"/>
                    </a:lnTo>
                    <a:lnTo>
                      <a:pt x="14287" y="1429"/>
                    </a:lnTo>
                    <a:lnTo>
                      <a:pt x="14097" y="1176"/>
                    </a:lnTo>
                    <a:lnTo>
                      <a:pt x="13895" y="948"/>
                    </a:lnTo>
                    <a:lnTo>
                      <a:pt x="13667" y="733"/>
                    </a:lnTo>
                    <a:lnTo>
                      <a:pt x="13414" y="556"/>
                    </a:lnTo>
                    <a:lnTo>
                      <a:pt x="13149" y="392"/>
                    </a:lnTo>
                    <a:lnTo>
                      <a:pt x="13010" y="316"/>
                    </a:lnTo>
                    <a:lnTo>
                      <a:pt x="12871" y="253"/>
                    </a:lnTo>
                    <a:lnTo>
                      <a:pt x="12719" y="202"/>
                    </a:lnTo>
                    <a:lnTo>
                      <a:pt x="12567" y="152"/>
                    </a:lnTo>
                    <a:lnTo>
                      <a:pt x="12415" y="101"/>
                    </a:lnTo>
                    <a:lnTo>
                      <a:pt x="12264" y="63"/>
                    </a:lnTo>
                    <a:lnTo>
                      <a:pt x="12099" y="38"/>
                    </a:lnTo>
                    <a:lnTo>
                      <a:pt x="11948" y="25"/>
                    </a:lnTo>
                    <a:lnTo>
                      <a:pt x="11783" y="13"/>
                    </a:lnTo>
                    <a:lnTo>
                      <a:pt x="116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1468425" y="2863975"/>
                <a:ext cx="177650" cy="179850"/>
              </a:xfrm>
              <a:custGeom>
                <a:rect b="b" l="l" r="r" t="t"/>
                <a:pathLst>
                  <a:path extrusionOk="0" h="7194" w="7106">
                    <a:moveTo>
                      <a:pt x="1821" y="0"/>
                    </a:moveTo>
                    <a:lnTo>
                      <a:pt x="1" y="1783"/>
                    </a:lnTo>
                    <a:lnTo>
                      <a:pt x="76" y="1972"/>
                    </a:lnTo>
                    <a:lnTo>
                      <a:pt x="279" y="2503"/>
                    </a:lnTo>
                    <a:lnTo>
                      <a:pt x="595" y="3262"/>
                    </a:lnTo>
                    <a:lnTo>
                      <a:pt x="784" y="3692"/>
                    </a:lnTo>
                    <a:lnTo>
                      <a:pt x="999" y="4147"/>
                    </a:lnTo>
                    <a:lnTo>
                      <a:pt x="1240" y="4615"/>
                    </a:lnTo>
                    <a:lnTo>
                      <a:pt x="1492" y="5070"/>
                    </a:lnTo>
                    <a:lnTo>
                      <a:pt x="1758" y="5525"/>
                    </a:lnTo>
                    <a:lnTo>
                      <a:pt x="2036" y="5930"/>
                    </a:lnTo>
                    <a:lnTo>
                      <a:pt x="2188" y="6132"/>
                    </a:lnTo>
                    <a:lnTo>
                      <a:pt x="2327" y="6309"/>
                    </a:lnTo>
                    <a:lnTo>
                      <a:pt x="2479" y="6486"/>
                    </a:lnTo>
                    <a:lnTo>
                      <a:pt x="2630" y="6638"/>
                    </a:lnTo>
                    <a:lnTo>
                      <a:pt x="2782" y="6777"/>
                    </a:lnTo>
                    <a:lnTo>
                      <a:pt x="2934" y="6890"/>
                    </a:lnTo>
                    <a:lnTo>
                      <a:pt x="3085" y="6991"/>
                    </a:lnTo>
                    <a:lnTo>
                      <a:pt x="3250" y="7080"/>
                    </a:lnTo>
                    <a:lnTo>
                      <a:pt x="3401" y="7131"/>
                    </a:lnTo>
                    <a:lnTo>
                      <a:pt x="3566" y="7168"/>
                    </a:lnTo>
                    <a:lnTo>
                      <a:pt x="3730" y="7194"/>
                    </a:lnTo>
                    <a:lnTo>
                      <a:pt x="3895" y="7194"/>
                    </a:lnTo>
                    <a:lnTo>
                      <a:pt x="4059" y="7181"/>
                    </a:lnTo>
                    <a:lnTo>
                      <a:pt x="4223" y="7156"/>
                    </a:lnTo>
                    <a:lnTo>
                      <a:pt x="4388" y="7105"/>
                    </a:lnTo>
                    <a:lnTo>
                      <a:pt x="4552" y="7055"/>
                    </a:lnTo>
                    <a:lnTo>
                      <a:pt x="4716" y="6979"/>
                    </a:lnTo>
                    <a:lnTo>
                      <a:pt x="4881" y="6903"/>
                    </a:lnTo>
                    <a:lnTo>
                      <a:pt x="5045" y="6815"/>
                    </a:lnTo>
                    <a:lnTo>
                      <a:pt x="5197" y="6726"/>
                    </a:lnTo>
                    <a:lnTo>
                      <a:pt x="5513" y="6511"/>
                    </a:lnTo>
                    <a:lnTo>
                      <a:pt x="5804" y="6284"/>
                    </a:lnTo>
                    <a:lnTo>
                      <a:pt x="6069" y="6043"/>
                    </a:lnTo>
                    <a:lnTo>
                      <a:pt x="6322" y="5803"/>
                    </a:lnTo>
                    <a:lnTo>
                      <a:pt x="6549" y="5576"/>
                    </a:lnTo>
                    <a:lnTo>
                      <a:pt x="6739" y="5373"/>
                    </a:lnTo>
                    <a:lnTo>
                      <a:pt x="7017" y="5057"/>
                    </a:lnTo>
                    <a:lnTo>
                      <a:pt x="7106" y="4931"/>
                    </a:lnTo>
                    <a:lnTo>
                      <a:pt x="182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1468425" y="2863975"/>
                <a:ext cx="177650" cy="179850"/>
              </a:xfrm>
              <a:custGeom>
                <a:rect b="b" l="l" r="r" t="t"/>
                <a:pathLst>
                  <a:path extrusionOk="0" fill="none" h="7194" w="7106">
                    <a:moveTo>
                      <a:pt x="7106" y="4931"/>
                    </a:moveTo>
                    <a:lnTo>
                      <a:pt x="7106" y="4931"/>
                    </a:lnTo>
                    <a:lnTo>
                      <a:pt x="7017" y="5057"/>
                    </a:lnTo>
                    <a:lnTo>
                      <a:pt x="6739" y="5373"/>
                    </a:lnTo>
                    <a:lnTo>
                      <a:pt x="6549" y="5576"/>
                    </a:lnTo>
                    <a:lnTo>
                      <a:pt x="6322" y="5803"/>
                    </a:lnTo>
                    <a:lnTo>
                      <a:pt x="6069" y="6043"/>
                    </a:lnTo>
                    <a:lnTo>
                      <a:pt x="5804" y="6284"/>
                    </a:lnTo>
                    <a:lnTo>
                      <a:pt x="5513" y="6511"/>
                    </a:lnTo>
                    <a:lnTo>
                      <a:pt x="5197" y="6726"/>
                    </a:lnTo>
                    <a:lnTo>
                      <a:pt x="5045" y="6815"/>
                    </a:lnTo>
                    <a:lnTo>
                      <a:pt x="4881" y="6903"/>
                    </a:lnTo>
                    <a:lnTo>
                      <a:pt x="4716" y="6979"/>
                    </a:lnTo>
                    <a:lnTo>
                      <a:pt x="4552" y="7055"/>
                    </a:lnTo>
                    <a:lnTo>
                      <a:pt x="4388" y="7105"/>
                    </a:lnTo>
                    <a:lnTo>
                      <a:pt x="4223" y="7156"/>
                    </a:lnTo>
                    <a:lnTo>
                      <a:pt x="4059" y="7181"/>
                    </a:lnTo>
                    <a:lnTo>
                      <a:pt x="3895" y="7194"/>
                    </a:lnTo>
                    <a:lnTo>
                      <a:pt x="3730" y="7194"/>
                    </a:lnTo>
                    <a:lnTo>
                      <a:pt x="3566" y="7168"/>
                    </a:lnTo>
                    <a:lnTo>
                      <a:pt x="3401" y="7131"/>
                    </a:lnTo>
                    <a:lnTo>
                      <a:pt x="3250" y="7080"/>
                    </a:lnTo>
                    <a:lnTo>
                      <a:pt x="3250" y="7080"/>
                    </a:lnTo>
                    <a:lnTo>
                      <a:pt x="3085" y="6991"/>
                    </a:lnTo>
                    <a:lnTo>
                      <a:pt x="2934" y="6890"/>
                    </a:lnTo>
                    <a:lnTo>
                      <a:pt x="2782" y="6777"/>
                    </a:lnTo>
                    <a:lnTo>
                      <a:pt x="2630" y="6638"/>
                    </a:lnTo>
                    <a:lnTo>
                      <a:pt x="2479" y="6486"/>
                    </a:lnTo>
                    <a:lnTo>
                      <a:pt x="2327" y="6309"/>
                    </a:lnTo>
                    <a:lnTo>
                      <a:pt x="2188" y="6132"/>
                    </a:lnTo>
                    <a:lnTo>
                      <a:pt x="2036" y="5930"/>
                    </a:lnTo>
                    <a:lnTo>
                      <a:pt x="1758" y="5525"/>
                    </a:lnTo>
                    <a:lnTo>
                      <a:pt x="1492" y="5070"/>
                    </a:lnTo>
                    <a:lnTo>
                      <a:pt x="1240" y="4615"/>
                    </a:lnTo>
                    <a:lnTo>
                      <a:pt x="999" y="4147"/>
                    </a:lnTo>
                    <a:lnTo>
                      <a:pt x="784" y="3692"/>
                    </a:lnTo>
                    <a:lnTo>
                      <a:pt x="595" y="3262"/>
                    </a:lnTo>
                    <a:lnTo>
                      <a:pt x="279" y="2503"/>
                    </a:lnTo>
                    <a:lnTo>
                      <a:pt x="76" y="1972"/>
                    </a:lnTo>
                    <a:lnTo>
                      <a:pt x="1" y="1783"/>
                    </a:lnTo>
                    <a:lnTo>
                      <a:pt x="182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1646050" y="2898100"/>
                <a:ext cx="74625" cy="122650"/>
              </a:xfrm>
              <a:custGeom>
                <a:rect b="b" l="l" r="r" t="t"/>
                <a:pathLst>
                  <a:path extrusionOk="0" h="4906" w="2985">
                    <a:moveTo>
                      <a:pt x="633" y="1"/>
                    </a:moveTo>
                    <a:lnTo>
                      <a:pt x="1" y="3566"/>
                    </a:lnTo>
                    <a:lnTo>
                      <a:pt x="216" y="3831"/>
                    </a:lnTo>
                    <a:lnTo>
                      <a:pt x="266" y="3894"/>
                    </a:lnTo>
                    <a:lnTo>
                      <a:pt x="431" y="4046"/>
                    </a:lnTo>
                    <a:lnTo>
                      <a:pt x="671" y="4261"/>
                    </a:lnTo>
                    <a:lnTo>
                      <a:pt x="822" y="4375"/>
                    </a:lnTo>
                    <a:lnTo>
                      <a:pt x="987" y="4489"/>
                    </a:lnTo>
                    <a:lnTo>
                      <a:pt x="1164" y="4602"/>
                    </a:lnTo>
                    <a:lnTo>
                      <a:pt x="1353" y="4704"/>
                    </a:lnTo>
                    <a:lnTo>
                      <a:pt x="1543" y="4792"/>
                    </a:lnTo>
                    <a:lnTo>
                      <a:pt x="1758" y="4855"/>
                    </a:lnTo>
                    <a:lnTo>
                      <a:pt x="1973" y="4893"/>
                    </a:lnTo>
                    <a:lnTo>
                      <a:pt x="2074" y="4906"/>
                    </a:lnTo>
                    <a:lnTo>
                      <a:pt x="2302" y="4906"/>
                    </a:lnTo>
                    <a:lnTo>
                      <a:pt x="2415" y="4881"/>
                    </a:lnTo>
                    <a:lnTo>
                      <a:pt x="2517" y="4855"/>
                    </a:lnTo>
                    <a:lnTo>
                      <a:pt x="2630" y="4817"/>
                    </a:lnTo>
                    <a:lnTo>
                      <a:pt x="2731" y="4779"/>
                    </a:lnTo>
                    <a:lnTo>
                      <a:pt x="2820" y="4704"/>
                    </a:lnTo>
                    <a:lnTo>
                      <a:pt x="2883" y="4628"/>
                    </a:lnTo>
                    <a:lnTo>
                      <a:pt x="2934" y="4539"/>
                    </a:lnTo>
                    <a:lnTo>
                      <a:pt x="2959" y="4438"/>
                    </a:lnTo>
                    <a:lnTo>
                      <a:pt x="2984" y="4312"/>
                    </a:lnTo>
                    <a:lnTo>
                      <a:pt x="2984" y="4185"/>
                    </a:lnTo>
                    <a:lnTo>
                      <a:pt x="2972" y="4046"/>
                    </a:lnTo>
                    <a:lnTo>
                      <a:pt x="2946" y="3907"/>
                    </a:lnTo>
                    <a:lnTo>
                      <a:pt x="2921" y="3755"/>
                    </a:lnTo>
                    <a:lnTo>
                      <a:pt x="2871" y="3591"/>
                    </a:lnTo>
                    <a:lnTo>
                      <a:pt x="2807" y="3414"/>
                    </a:lnTo>
                    <a:lnTo>
                      <a:pt x="2668" y="3060"/>
                    </a:lnTo>
                    <a:lnTo>
                      <a:pt x="2491" y="2693"/>
                    </a:lnTo>
                    <a:lnTo>
                      <a:pt x="2289" y="2314"/>
                    </a:lnTo>
                    <a:lnTo>
                      <a:pt x="2061" y="1935"/>
                    </a:lnTo>
                    <a:lnTo>
                      <a:pt x="1834" y="1556"/>
                    </a:lnTo>
                    <a:lnTo>
                      <a:pt x="1581" y="1202"/>
                    </a:lnTo>
                    <a:lnTo>
                      <a:pt x="1328" y="848"/>
                    </a:lnTo>
                    <a:lnTo>
                      <a:pt x="1088" y="532"/>
                    </a:lnTo>
                    <a:lnTo>
                      <a:pt x="848" y="241"/>
                    </a:lnTo>
                    <a:lnTo>
                      <a:pt x="63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1"/>
            <p:cNvSpPr/>
            <p:nvPr/>
          </p:nvSpPr>
          <p:spPr>
            <a:xfrm>
              <a:off x="2043704" y="1505695"/>
              <a:ext cx="588635" cy="588786"/>
            </a:xfrm>
            <a:custGeom>
              <a:rect b="b" l="l" r="r" t="t"/>
              <a:pathLst>
                <a:path extrusionOk="0" h="50900" w="50887">
                  <a:moveTo>
                    <a:pt x="25450" y="0"/>
                  </a:moveTo>
                  <a:lnTo>
                    <a:pt x="24830" y="13"/>
                  </a:lnTo>
                  <a:lnTo>
                    <a:pt x="24198" y="38"/>
                  </a:lnTo>
                  <a:lnTo>
                    <a:pt x="23579" y="76"/>
                  </a:lnTo>
                  <a:lnTo>
                    <a:pt x="22959" y="127"/>
                  </a:lnTo>
                  <a:lnTo>
                    <a:pt x="22327" y="202"/>
                  </a:lnTo>
                  <a:lnTo>
                    <a:pt x="21707" y="278"/>
                  </a:lnTo>
                  <a:lnTo>
                    <a:pt x="21075" y="379"/>
                  </a:lnTo>
                  <a:lnTo>
                    <a:pt x="20456" y="506"/>
                  </a:lnTo>
                  <a:lnTo>
                    <a:pt x="19836" y="632"/>
                  </a:lnTo>
                  <a:lnTo>
                    <a:pt x="19217" y="784"/>
                  </a:lnTo>
                  <a:lnTo>
                    <a:pt x="18585" y="948"/>
                  </a:lnTo>
                  <a:lnTo>
                    <a:pt x="17965" y="1138"/>
                  </a:lnTo>
                  <a:lnTo>
                    <a:pt x="17346" y="1340"/>
                  </a:lnTo>
                  <a:lnTo>
                    <a:pt x="16739" y="1555"/>
                  </a:lnTo>
                  <a:lnTo>
                    <a:pt x="16119" y="1783"/>
                  </a:lnTo>
                  <a:lnTo>
                    <a:pt x="15513" y="2036"/>
                  </a:lnTo>
                  <a:lnTo>
                    <a:pt x="14918" y="2288"/>
                  </a:lnTo>
                  <a:lnTo>
                    <a:pt x="14324" y="2567"/>
                  </a:lnTo>
                  <a:lnTo>
                    <a:pt x="13755" y="2857"/>
                  </a:lnTo>
                  <a:lnTo>
                    <a:pt x="13186" y="3161"/>
                  </a:lnTo>
                  <a:lnTo>
                    <a:pt x="12630" y="3477"/>
                  </a:lnTo>
                  <a:lnTo>
                    <a:pt x="12074" y="3806"/>
                  </a:lnTo>
                  <a:lnTo>
                    <a:pt x="11543" y="4147"/>
                  </a:lnTo>
                  <a:lnTo>
                    <a:pt x="11012" y="4501"/>
                  </a:lnTo>
                  <a:lnTo>
                    <a:pt x="10506" y="4855"/>
                  </a:lnTo>
                  <a:lnTo>
                    <a:pt x="10001" y="5234"/>
                  </a:lnTo>
                  <a:lnTo>
                    <a:pt x="9507" y="5626"/>
                  </a:lnTo>
                  <a:lnTo>
                    <a:pt x="9014" y="6018"/>
                  </a:lnTo>
                  <a:lnTo>
                    <a:pt x="8547" y="6423"/>
                  </a:lnTo>
                  <a:lnTo>
                    <a:pt x="8091" y="6840"/>
                  </a:lnTo>
                  <a:lnTo>
                    <a:pt x="7636" y="7270"/>
                  </a:lnTo>
                  <a:lnTo>
                    <a:pt x="7207" y="7712"/>
                  </a:lnTo>
                  <a:lnTo>
                    <a:pt x="6777" y="8155"/>
                  </a:lnTo>
                  <a:lnTo>
                    <a:pt x="6372" y="8622"/>
                  </a:lnTo>
                  <a:lnTo>
                    <a:pt x="5968" y="9090"/>
                  </a:lnTo>
                  <a:lnTo>
                    <a:pt x="5576" y="9558"/>
                  </a:lnTo>
                  <a:lnTo>
                    <a:pt x="5196" y="10038"/>
                  </a:lnTo>
                  <a:lnTo>
                    <a:pt x="4830" y="10531"/>
                  </a:lnTo>
                  <a:lnTo>
                    <a:pt x="4476" y="11037"/>
                  </a:lnTo>
                  <a:lnTo>
                    <a:pt x="4134" y="11543"/>
                  </a:lnTo>
                  <a:lnTo>
                    <a:pt x="3818" y="12061"/>
                  </a:lnTo>
                  <a:lnTo>
                    <a:pt x="3502" y="12592"/>
                  </a:lnTo>
                  <a:lnTo>
                    <a:pt x="3199" y="13123"/>
                  </a:lnTo>
                  <a:lnTo>
                    <a:pt x="2908" y="13654"/>
                  </a:lnTo>
                  <a:lnTo>
                    <a:pt x="2630" y="14198"/>
                  </a:lnTo>
                  <a:lnTo>
                    <a:pt x="2364" y="14754"/>
                  </a:lnTo>
                  <a:lnTo>
                    <a:pt x="2112" y="15310"/>
                  </a:lnTo>
                  <a:lnTo>
                    <a:pt x="1884" y="15867"/>
                  </a:lnTo>
                  <a:lnTo>
                    <a:pt x="1656" y="16435"/>
                  </a:lnTo>
                  <a:lnTo>
                    <a:pt x="1442" y="17017"/>
                  </a:lnTo>
                  <a:lnTo>
                    <a:pt x="1252" y="17586"/>
                  </a:lnTo>
                  <a:lnTo>
                    <a:pt x="1075" y="18180"/>
                  </a:lnTo>
                  <a:lnTo>
                    <a:pt x="898" y="18762"/>
                  </a:lnTo>
                  <a:lnTo>
                    <a:pt x="746" y="19356"/>
                  </a:lnTo>
                  <a:lnTo>
                    <a:pt x="607" y="19950"/>
                  </a:lnTo>
                  <a:lnTo>
                    <a:pt x="481" y="20544"/>
                  </a:lnTo>
                  <a:lnTo>
                    <a:pt x="367" y="21151"/>
                  </a:lnTo>
                  <a:lnTo>
                    <a:pt x="266" y="21758"/>
                  </a:lnTo>
                  <a:lnTo>
                    <a:pt x="190" y="22365"/>
                  </a:lnTo>
                  <a:lnTo>
                    <a:pt x="127" y="22984"/>
                  </a:lnTo>
                  <a:lnTo>
                    <a:pt x="64" y="23591"/>
                  </a:lnTo>
                  <a:lnTo>
                    <a:pt x="26" y="24211"/>
                  </a:lnTo>
                  <a:lnTo>
                    <a:pt x="13" y="24830"/>
                  </a:lnTo>
                  <a:lnTo>
                    <a:pt x="0" y="25450"/>
                  </a:lnTo>
                  <a:lnTo>
                    <a:pt x="13" y="26069"/>
                  </a:lnTo>
                  <a:lnTo>
                    <a:pt x="26" y="26689"/>
                  </a:lnTo>
                  <a:lnTo>
                    <a:pt x="64" y="27321"/>
                  </a:lnTo>
                  <a:lnTo>
                    <a:pt x="127" y="27940"/>
                  </a:lnTo>
                  <a:lnTo>
                    <a:pt x="190" y="28572"/>
                  </a:lnTo>
                  <a:lnTo>
                    <a:pt x="278" y="29192"/>
                  </a:lnTo>
                  <a:lnTo>
                    <a:pt x="380" y="29811"/>
                  </a:lnTo>
                  <a:lnTo>
                    <a:pt x="493" y="30443"/>
                  </a:lnTo>
                  <a:lnTo>
                    <a:pt x="632" y="31063"/>
                  </a:lnTo>
                  <a:lnTo>
                    <a:pt x="784" y="31682"/>
                  </a:lnTo>
                  <a:lnTo>
                    <a:pt x="948" y="32302"/>
                  </a:lnTo>
                  <a:lnTo>
                    <a:pt x="1125" y="32921"/>
                  </a:lnTo>
                  <a:lnTo>
                    <a:pt x="1328" y="33541"/>
                  </a:lnTo>
                  <a:lnTo>
                    <a:pt x="1543" y="34160"/>
                  </a:lnTo>
                  <a:lnTo>
                    <a:pt x="1783" y="34780"/>
                  </a:lnTo>
                  <a:lnTo>
                    <a:pt x="2023" y="35387"/>
                  </a:lnTo>
                  <a:lnTo>
                    <a:pt x="2289" y="35981"/>
                  </a:lnTo>
                  <a:lnTo>
                    <a:pt x="2567" y="36575"/>
                  </a:lnTo>
                  <a:lnTo>
                    <a:pt x="2857" y="37144"/>
                  </a:lnTo>
                  <a:lnTo>
                    <a:pt x="3161" y="37713"/>
                  </a:lnTo>
                  <a:lnTo>
                    <a:pt x="3464" y="38269"/>
                  </a:lnTo>
                  <a:lnTo>
                    <a:pt x="3793" y="38825"/>
                  </a:lnTo>
                  <a:lnTo>
                    <a:pt x="4134" y="39356"/>
                  </a:lnTo>
                  <a:lnTo>
                    <a:pt x="4488" y="39887"/>
                  </a:lnTo>
                  <a:lnTo>
                    <a:pt x="4855" y="40393"/>
                  </a:lnTo>
                  <a:lnTo>
                    <a:pt x="5222" y="40899"/>
                  </a:lnTo>
                  <a:lnTo>
                    <a:pt x="5614" y="41392"/>
                  </a:lnTo>
                  <a:lnTo>
                    <a:pt x="6005" y="41872"/>
                  </a:lnTo>
                  <a:lnTo>
                    <a:pt x="6423" y="42353"/>
                  </a:lnTo>
                  <a:lnTo>
                    <a:pt x="6840" y="42808"/>
                  </a:lnTo>
                  <a:lnTo>
                    <a:pt x="7270" y="43250"/>
                  </a:lnTo>
                  <a:lnTo>
                    <a:pt x="7700" y="43693"/>
                  </a:lnTo>
                  <a:lnTo>
                    <a:pt x="8155" y="44123"/>
                  </a:lnTo>
                  <a:lnTo>
                    <a:pt x="8610" y="44527"/>
                  </a:lnTo>
                  <a:lnTo>
                    <a:pt x="9078" y="44932"/>
                  </a:lnTo>
                  <a:lnTo>
                    <a:pt x="9558" y="45324"/>
                  </a:lnTo>
                  <a:lnTo>
                    <a:pt x="10038" y="45703"/>
                  </a:lnTo>
                  <a:lnTo>
                    <a:pt x="10531" y="46070"/>
                  </a:lnTo>
                  <a:lnTo>
                    <a:pt x="11037" y="46411"/>
                  </a:lnTo>
                  <a:lnTo>
                    <a:pt x="11543" y="46752"/>
                  </a:lnTo>
                  <a:lnTo>
                    <a:pt x="12061" y="47081"/>
                  </a:lnTo>
                  <a:lnTo>
                    <a:pt x="12580" y="47397"/>
                  </a:lnTo>
                  <a:lnTo>
                    <a:pt x="13111" y="47700"/>
                  </a:lnTo>
                  <a:lnTo>
                    <a:pt x="13654" y="47991"/>
                  </a:lnTo>
                  <a:lnTo>
                    <a:pt x="14198" y="48269"/>
                  </a:lnTo>
                  <a:lnTo>
                    <a:pt x="14741" y="48535"/>
                  </a:lnTo>
                  <a:lnTo>
                    <a:pt x="15298" y="48775"/>
                  </a:lnTo>
                  <a:lnTo>
                    <a:pt x="15867" y="49015"/>
                  </a:lnTo>
                  <a:lnTo>
                    <a:pt x="16436" y="49243"/>
                  </a:lnTo>
                  <a:lnTo>
                    <a:pt x="17004" y="49445"/>
                  </a:lnTo>
                  <a:lnTo>
                    <a:pt x="17586" y="49647"/>
                  </a:lnTo>
                  <a:lnTo>
                    <a:pt x="18168" y="49824"/>
                  </a:lnTo>
                  <a:lnTo>
                    <a:pt x="18762" y="50001"/>
                  </a:lnTo>
                  <a:lnTo>
                    <a:pt x="19343" y="50153"/>
                  </a:lnTo>
                  <a:lnTo>
                    <a:pt x="19937" y="50292"/>
                  </a:lnTo>
                  <a:lnTo>
                    <a:pt x="20544" y="50419"/>
                  </a:lnTo>
                  <a:lnTo>
                    <a:pt x="21151" y="50532"/>
                  </a:lnTo>
                  <a:lnTo>
                    <a:pt x="21758" y="50621"/>
                  </a:lnTo>
                  <a:lnTo>
                    <a:pt x="22365" y="50709"/>
                  </a:lnTo>
                  <a:lnTo>
                    <a:pt x="22972" y="50773"/>
                  </a:lnTo>
                  <a:lnTo>
                    <a:pt x="23591" y="50823"/>
                  </a:lnTo>
                  <a:lnTo>
                    <a:pt x="24211" y="50861"/>
                  </a:lnTo>
                  <a:lnTo>
                    <a:pt x="24817" y="50886"/>
                  </a:lnTo>
                  <a:lnTo>
                    <a:pt x="25450" y="50899"/>
                  </a:lnTo>
                  <a:lnTo>
                    <a:pt x="26069" y="50886"/>
                  </a:lnTo>
                  <a:lnTo>
                    <a:pt x="26689" y="50861"/>
                  </a:lnTo>
                  <a:lnTo>
                    <a:pt x="27308" y="50823"/>
                  </a:lnTo>
                  <a:lnTo>
                    <a:pt x="27940" y="50773"/>
                  </a:lnTo>
                  <a:lnTo>
                    <a:pt x="28560" y="50709"/>
                  </a:lnTo>
                  <a:lnTo>
                    <a:pt x="29179" y="50621"/>
                  </a:lnTo>
                  <a:lnTo>
                    <a:pt x="29811" y="50520"/>
                  </a:lnTo>
                  <a:lnTo>
                    <a:pt x="30431" y="50406"/>
                  </a:lnTo>
                  <a:lnTo>
                    <a:pt x="31063" y="50267"/>
                  </a:lnTo>
                  <a:lnTo>
                    <a:pt x="31682" y="50115"/>
                  </a:lnTo>
                  <a:lnTo>
                    <a:pt x="32302" y="49951"/>
                  </a:lnTo>
                  <a:lnTo>
                    <a:pt x="32921" y="49774"/>
                  </a:lnTo>
                  <a:lnTo>
                    <a:pt x="33541" y="49572"/>
                  </a:lnTo>
                  <a:lnTo>
                    <a:pt x="34160" y="49357"/>
                  </a:lnTo>
                  <a:lnTo>
                    <a:pt x="34767" y="49116"/>
                  </a:lnTo>
                  <a:lnTo>
                    <a:pt x="35374" y="48876"/>
                  </a:lnTo>
                  <a:lnTo>
                    <a:pt x="35981" y="48611"/>
                  </a:lnTo>
                  <a:lnTo>
                    <a:pt x="36562" y="48333"/>
                  </a:lnTo>
                  <a:lnTo>
                    <a:pt x="37144" y="48042"/>
                  </a:lnTo>
                  <a:lnTo>
                    <a:pt x="37713" y="47738"/>
                  </a:lnTo>
                  <a:lnTo>
                    <a:pt x="38269" y="47422"/>
                  </a:lnTo>
                  <a:lnTo>
                    <a:pt x="38813" y="47094"/>
                  </a:lnTo>
                  <a:lnTo>
                    <a:pt x="39344" y="46765"/>
                  </a:lnTo>
                  <a:lnTo>
                    <a:pt x="39875" y="46411"/>
                  </a:lnTo>
                  <a:lnTo>
                    <a:pt x="40393" y="46044"/>
                  </a:lnTo>
                  <a:lnTo>
                    <a:pt x="40899" y="45665"/>
                  </a:lnTo>
                  <a:lnTo>
                    <a:pt x="41392" y="45286"/>
                  </a:lnTo>
                  <a:lnTo>
                    <a:pt x="41872" y="44881"/>
                  </a:lnTo>
                  <a:lnTo>
                    <a:pt x="42340" y="44477"/>
                  </a:lnTo>
                  <a:lnTo>
                    <a:pt x="42795" y="44059"/>
                  </a:lnTo>
                  <a:lnTo>
                    <a:pt x="43250" y="43630"/>
                  </a:lnTo>
                  <a:lnTo>
                    <a:pt x="43680" y="43187"/>
                  </a:lnTo>
                  <a:lnTo>
                    <a:pt x="44110" y="42745"/>
                  </a:lnTo>
                  <a:lnTo>
                    <a:pt x="44527" y="42289"/>
                  </a:lnTo>
                  <a:lnTo>
                    <a:pt x="44919" y="41822"/>
                  </a:lnTo>
                  <a:lnTo>
                    <a:pt x="45311" y="41341"/>
                  </a:lnTo>
                  <a:lnTo>
                    <a:pt x="45690" y="40861"/>
                  </a:lnTo>
                  <a:lnTo>
                    <a:pt x="46057" y="40368"/>
                  </a:lnTo>
                  <a:lnTo>
                    <a:pt x="46411" y="39862"/>
                  </a:lnTo>
                  <a:lnTo>
                    <a:pt x="46752" y="39356"/>
                  </a:lnTo>
                  <a:lnTo>
                    <a:pt x="47081" y="38838"/>
                  </a:lnTo>
                  <a:lnTo>
                    <a:pt x="47397" y="38320"/>
                  </a:lnTo>
                  <a:lnTo>
                    <a:pt x="47700" y="37789"/>
                  </a:lnTo>
                  <a:lnTo>
                    <a:pt x="47979" y="37245"/>
                  </a:lnTo>
                  <a:lnTo>
                    <a:pt x="48257" y="36701"/>
                  </a:lnTo>
                  <a:lnTo>
                    <a:pt x="48522" y="36145"/>
                  </a:lnTo>
                  <a:lnTo>
                    <a:pt x="48775" y="35589"/>
                  </a:lnTo>
                  <a:lnTo>
                    <a:pt x="49015" y="35033"/>
                  </a:lnTo>
                  <a:lnTo>
                    <a:pt x="49230" y="34464"/>
                  </a:lnTo>
                  <a:lnTo>
                    <a:pt x="49445" y="33895"/>
                  </a:lnTo>
                  <a:lnTo>
                    <a:pt x="49635" y="33313"/>
                  </a:lnTo>
                  <a:lnTo>
                    <a:pt x="49824" y="32732"/>
                  </a:lnTo>
                  <a:lnTo>
                    <a:pt x="49989" y="32137"/>
                  </a:lnTo>
                  <a:lnTo>
                    <a:pt x="50140" y="31543"/>
                  </a:lnTo>
                  <a:lnTo>
                    <a:pt x="50279" y="30949"/>
                  </a:lnTo>
                  <a:lnTo>
                    <a:pt x="50406" y="30355"/>
                  </a:lnTo>
                  <a:lnTo>
                    <a:pt x="50520" y="29748"/>
                  </a:lnTo>
                  <a:lnTo>
                    <a:pt x="50621" y="29141"/>
                  </a:lnTo>
                  <a:lnTo>
                    <a:pt x="50697" y="28534"/>
                  </a:lnTo>
                  <a:lnTo>
                    <a:pt x="50773" y="27928"/>
                  </a:lnTo>
                  <a:lnTo>
                    <a:pt x="50823" y="27308"/>
                  </a:lnTo>
                  <a:lnTo>
                    <a:pt x="50861" y="26689"/>
                  </a:lnTo>
                  <a:lnTo>
                    <a:pt x="50886" y="26069"/>
                  </a:lnTo>
                  <a:lnTo>
                    <a:pt x="50886" y="25450"/>
                  </a:lnTo>
                  <a:lnTo>
                    <a:pt x="50886" y="24830"/>
                  </a:lnTo>
                  <a:lnTo>
                    <a:pt x="50861" y="24211"/>
                  </a:lnTo>
                  <a:lnTo>
                    <a:pt x="50823" y="23591"/>
                  </a:lnTo>
                  <a:lnTo>
                    <a:pt x="50773" y="22959"/>
                  </a:lnTo>
                  <a:lnTo>
                    <a:pt x="50697" y="22340"/>
                  </a:lnTo>
                  <a:lnTo>
                    <a:pt x="50608" y="21707"/>
                  </a:lnTo>
                  <a:lnTo>
                    <a:pt x="50507" y="21088"/>
                  </a:lnTo>
                  <a:lnTo>
                    <a:pt x="50393" y="20468"/>
                  </a:lnTo>
                  <a:lnTo>
                    <a:pt x="50267" y="19836"/>
                  </a:lnTo>
                  <a:lnTo>
                    <a:pt x="50115" y="19217"/>
                  </a:lnTo>
                  <a:lnTo>
                    <a:pt x="49951" y="18597"/>
                  </a:lnTo>
                  <a:lnTo>
                    <a:pt x="49761" y="17978"/>
                  </a:lnTo>
                  <a:lnTo>
                    <a:pt x="49559" y="17358"/>
                  </a:lnTo>
                  <a:lnTo>
                    <a:pt x="49344" y="16739"/>
                  </a:lnTo>
                  <a:lnTo>
                    <a:pt x="49116" y="16132"/>
                  </a:lnTo>
                  <a:lnTo>
                    <a:pt x="48864" y="15525"/>
                  </a:lnTo>
                  <a:lnTo>
                    <a:pt x="48598" y="14918"/>
                  </a:lnTo>
                  <a:lnTo>
                    <a:pt x="48333" y="14337"/>
                  </a:lnTo>
                  <a:lnTo>
                    <a:pt x="48042" y="13755"/>
                  </a:lnTo>
                  <a:lnTo>
                    <a:pt x="47738" y="13186"/>
                  </a:lnTo>
                  <a:lnTo>
                    <a:pt x="47422" y="12630"/>
                  </a:lnTo>
                  <a:lnTo>
                    <a:pt x="47094" y="12086"/>
                  </a:lnTo>
                  <a:lnTo>
                    <a:pt x="46752" y="11543"/>
                  </a:lnTo>
                  <a:lnTo>
                    <a:pt x="46398" y="11024"/>
                  </a:lnTo>
                  <a:lnTo>
                    <a:pt x="46044" y="10506"/>
                  </a:lnTo>
                  <a:lnTo>
                    <a:pt x="45665" y="10000"/>
                  </a:lnTo>
                  <a:lnTo>
                    <a:pt x="45273" y="9507"/>
                  </a:lnTo>
                  <a:lnTo>
                    <a:pt x="44881" y="9027"/>
                  </a:lnTo>
                  <a:lnTo>
                    <a:pt x="44477" y="8559"/>
                  </a:lnTo>
                  <a:lnTo>
                    <a:pt x="44047" y="8091"/>
                  </a:lnTo>
                  <a:lnTo>
                    <a:pt x="43630" y="7649"/>
                  </a:lnTo>
                  <a:lnTo>
                    <a:pt x="43187" y="7206"/>
                  </a:lnTo>
                  <a:lnTo>
                    <a:pt x="42732" y="6789"/>
                  </a:lnTo>
                  <a:lnTo>
                    <a:pt x="42277" y="6372"/>
                  </a:lnTo>
                  <a:lnTo>
                    <a:pt x="41809" y="5967"/>
                  </a:lnTo>
                  <a:lnTo>
                    <a:pt x="41341" y="5588"/>
                  </a:lnTo>
                  <a:lnTo>
                    <a:pt x="40848" y="5209"/>
                  </a:lnTo>
                  <a:lnTo>
                    <a:pt x="40355" y="4842"/>
                  </a:lnTo>
                  <a:lnTo>
                    <a:pt x="39862" y="4488"/>
                  </a:lnTo>
                  <a:lnTo>
                    <a:pt x="39344" y="4147"/>
                  </a:lnTo>
                  <a:lnTo>
                    <a:pt x="38838" y="3818"/>
                  </a:lnTo>
                  <a:lnTo>
                    <a:pt x="38307" y="3502"/>
                  </a:lnTo>
                  <a:lnTo>
                    <a:pt x="37776" y="3199"/>
                  </a:lnTo>
                  <a:lnTo>
                    <a:pt x="37245" y="2908"/>
                  </a:lnTo>
                  <a:lnTo>
                    <a:pt x="36701" y="2630"/>
                  </a:lnTo>
                  <a:lnTo>
                    <a:pt x="36145" y="2377"/>
                  </a:lnTo>
                  <a:lnTo>
                    <a:pt x="35589" y="2124"/>
                  </a:lnTo>
                  <a:lnTo>
                    <a:pt x="35020" y="1884"/>
                  </a:lnTo>
                  <a:lnTo>
                    <a:pt x="34464" y="1669"/>
                  </a:lnTo>
                  <a:lnTo>
                    <a:pt x="33882" y="1454"/>
                  </a:lnTo>
                  <a:lnTo>
                    <a:pt x="33301" y="1252"/>
                  </a:lnTo>
                  <a:lnTo>
                    <a:pt x="32719" y="1075"/>
                  </a:lnTo>
                  <a:lnTo>
                    <a:pt x="32137" y="910"/>
                  </a:lnTo>
                  <a:lnTo>
                    <a:pt x="31543" y="759"/>
                  </a:lnTo>
                  <a:lnTo>
                    <a:pt x="30949" y="607"/>
                  </a:lnTo>
                  <a:lnTo>
                    <a:pt x="30342" y="481"/>
                  </a:lnTo>
                  <a:lnTo>
                    <a:pt x="29748" y="379"/>
                  </a:lnTo>
                  <a:lnTo>
                    <a:pt x="29141" y="278"/>
                  </a:lnTo>
                  <a:lnTo>
                    <a:pt x="28534" y="190"/>
                  </a:lnTo>
                  <a:lnTo>
                    <a:pt x="27915" y="127"/>
                  </a:lnTo>
                  <a:lnTo>
                    <a:pt x="27308" y="76"/>
                  </a:lnTo>
                  <a:lnTo>
                    <a:pt x="26689" y="38"/>
                  </a:lnTo>
                  <a:lnTo>
                    <a:pt x="26069" y="13"/>
                  </a:lnTo>
                  <a:lnTo>
                    <a:pt x="25450" y="0"/>
                  </a:lnTo>
                  <a:close/>
                </a:path>
              </a:pathLst>
            </a:custGeom>
            <a:solidFill>
              <a:srgbClr val="D4E2F1">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1"/>
          <p:cNvSpPr txBox="1"/>
          <p:nvPr/>
        </p:nvSpPr>
        <p:spPr>
          <a:xfrm>
            <a:off x="4250701" y="2897419"/>
            <a:ext cx="3735318"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9D303D"/>
                </a:solidFill>
                <a:latin typeface="Arial"/>
                <a:ea typeface="Arial"/>
                <a:cs typeface="Arial"/>
                <a:sym typeface="Arial"/>
              </a:rPr>
              <a:t>Presented By: </a:t>
            </a: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9D303D"/>
                </a:solidFill>
                <a:latin typeface="Arial"/>
                <a:ea typeface="Arial"/>
                <a:cs typeface="Arial"/>
                <a:sym typeface="Arial"/>
              </a:rPr>
              <a:t>Rawan Mohamed Ismail                         </a:t>
            </a: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9D303D"/>
                </a:solidFill>
                <a:latin typeface="Arial"/>
                <a:ea typeface="Arial"/>
                <a:cs typeface="Arial"/>
                <a:sym typeface="Arial"/>
              </a:rPr>
              <a:t>Rania Emad Fawzy                         </a:t>
            </a: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9D303D"/>
                </a:solidFill>
                <a:latin typeface="Arial"/>
                <a:ea typeface="Arial"/>
                <a:cs typeface="Arial"/>
                <a:sym typeface="Arial"/>
              </a:rPr>
              <a:t>Nouran Ehab Ahmed                          </a:t>
            </a: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9D303D"/>
                </a:solidFill>
                <a:latin typeface="Arial"/>
                <a:ea typeface="Arial"/>
                <a:cs typeface="Arial"/>
                <a:sym typeface="Arial"/>
              </a:rPr>
              <a:t>Verina Hany Fawzy                        </a:t>
            </a: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9D303D"/>
                </a:solidFill>
                <a:latin typeface="Arial"/>
                <a:ea typeface="Arial"/>
                <a:cs typeface="Arial"/>
                <a:sym typeface="Arial"/>
              </a:rPr>
              <a:t>Reham Eid Mohamed</a:t>
            </a:r>
            <a:endParaRPr/>
          </a:p>
          <a:p>
            <a:pPr indent="0" lvl="0" marL="0" marR="0" rtl="0" algn="l">
              <a:lnSpc>
                <a:spcPct val="100000"/>
              </a:lnSpc>
              <a:spcBef>
                <a:spcPts val="0"/>
              </a:spcBef>
              <a:spcAft>
                <a:spcPts val="0"/>
              </a:spcAft>
              <a:buNone/>
            </a:pPr>
            <a:r>
              <a:rPr b="1" i="0" lang="en-US" sz="1400" u="none" cap="none" strike="noStrike">
                <a:solidFill>
                  <a:srgbClr val="9D303D"/>
                </a:solidFill>
                <a:latin typeface="Arial"/>
                <a:ea typeface="Arial"/>
                <a:cs typeface="Arial"/>
                <a:sym typeface="Arial"/>
              </a:rPr>
              <a:t>                            </a:t>
            </a:r>
            <a:endParaRPr/>
          </a:p>
        </p:txBody>
      </p:sp>
      <p:sp>
        <p:nvSpPr>
          <p:cNvPr id="106" name="Google Shape;106;p1"/>
          <p:cNvSpPr txBox="1"/>
          <p:nvPr/>
        </p:nvSpPr>
        <p:spPr>
          <a:xfrm>
            <a:off x="4265550" y="4722825"/>
            <a:ext cx="490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Roboto"/>
                <a:ea typeface="Roboto"/>
                <a:cs typeface="Roboto"/>
                <a:sym typeface="Roboto"/>
              </a:rPr>
              <a:t>supervised by: Eng/ Abdullah Kamal</a:t>
            </a:r>
            <a:endParaRPr>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1000"/>
                                        <p:tgtEl>
                                          <p:spTgt spid="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
                                        </p:tgtEl>
                                        <p:attrNameLst>
                                          <p:attrName>style.visibility</p:attrName>
                                        </p:attrNameLst>
                                      </p:cBhvr>
                                      <p:to>
                                        <p:strVal val="visible"/>
                                      </p:to>
                                    </p:set>
                                    <p:animEffect filter="fade" transition="in">
                                      <p:cBhvr>
                                        <p:cTn dur="1000"/>
                                        <p:tgtEl>
                                          <p:spTgt spid="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0"/>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QUESTIONS</a:t>
            </a:r>
            <a:endParaRPr/>
          </a:p>
        </p:txBody>
      </p:sp>
      <p:sp>
        <p:nvSpPr>
          <p:cNvPr id="243" name="Google Shape;243;p10"/>
          <p:cNvSpPr/>
          <p:nvPr/>
        </p:nvSpPr>
        <p:spPr>
          <a:xfrm>
            <a:off x="6218813" y="4072794"/>
            <a:ext cx="595200" cy="595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Fira Sans Extra Condensed"/>
                <a:ea typeface="Fira Sans Extra Condensed"/>
                <a:cs typeface="Fira Sans Extra Condensed"/>
                <a:sym typeface="Fira Sans Extra Condensed"/>
              </a:rPr>
              <a:t>02</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nvGrpSpPr>
          <p:cNvPr id="244" name="Google Shape;244;p10"/>
          <p:cNvGrpSpPr/>
          <p:nvPr/>
        </p:nvGrpSpPr>
        <p:grpSpPr>
          <a:xfrm>
            <a:off x="390833" y="3695398"/>
            <a:ext cx="2534318" cy="972596"/>
            <a:chOff x="390845" y="2502773"/>
            <a:chExt cx="2534318" cy="972596"/>
          </a:xfrm>
        </p:grpSpPr>
        <p:sp>
          <p:nvSpPr>
            <p:cNvPr id="245" name="Google Shape;245;p10"/>
            <p:cNvSpPr txBox="1"/>
            <p:nvPr/>
          </p:nvSpPr>
          <p:spPr>
            <a:xfrm>
              <a:off x="390845" y="2502773"/>
              <a:ext cx="1796574"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Fira Sans Extra Condensed"/>
                  <a:ea typeface="Fira Sans Extra Condensed"/>
                  <a:cs typeface="Fira Sans Extra Condensed"/>
                  <a:sym typeface="Fira Sans Extra Condensed"/>
                </a:rPr>
                <a:t>3. What insights can stakeholders gain from the dashboard?</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246" name="Google Shape;246;p10"/>
            <p:cNvSpPr/>
            <p:nvPr/>
          </p:nvSpPr>
          <p:spPr>
            <a:xfrm>
              <a:off x="2329963" y="2880169"/>
              <a:ext cx="595200" cy="595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Fira Sans Extra Condensed"/>
                  <a:ea typeface="Fira Sans Extra Condensed"/>
                  <a:cs typeface="Fira Sans Extra Condensed"/>
                  <a:sym typeface="Fira Sans Extra Condensed"/>
                </a:rPr>
                <a:t>03</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grpSp>
        <p:nvGrpSpPr>
          <p:cNvPr id="247" name="Google Shape;247;p10"/>
          <p:cNvGrpSpPr/>
          <p:nvPr/>
        </p:nvGrpSpPr>
        <p:grpSpPr>
          <a:xfrm>
            <a:off x="4288113" y="1316652"/>
            <a:ext cx="4489719" cy="2761327"/>
            <a:chOff x="6218813" y="1659227"/>
            <a:chExt cx="4489719" cy="2761327"/>
          </a:xfrm>
        </p:grpSpPr>
        <p:sp>
          <p:nvSpPr>
            <p:cNvPr id="248" name="Google Shape;248;p10"/>
            <p:cNvSpPr txBox="1"/>
            <p:nvPr/>
          </p:nvSpPr>
          <p:spPr>
            <a:xfrm>
              <a:off x="8911958" y="4146654"/>
              <a:ext cx="1796574" cy="273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1" i="0" lang="en-US" sz="1800" u="none" cap="none" strike="noStrike">
                  <a:solidFill>
                    <a:srgbClr val="000000"/>
                  </a:solidFill>
                  <a:latin typeface="Fira Sans Extra Condensed"/>
                  <a:ea typeface="Fira Sans Extra Condensed"/>
                  <a:cs typeface="Fira Sans Extra Condensed"/>
                  <a:sym typeface="Fira Sans Extra Condensed"/>
                </a:rPr>
                <a:t>2. How did accuracy of you ensure the  the data used in the dashboard?</a:t>
              </a:r>
              <a:endParaRPr/>
            </a:p>
          </p:txBody>
        </p:sp>
        <p:sp>
          <p:nvSpPr>
            <p:cNvPr id="249" name="Google Shape;249;p10"/>
            <p:cNvSpPr/>
            <p:nvPr/>
          </p:nvSpPr>
          <p:spPr>
            <a:xfrm>
              <a:off x="6218813" y="1659227"/>
              <a:ext cx="595200" cy="595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Fira Sans Extra Condensed"/>
                  <a:ea typeface="Fira Sans Extra Condensed"/>
                  <a:cs typeface="Fira Sans Extra Condensed"/>
                  <a:sym typeface="Fira Sans Extra Condensed"/>
                </a:rPr>
                <a:t>01</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cxnSp>
        <p:nvCxnSpPr>
          <p:cNvPr id="250" name="Google Shape;250;p10"/>
          <p:cNvCxnSpPr>
            <a:stCxn id="246" idx="7"/>
            <a:endCxn id="249" idx="3"/>
          </p:cNvCxnSpPr>
          <p:nvPr/>
        </p:nvCxnSpPr>
        <p:spPr>
          <a:xfrm flipH="1" rot="10800000">
            <a:off x="2837986" y="1824759"/>
            <a:ext cx="1537200" cy="2335200"/>
          </a:xfrm>
          <a:prstGeom prst="straightConnector1">
            <a:avLst/>
          </a:prstGeom>
          <a:noFill/>
          <a:ln cap="flat" cmpd="sng" w="9525">
            <a:solidFill>
              <a:schemeClr val="dk2"/>
            </a:solidFill>
            <a:prstDash val="solid"/>
            <a:round/>
            <a:headEnd len="sm" w="sm" type="none"/>
            <a:tailEnd len="med" w="med" type="triangle"/>
          </a:ln>
        </p:spPr>
      </p:cxnSp>
      <p:cxnSp>
        <p:nvCxnSpPr>
          <p:cNvPr id="251" name="Google Shape;251;p10"/>
          <p:cNvCxnSpPr>
            <a:stCxn id="249" idx="5"/>
            <a:endCxn id="243" idx="1"/>
          </p:cNvCxnSpPr>
          <p:nvPr/>
        </p:nvCxnSpPr>
        <p:spPr>
          <a:xfrm>
            <a:off x="4796148" y="1824687"/>
            <a:ext cx="1509900" cy="2335200"/>
          </a:xfrm>
          <a:prstGeom prst="straightConnector1">
            <a:avLst/>
          </a:prstGeom>
          <a:noFill/>
          <a:ln cap="flat" cmpd="sng" w="9525">
            <a:solidFill>
              <a:schemeClr val="dk2"/>
            </a:solidFill>
            <a:prstDash val="solid"/>
            <a:round/>
            <a:headEnd len="sm" w="sm" type="none"/>
            <a:tailEnd len="med" w="med" type="triangle"/>
          </a:ln>
        </p:spPr>
      </p:cxnSp>
      <p:cxnSp>
        <p:nvCxnSpPr>
          <p:cNvPr id="252" name="Google Shape;252;p10"/>
          <p:cNvCxnSpPr>
            <a:stCxn id="243" idx="2"/>
            <a:endCxn id="246" idx="6"/>
          </p:cNvCxnSpPr>
          <p:nvPr/>
        </p:nvCxnSpPr>
        <p:spPr>
          <a:xfrm rot="10800000">
            <a:off x="2925113" y="4370394"/>
            <a:ext cx="3293700" cy="0"/>
          </a:xfrm>
          <a:prstGeom prst="straightConnector1">
            <a:avLst/>
          </a:prstGeom>
          <a:noFill/>
          <a:ln cap="flat" cmpd="sng" w="9525">
            <a:solidFill>
              <a:schemeClr val="dk2"/>
            </a:solidFill>
            <a:prstDash val="solid"/>
            <a:round/>
            <a:headEnd len="sm" w="sm" type="none"/>
            <a:tailEnd len="med" w="med" type="triangle"/>
          </a:ln>
        </p:spPr>
      </p:cxnSp>
      <p:grpSp>
        <p:nvGrpSpPr>
          <p:cNvPr id="253" name="Google Shape;253;p10"/>
          <p:cNvGrpSpPr/>
          <p:nvPr/>
        </p:nvGrpSpPr>
        <p:grpSpPr>
          <a:xfrm>
            <a:off x="249733" y="1340352"/>
            <a:ext cx="1796700" cy="1241845"/>
            <a:chOff x="316220" y="1568448"/>
            <a:chExt cx="1796700" cy="1241845"/>
          </a:xfrm>
        </p:grpSpPr>
        <p:sp>
          <p:nvSpPr>
            <p:cNvPr id="254" name="Google Shape;254;p10"/>
            <p:cNvSpPr txBox="1"/>
            <p:nvPr/>
          </p:nvSpPr>
          <p:spPr>
            <a:xfrm>
              <a:off x="316220" y="1568448"/>
              <a:ext cx="17967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Fira Sans Extra Condensed"/>
                  <a:ea typeface="Fira Sans Extra Condensed"/>
                  <a:cs typeface="Fira Sans Extra Condensed"/>
                  <a:sym typeface="Fira Sans Extra Condensed"/>
                </a:rPr>
                <a:t>1. What were the key objectives of the project?</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255" name="Google Shape;255;p10"/>
            <p:cNvSpPr txBox="1"/>
            <p:nvPr/>
          </p:nvSpPr>
          <p:spPr>
            <a:xfrm>
              <a:off x="316220" y="1917193"/>
              <a:ext cx="1796700" cy="89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Roboto"/>
                <a:ea typeface="Roboto"/>
                <a:cs typeface="Roboto"/>
                <a:sym typeface="Roboto"/>
              </a:endParaRPr>
            </a:p>
          </p:txBody>
        </p:sp>
      </p:grpSp>
      <p:cxnSp>
        <p:nvCxnSpPr>
          <p:cNvPr id="256" name="Google Shape;256;p10"/>
          <p:cNvCxnSpPr/>
          <p:nvPr/>
        </p:nvCxnSpPr>
        <p:spPr>
          <a:xfrm>
            <a:off x="2120921" y="1451124"/>
            <a:ext cx="2026200" cy="932100"/>
          </a:xfrm>
          <a:prstGeom prst="bentConnector3">
            <a:avLst>
              <a:gd fmla="val 50000" name="adj1"/>
            </a:avLst>
          </a:prstGeom>
          <a:noFill/>
          <a:ln cap="flat" cmpd="sng" w="9525">
            <a:solidFill>
              <a:schemeClr val="dk2"/>
            </a:solidFill>
            <a:prstDash val="dash"/>
            <a:round/>
            <a:headEnd len="med" w="med" type="oval"/>
            <a:tailEnd len="sm" w="sm" type="none"/>
          </a:ln>
        </p:spPr>
      </p:cxnSp>
      <p:grpSp>
        <p:nvGrpSpPr>
          <p:cNvPr id="257" name="Google Shape;257;p10"/>
          <p:cNvGrpSpPr/>
          <p:nvPr/>
        </p:nvGrpSpPr>
        <p:grpSpPr>
          <a:xfrm>
            <a:off x="4383459" y="3112356"/>
            <a:ext cx="377041" cy="367056"/>
            <a:chOff x="1616246" y="2867852"/>
            <a:chExt cx="377041" cy="367056"/>
          </a:xfrm>
        </p:grpSpPr>
        <p:sp>
          <p:nvSpPr>
            <p:cNvPr id="258" name="Google Shape;258;p10"/>
            <p:cNvSpPr/>
            <p:nvPr/>
          </p:nvSpPr>
          <p:spPr>
            <a:xfrm>
              <a:off x="1616246" y="2867852"/>
              <a:ext cx="377041" cy="31833"/>
            </a:xfrm>
            <a:custGeom>
              <a:rect b="b" l="l" r="r" t="t"/>
              <a:pathLst>
                <a:path extrusionOk="0" h="931" w="11027">
                  <a:moveTo>
                    <a:pt x="10430" y="1"/>
                  </a:moveTo>
                  <a:cubicBezTo>
                    <a:pt x="10423" y="1"/>
                    <a:pt x="10415" y="1"/>
                    <a:pt x="10407" y="1"/>
                  </a:cubicBezTo>
                  <a:lnTo>
                    <a:pt x="620" y="1"/>
                  </a:lnTo>
                  <a:cubicBezTo>
                    <a:pt x="1" y="1"/>
                    <a:pt x="1" y="930"/>
                    <a:pt x="620" y="930"/>
                  </a:cubicBezTo>
                  <a:lnTo>
                    <a:pt x="10407" y="930"/>
                  </a:lnTo>
                  <a:cubicBezTo>
                    <a:pt x="11019" y="930"/>
                    <a:pt x="11027" y="1"/>
                    <a:pt x="1043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0"/>
            <p:cNvSpPr/>
            <p:nvPr/>
          </p:nvSpPr>
          <p:spPr>
            <a:xfrm>
              <a:off x="1716943" y="3114619"/>
              <a:ext cx="171304" cy="120289"/>
            </a:xfrm>
            <a:custGeom>
              <a:rect b="b" l="l" r="r" t="t"/>
              <a:pathLst>
                <a:path extrusionOk="0" h="3518" w="5010">
                  <a:moveTo>
                    <a:pt x="2247" y="0"/>
                  </a:moveTo>
                  <a:lnTo>
                    <a:pt x="2247" y="357"/>
                  </a:lnTo>
                  <a:lnTo>
                    <a:pt x="223" y="2977"/>
                  </a:lnTo>
                  <a:cubicBezTo>
                    <a:pt x="0" y="3216"/>
                    <a:pt x="233" y="3518"/>
                    <a:pt x="470" y="3518"/>
                  </a:cubicBezTo>
                  <a:cubicBezTo>
                    <a:pt x="563" y="3518"/>
                    <a:pt x="656" y="3472"/>
                    <a:pt x="723" y="3358"/>
                  </a:cubicBezTo>
                  <a:lnTo>
                    <a:pt x="2247" y="1381"/>
                  </a:lnTo>
                  <a:lnTo>
                    <a:pt x="2247" y="2762"/>
                  </a:lnTo>
                  <a:cubicBezTo>
                    <a:pt x="2271" y="2953"/>
                    <a:pt x="2420" y="3048"/>
                    <a:pt x="2569" y="3048"/>
                  </a:cubicBezTo>
                  <a:cubicBezTo>
                    <a:pt x="2717" y="3048"/>
                    <a:pt x="2866" y="2953"/>
                    <a:pt x="2890" y="2762"/>
                  </a:cubicBezTo>
                  <a:lnTo>
                    <a:pt x="2890" y="1381"/>
                  </a:lnTo>
                  <a:lnTo>
                    <a:pt x="4414" y="3358"/>
                  </a:lnTo>
                  <a:cubicBezTo>
                    <a:pt x="4462" y="3453"/>
                    <a:pt x="4557" y="3501"/>
                    <a:pt x="4652" y="3501"/>
                  </a:cubicBezTo>
                  <a:cubicBezTo>
                    <a:pt x="4724" y="3501"/>
                    <a:pt x="4795" y="3477"/>
                    <a:pt x="4843" y="3429"/>
                  </a:cubicBezTo>
                  <a:cubicBezTo>
                    <a:pt x="4986" y="3310"/>
                    <a:pt x="5010" y="3120"/>
                    <a:pt x="4914" y="2977"/>
                  </a:cubicBezTo>
                  <a:lnTo>
                    <a:pt x="2890" y="357"/>
                  </a:lnTo>
                  <a:lnTo>
                    <a:pt x="28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0"/>
            <p:cNvSpPr/>
            <p:nvPr/>
          </p:nvSpPr>
          <p:spPr>
            <a:xfrm>
              <a:off x="1880075" y="2976995"/>
              <a:ext cx="19558" cy="19558"/>
            </a:xfrm>
            <a:custGeom>
              <a:rect b="b" l="l" r="r" t="t"/>
              <a:pathLst>
                <a:path extrusionOk="0" h="572" w="572">
                  <a:moveTo>
                    <a:pt x="0" y="0"/>
                  </a:moveTo>
                  <a:lnTo>
                    <a:pt x="0" y="572"/>
                  </a:lnTo>
                  <a:lnTo>
                    <a:pt x="572" y="572"/>
                  </a:lnTo>
                  <a:cubicBezTo>
                    <a:pt x="477" y="286"/>
                    <a:pt x="262" y="96"/>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0"/>
            <p:cNvSpPr/>
            <p:nvPr/>
          </p:nvSpPr>
          <p:spPr>
            <a:xfrm>
              <a:off x="1828787" y="2976174"/>
              <a:ext cx="70847" cy="63188"/>
            </a:xfrm>
            <a:custGeom>
              <a:rect b="b" l="l" r="r" t="t"/>
              <a:pathLst>
                <a:path extrusionOk="0" h="1848" w="2072">
                  <a:moveTo>
                    <a:pt x="881" y="1"/>
                  </a:moveTo>
                  <a:cubicBezTo>
                    <a:pt x="214" y="239"/>
                    <a:pt x="0" y="1072"/>
                    <a:pt x="500" y="1572"/>
                  </a:cubicBezTo>
                  <a:cubicBezTo>
                    <a:pt x="688" y="1760"/>
                    <a:pt x="923" y="1847"/>
                    <a:pt x="1156" y="1847"/>
                  </a:cubicBezTo>
                  <a:cubicBezTo>
                    <a:pt x="1543" y="1847"/>
                    <a:pt x="1923" y="1607"/>
                    <a:pt x="2072" y="1191"/>
                  </a:cubicBezTo>
                  <a:lnTo>
                    <a:pt x="1167" y="1191"/>
                  </a:lnTo>
                  <a:cubicBezTo>
                    <a:pt x="1000" y="1191"/>
                    <a:pt x="857" y="1048"/>
                    <a:pt x="857" y="882"/>
                  </a:cubicBezTo>
                  <a:lnTo>
                    <a:pt x="857" y="882"/>
                  </a:lnTo>
                  <a:lnTo>
                    <a:pt x="881" y="906"/>
                  </a:lnTo>
                  <a:lnTo>
                    <a:pt x="8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0"/>
            <p:cNvSpPr/>
            <p:nvPr/>
          </p:nvSpPr>
          <p:spPr>
            <a:xfrm>
              <a:off x="1643942" y="2920816"/>
              <a:ext cx="321649" cy="172638"/>
            </a:xfrm>
            <a:custGeom>
              <a:rect b="b" l="l" r="r" t="t"/>
              <a:pathLst>
                <a:path extrusionOk="0" h="5049" w="9407">
                  <a:moveTo>
                    <a:pt x="1563" y="977"/>
                  </a:moveTo>
                  <a:cubicBezTo>
                    <a:pt x="1709" y="977"/>
                    <a:pt x="1858" y="1072"/>
                    <a:pt x="1882" y="1262"/>
                  </a:cubicBezTo>
                  <a:lnTo>
                    <a:pt x="1882" y="3787"/>
                  </a:lnTo>
                  <a:cubicBezTo>
                    <a:pt x="1858" y="3977"/>
                    <a:pt x="1709" y="4072"/>
                    <a:pt x="1563" y="4072"/>
                  </a:cubicBezTo>
                  <a:cubicBezTo>
                    <a:pt x="1417" y="4072"/>
                    <a:pt x="1274" y="3977"/>
                    <a:pt x="1262" y="3787"/>
                  </a:cubicBezTo>
                  <a:lnTo>
                    <a:pt x="1262" y="1262"/>
                  </a:lnTo>
                  <a:cubicBezTo>
                    <a:pt x="1274" y="1072"/>
                    <a:pt x="1417" y="977"/>
                    <a:pt x="1563" y="977"/>
                  </a:cubicBezTo>
                  <a:close/>
                  <a:moveTo>
                    <a:pt x="2822" y="1620"/>
                  </a:moveTo>
                  <a:cubicBezTo>
                    <a:pt x="2971" y="1620"/>
                    <a:pt x="3120" y="1715"/>
                    <a:pt x="3144" y="1905"/>
                  </a:cubicBezTo>
                  <a:lnTo>
                    <a:pt x="3144" y="3787"/>
                  </a:lnTo>
                  <a:cubicBezTo>
                    <a:pt x="3120" y="3977"/>
                    <a:pt x="2971" y="4072"/>
                    <a:pt x="2822" y="4072"/>
                  </a:cubicBezTo>
                  <a:cubicBezTo>
                    <a:pt x="2673" y="4072"/>
                    <a:pt x="2525" y="3977"/>
                    <a:pt x="2501" y="3787"/>
                  </a:cubicBezTo>
                  <a:lnTo>
                    <a:pt x="2501" y="1905"/>
                  </a:lnTo>
                  <a:cubicBezTo>
                    <a:pt x="2525" y="1715"/>
                    <a:pt x="2673" y="1620"/>
                    <a:pt x="2822" y="1620"/>
                  </a:cubicBezTo>
                  <a:close/>
                  <a:moveTo>
                    <a:pt x="4081" y="2239"/>
                  </a:moveTo>
                  <a:cubicBezTo>
                    <a:pt x="4227" y="2239"/>
                    <a:pt x="4370" y="2334"/>
                    <a:pt x="4382" y="2525"/>
                  </a:cubicBezTo>
                  <a:lnTo>
                    <a:pt x="4382" y="3787"/>
                  </a:lnTo>
                  <a:cubicBezTo>
                    <a:pt x="4370" y="3977"/>
                    <a:pt x="4227" y="4072"/>
                    <a:pt x="4081" y="4072"/>
                  </a:cubicBezTo>
                  <a:cubicBezTo>
                    <a:pt x="3936" y="4072"/>
                    <a:pt x="3787" y="3977"/>
                    <a:pt x="3763" y="3787"/>
                  </a:cubicBezTo>
                  <a:lnTo>
                    <a:pt x="3763" y="2525"/>
                  </a:lnTo>
                  <a:cubicBezTo>
                    <a:pt x="3787" y="2334"/>
                    <a:pt x="3936" y="2239"/>
                    <a:pt x="4081" y="2239"/>
                  </a:cubicBezTo>
                  <a:close/>
                  <a:moveTo>
                    <a:pt x="6581" y="949"/>
                  </a:moveTo>
                  <a:cubicBezTo>
                    <a:pt x="7393" y="949"/>
                    <a:pt x="8169" y="1573"/>
                    <a:pt x="8169" y="2525"/>
                  </a:cubicBezTo>
                  <a:cubicBezTo>
                    <a:pt x="8169" y="3382"/>
                    <a:pt x="7454" y="4096"/>
                    <a:pt x="6597" y="4096"/>
                  </a:cubicBezTo>
                  <a:cubicBezTo>
                    <a:pt x="5192" y="4096"/>
                    <a:pt x="4501" y="2405"/>
                    <a:pt x="5478" y="1405"/>
                  </a:cubicBezTo>
                  <a:cubicBezTo>
                    <a:pt x="5800" y="1090"/>
                    <a:pt x="6195" y="949"/>
                    <a:pt x="6581" y="949"/>
                  </a:cubicBezTo>
                  <a:close/>
                  <a:moveTo>
                    <a:pt x="0" y="0"/>
                  </a:moveTo>
                  <a:lnTo>
                    <a:pt x="0" y="4096"/>
                  </a:lnTo>
                  <a:cubicBezTo>
                    <a:pt x="0" y="4620"/>
                    <a:pt x="429" y="5049"/>
                    <a:pt x="929" y="5049"/>
                  </a:cubicBezTo>
                  <a:lnTo>
                    <a:pt x="8478" y="5049"/>
                  </a:lnTo>
                  <a:cubicBezTo>
                    <a:pt x="9002" y="5049"/>
                    <a:pt x="9407" y="4620"/>
                    <a:pt x="9407" y="4096"/>
                  </a:cubicBezTo>
                  <a:lnTo>
                    <a:pt x="940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0"/>
          <p:cNvGrpSpPr/>
          <p:nvPr/>
        </p:nvGrpSpPr>
        <p:grpSpPr>
          <a:xfrm>
            <a:off x="4402420" y="2042181"/>
            <a:ext cx="366475" cy="366475"/>
            <a:chOff x="7953758" y="2867852"/>
            <a:chExt cx="366475" cy="366475"/>
          </a:xfrm>
        </p:grpSpPr>
        <p:sp>
          <p:nvSpPr>
            <p:cNvPr id="264" name="Google Shape;264;p10"/>
            <p:cNvSpPr/>
            <p:nvPr/>
          </p:nvSpPr>
          <p:spPr>
            <a:xfrm>
              <a:off x="8050898" y="2867852"/>
              <a:ext cx="150447" cy="128598"/>
            </a:xfrm>
            <a:custGeom>
              <a:rect b="b" l="l" r="r" t="t"/>
              <a:pathLst>
                <a:path extrusionOk="0" h="3761" w="4400">
                  <a:moveTo>
                    <a:pt x="3161" y="1031"/>
                  </a:moveTo>
                  <a:cubicBezTo>
                    <a:pt x="3238" y="1031"/>
                    <a:pt x="3316" y="1061"/>
                    <a:pt x="3375" y="1121"/>
                  </a:cubicBezTo>
                  <a:cubicBezTo>
                    <a:pt x="3494" y="1263"/>
                    <a:pt x="3494" y="1454"/>
                    <a:pt x="3375" y="1573"/>
                  </a:cubicBezTo>
                  <a:lnTo>
                    <a:pt x="2351" y="2621"/>
                  </a:lnTo>
                  <a:cubicBezTo>
                    <a:pt x="2292" y="2680"/>
                    <a:pt x="2208" y="2710"/>
                    <a:pt x="2125" y="2710"/>
                  </a:cubicBezTo>
                  <a:cubicBezTo>
                    <a:pt x="2042" y="2710"/>
                    <a:pt x="1958" y="2680"/>
                    <a:pt x="1899" y="2621"/>
                  </a:cubicBezTo>
                  <a:lnTo>
                    <a:pt x="1470" y="2168"/>
                  </a:lnTo>
                  <a:cubicBezTo>
                    <a:pt x="1230" y="1947"/>
                    <a:pt x="1448" y="1625"/>
                    <a:pt x="1692" y="1625"/>
                  </a:cubicBezTo>
                  <a:cubicBezTo>
                    <a:pt x="1762" y="1625"/>
                    <a:pt x="1835" y="1652"/>
                    <a:pt x="1899" y="1716"/>
                  </a:cubicBezTo>
                  <a:lnTo>
                    <a:pt x="2137" y="1954"/>
                  </a:lnTo>
                  <a:lnTo>
                    <a:pt x="2947" y="1121"/>
                  </a:lnTo>
                  <a:cubicBezTo>
                    <a:pt x="3006" y="1061"/>
                    <a:pt x="3084" y="1031"/>
                    <a:pt x="3161" y="1031"/>
                  </a:cubicBezTo>
                  <a:close/>
                  <a:moveTo>
                    <a:pt x="2561" y="1"/>
                  </a:moveTo>
                  <a:cubicBezTo>
                    <a:pt x="2546" y="1"/>
                    <a:pt x="2532" y="1"/>
                    <a:pt x="2518" y="1"/>
                  </a:cubicBezTo>
                  <a:cubicBezTo>
                    <a:pt x="2508" y="1"/>
                    <a:pt x="2499" y="1"/>
                    <a:pt x="2489" y="1"/>
                  </a:cubicBezTo>
                  <a:cubicBezTo>
                    <a:pt x="841" y="1"/>
                    <a:pt x="0" y="2032"/>
                    <a:pt x="1184" y="3216"/>
                  </a:cubicBezTo>
                  <a:cubicBezTo>
                    <a:pt x="1568" y="3592"/>
                    <a:pt x="2037" y="3760"/>
                    <a:pt x="2498" y="3760"/>
                  </a:cubicBezTo>
                  <a:cubicBezTo>
                    <a:pt x="3468" y="3760"/>
                    <a:pt x="4399" y="3013"/>
                    <a:pt x="4399" y="1883"/>
                  </a:cubicBezTo>
                  <a:cubicBezTo>
                    <a:pt x="4399" y="849"/>
                    <a:pt x="3588" y="1"/>
                    <a:pt x="25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0"/>
            <p:cNvSpPr/>
            <p:nvPr/>
          </p:nvSpPr>
          <p:spPr>
            <a:xfrm>
              <a:off x="7953758" y="3018504"/>
              <a:ext cx="31799" cy="157217"/>
            </a:xfrm>
            <a:custGeom>
              <a:rect b="b" l="l" r="r" t="t"/>
              <a:pathLst>
                <a:path extrusionOk="0" h="4598" w="930">
                  <a:moveTo>
                    <a:pt x="310" y="1"/>
                  </a:moveTo>
                  <a:cubicBezTo>
                    <a:pt x="144" y="1"/>
                    <a:pt x="1" y="144"/>
                    <a:pt x="24" y="311"/>
                  </a:cubicBezTo>
                  <a:lnTo>
                    <a:pt x="24" y="4288"/>
                  </a:lnTo>
                  <a:cubicBezTo>
                    <a:pt x="24" y="4454"/>
                    <a:pt x="144" y="4597"/>
                    <a:pt x="310" y="4597"/>
                  </a:cubicBezTo>
                  <a:lnTo>
                    <a:pt x="620" y="4597"/>
                  </a:lnTo>
                  <a:cubicBezTo>
                    <a:pt x="787" y="4597"/>
                    <a:pt x="929" y="4454"/>
                    <a:pt x="929" y="4288"/>
                  </a:cubicBezTo>
                  <a:lnTo>
                    <a:pt x="929" y="311"/>
                  </a:lnTo>
                  <a:cubicBezTo>
                    <a:pt x="929" y="144"/>
                    <a:pt x="810" y="1"/>
                    <a:pt x="6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0"/>
            <p:cNvSpPr/>
            <p:nvPr/>
          </p:nvSpPr>
          <p:spPr>
            <a:xfrm>
              <a:off x="8288434" y="3018504"/>
              <a:ext cx="31799" cy="157217"/>
            </a:xfrm>
            <a:custGeom>
              <a:rect b="b" l="l" r="r" t="t"/>
              <a:pathLst>
                <a:path extrusionOk="0" h="4598" w="930">
                  <a:moveTo>
                    <a:pt x="310" y="1"/>
                  </a:moveTo>
                  <a:cubicBezTo>
                    <a:pt x="143" y="1"/>
                    <a:pt x="0" y="144"/>
                    <a:pt x="24" y="311"/>
                  </a:cubicBezTo>
                  <a:lnTo>
                    <a:pt x="24" y="4288"/>
                  </a:lnTo>
                  <a:cubicBezTo>
                    <a:pt x="24" y="4454"/>
                    <a:pt x="143" y="4597"/>
                    <a:pt x="310" y="4597"/>
                  </a:cubicBezTo>
                  <a:lnTo>
                    <a:pt x="643" y="4597"/>
                  </a:lnTo>
                  <a:cubicBezTo>
                    <a:pt x="810" y="4597"/>
                    <a:pt x="929" y="4454"/>
                    <a:pt x="929" y="4288"/>
                  </a:cubicBezTo>
                  <a:lnTo>
                    <a:pt x="929" y="311"/>
                  </a:lnTo>
                  <a:cubicBezTo>
                    <a:pt x="929" y="144"/>
                    <a:pt x="810" y="1"/>
                    <a:pt x="6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0"/>
            <p:cNvSpPr/>
            <p:nvPr/>
          </p:nvSpPr>
          <p:spPr>
            <a:xfrm>
              <a:off x="8006824" y="3033173"/>
              <a:ext cx="218935" cy="201154"/>
            </a:xfrm>
            <a:custGeom>
              <a:rect b="b" l="l" r="r" t="t"/>
              <a:pathLst>
                <a:path extrusionOk="0" h="5883" w="6403">
                  <a:moveTo>
                    <a:pt x="20" y="1"/>
                  </a:moveTo>
                  <a:lnTo>
                    <a:pt x="20" y="3620"/>
                  </a:lnTo>
                  <a:lnTo>
                    <a:pt x="2616" y="5573"/>
                  </a:lnTo>
                  <a:cubicBezTo>
                    <a:pt x="2878" y="5787"/>
                    <a:pt x="3212" y="5883"/>
                    <a:pt x="3569" y="5883"/>
                  </a:cubicBezTo>
                  <a:cubicBezTo>
                    <a:pt x="3735" y="5883"/>
                    <a:pt x="3902" y="5859"/>
                    <a:pt x="4069" y="5787"/>
                  </a:cubicBezTo>
                  <a:lnTo>
                    <a:pt x="5569" y="5168"/>
                  </a:lnTo>
                  <a:lnTo>
                    <a:pt x="5974" y="4906"/>
                  </a:lnTo>
                  <a:cubicBezTo>
                    <a:pt x="6165" y="4787"/>
                    <a:pt x="6284" y="4621"/>
                    <a:pt x="6331" y="4406"/>
                  </a:cubicBezTo>
                  <a:cubicBezTo>
                    <a:pt x="6403" y="4097"/>
                    <a:pt x="6307" y="3787"/>
                    <a:pt x="6093" y="3573"/>
                  </a:cubicBezTo>
                  <a:lnTo>
                    <a:pt x="4617" y="1930"/>
                  </a:lnTo>
                  <a:cubicBezTo>
                    <a:pt x="4540" y="1837"/>
                    <a:pt x="4423" y="1785"/>
                    <a:pt x="4305" y="1785"/>
                  </a:cubicBezTo>
                  <a:cubicBezTo>
                    <a:pt x="4241" y="1785"/>
                    <a:pt x="4176" y="1801"/>
                    <a:pt x="4117" y="1834"/>
                  </a:cubicBezTo>
                  <a:lnTo>
                    <a:pt x="2735" y="2573"/>
                  </a:lnTo>
                  <a:cubicBezTo>
                    <a:pt x="2493" y="2702"/>
                    <a:pt x="2258" y="2759"/>
                    <a:pt x="2038" y="2759"/>
                  </a:cubicBezTo>
                  <a:cubicBezTo>
                    <a:pt x="764" y="2759"/>
                    <a:pt x="0" y="847"/>
                    <a:pt x="1402" y="96"/>
                  </a:cubicBezTo>
                  <a:lnTo>
                    <a:pt x="159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0"/>
            <p:cNvSpPr/>
            <p:nvPr/>
          </p:nvSpPr>
          <p:spPr>
            <a:xfrm>
              <a:off x="8039170" y="3032352"/>
              <a:ext cx="228132" cy="132769"/>
            </a:xfrm>
            <a:custGeom>
              <a:rect b="b" l="l" r="r" t="t"/>
              <a:pathLst>
                <a:path extrusionOk="0" h="3883" w="6672">
                  <a:moveTo>
                    <a:pt x="6671" y="1"/>
                  </a:moveTo>
                  <a:lnTo>
                    <a:pt x="2027" y="25"/>
                  </a:lnTo>
                  <a:cubicBezTo>
                    <a:pt x="1980" y="25"/>
                    <a:pt x="1908" y="25"/>
                    <a:pt x="1885" y="48"/>
                  </a:cubicBezTo>
                  <a:lnTo>
                    <a:pt x="789" y="668"/>
                  </a:lnTo>
                  <a:cubicBezTo>
                    <a:pt x="1" y="1092"/>
                    <a:pt x="413" y="2134"/>
                    <a:pt x="1124" y="2134"/>
                  </a:cubicBezTo>
                  <a:cubicBezTo>
                    <a:pt x="1251" y="2134"/>
                    <a:pt x="1387" y="2101"/>
                    <a:pt x="1527" y="2025"/>
                  </a:cubicBezTo>
                  <a:lnTo>
                    <a:pt x="2742" y="1382"/>
                  </a:lnTo>
                  <a:cubicBezTo>
                    <a:pt x="2928" y="1285"/>
                    <a:pt x="3133" y="1237"/>
                    <a:pt x="3337" y="1237"/>
                  </a:cubicBezTo>
                  <a:cubicBezTo>
                    <a:pt x="3683" y="1237"/>
                    <a:pt x="4026" y="1374"/>
                    <a:pt x="4266" y="1644"/>
                  </a:cubicBezTo>
                  <a:lnTo>
                    <a:pt x="5623" y="3168"/>
                  </a:lnTo>
                  <a:cubicBezTo>
                    <a:pt x="5814" y="3359"/>
                    <a:pt x="5933" y="3621"/>
                    <a:pt x="6004" y="3883"/>
                  </a:cubicBezTo>
                  <a:cubicBezTo>
                    <a:pt x="6219" y="3835"/>
                    <a:pt x="6457" y="3740"/>
                    <a:pt x="6671" y="3621"/>
                  </a:cubicBezTo>
                  <a:lnTo>
                    <a:pt x="66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10"/>
          <p:cNvGrpSpPr/>
          <p:nvPr/>
        </p:nvGrpSpPr>
        <p:grpSpPr>
          <a:xfrm>
            <a:off x="5675464" y="3888828"/>
            <a:ext cx="370510" cy="353107"/>
            <a:chOff x="7157414" y="3464340"/>
            <a:chExt cx="370510" cy="353107"/>
          </a:xfrm>
        </p:grpSpPr>
        <p:sp>
          <p:nvSpPr>
            <p:cNvPr id="270" name="Google Shape;270;p10"/>
            <p:cNvSpPr/>
            <p:nvPr/>
          </p:nvSpPr>
          <p:spPr>
            <a:xfrm>
              <a:off x="7326770" y="3533136"/>
              <a:ext cx="147404" cy="32620"/>
            </a:xfrm>
            <a:custGeom>
              <a:rect b="b" l="l" r="r" t="t"/>
              <a:pathLst>
                <a:path extrusionOk="0" h="954" w="4311">
                  <a:moveTo>
                    <a:pt x="620" y="1"/>
                  </a:moveTo>
                  <a:cubicBezTo>
                    <a:pt x="1" y="1"/>
                    <a:pt x="1" y="953"/>
                    <a:pt x="620" y="953"/>
                  </a:cubicBezTo>
                  <a:lnTo>
                    <a:pt x="3668" y="953"/>
                  </a:lnTo>
                  <a:cubicBezTo>
                    <a:pt x="4311" y="953"/>
                    <a:pt x="4311" y="1"/>
                    <a:pt x="366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0"/>
            <p:cNvSpPr/>
            <p:nvPr/>
          </p:nvSpPr>
          <p:spPr>
            <a:xfrm>
              <a:off x="7185897" y="3781476"/>
              <a:ext cx="151507" cy="35971"/>
            </a:xfrm>
            <a:custGeom>
              <a:rect b="b" l="l" r="r" t="t"/>
              <a:pathLst>
                <a:path extrusionOk="0" h="1052" w="4431">
                  <a:moveTo>
                    <a:pt x="334" y="1"/>
                  </a:moveTo>
                  <a:cubicBezTo>
                    <a:pt x="167" y="1"/>
                    <a:pt x="24" y="144"/>
                    <a:pt x="24" y="311"/>
                  </a:cubicBezTo>
                  <a:lnTo>
                    <a:pt x="24" y="739"/>
                  </a:lnTo>
                  <a:cubicBezTo>
                    <a:pt x="1" y="906"/>
                    <a:pt x="143" y="1049"/>
                    <a:pt x="310" y="1049"/>
                  </a:cubicBezTo>
                  <a:lnTo>
                    <a:pt x="4121" y="1049"/>
                  </a:lnTo>
                  <a:cubicBezTo>
                    <a:pt x="4131" y="1050"/>
                    <a:pt x="4142" y="1051"/>
                    <a:pt x="4152" y="1051"/>
                  </a:cubicBezTo>
                  <a:cubicBezTo>
                    <a:pt x="4305" y="1051"/>
                    <a:pt x="4430" y="895"/>
                    <a:pt x="4430" y="739"/>
                  </a:cubicBezTo>
                  <a:lnTo>
                    <a:pt x="4430" y="311"/>
                  </a:lnTo>
                  <a:cubicBezTo>
                    <a:pt x="4430" y="144"/>
                    <a:pt x="4287" y="1"/>
                    <a:pt x="41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0"/>
            <p:cNvSpPr/>
            <p:nvPr/>
          </p:nvSpPr>
          <p:spPr>
            <a:xfrm>
              <a:off x="7157414" y="3723690"/>
              <a:ext cx="151473" cy="35936"/>
            </a:xfrm>
            <a:custGeom>
              <a:rect b="b" l="l" r="r" t="t"/>
              <a:pathLst>
                <a:path extrusionOk="0" h="1051" w="4430">
                  <a:moveTo>
                    <a:pt x="310" y="0"/>
                  </a:moveTo>
                  <a:cubicBezTo>
                    <a:pt x="143" y="0"/>
                    <a:pt x="0" y="143"/>
                    <a:pt x="0" y="310"/>
                  </a:cubicBezTo>
                  <a:lnTo>
                    <a:pt x="0" y="738"/>
                  </a:lnTo>
                  <a:cubicBezTo>
                    <a:pt x="0" y="915"/>
                    <a:pt x="123" y="1051"/>
                    <a:pt x="273" y="1051"/>
                  </a:cubicBezTo>
                  <a:cubicBezTo>
                    <a:pt x="285" y="1051"/>
                    <a:pt x="297" y="1050"/>
                    <a:pt x="310" y="1048"/>
                  </a:cubicBezTo>
                  <a:lnTo>
                    <a:pt x="4120" y="1048"/>
                  </a:lnTo>
                  <a:cubicBezTo>
                    <a:pt x="4287" y="1048"/>
                    <a:pt x="4430" y="905"/>
                    <a:pt x="4406" y="738"/>
                  </a:cubicBezTo>
                  <a:lnTo>
                    <a:pt x="4406" y="310"/>
                  </a:lnTo>
                  <a:cubicBezTo>
                    <a:pt x="4430" y="143"/>
                    <a:pt x="4287" y="0"/>
                    <a:pt x="41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0"/>
            <p:cNvSpPr/>
            <p:nvPr/>
          </p:nvSpPr>
          <p:spPr>
            <a:xfrm>
              <a:off x="7186717" y="3666691"/>
              <a:ext cx="151439" cy="35936"/>
            </a:xfrm>
            <a:custGeom>
              <a:rect b="b" l="l" r="r" t="t"/>
              <a:pathLst>
                <a:path extrusionOk="0" h="1051" w="4429">
                  <a:moveTo>
                    <a:pt x="310" y="0"/>
                  </a:moveTo>
                  <a:cubicBezTo>
                    <a:pt x="143" y="0"/>
                    <a:pt x="0" y="119"/>
                    <a:pt x="0" y="286"/>
                  </a:cubicBezTo>
                  <a:lnTo>
                    <a:pt x="0" y="738"/>
                  </a:lnTo>
                  <a:cubicBezTo>
                    <a:pt x="0" y="905"/>
                    <a:pt x="143" y="1048"/>
                    <a:pt x="310" y="1048"/>
                  </a:cubicBezTo>
                  <a:lnTo>
                    <a:pt x="4097" y="1048"/>
                  </a:lnTo>
                  <a:cubicBezTo>
                    <a:pt x="4109" y="1050"/>
                    <a:pt x="4121" y="1050"/>
                    <a:pt x="4133" y="1050"/>
                  </a:cubicBezTo>
                  <a:cubicBezTo>
                    <a:pt x="4305" y="1050"/>
                    <a:pt x="4428" y="894"/>
                    <a:pt x="4406" y="738"/>
                  </a:cubicBezTo>
                  <a:lnTo>
                    <a:pt x="4406" y="310"/>
                  </a:lnTo>
                  <a:cubicBezTo>
                    <a:pt x="4406" y="155"/>
                    <a:pt x="4284" y="21"/>
                    <a:pt x="4133" y="21"/>
                  </a:cubicBezTo>
                  <a:cubicBezTo>
                    <a:pt x="4121" y="21"/>
                    <a:pt x="4109" y="22"/>
                    <a:pt x="4097" y="24"/>
                  </a:cubicBezTo>
                  <a:lnTo>
                    <a:pt x="40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0"/>
            <p:cNvSpPr/>
            <p:nvPr/>
          </p:nvSpPr>
          <p:spPr>
            <a:xfrm>
              <a:off x="7384589" y="3637354"/>
              <a:ext cx="5744" cy="20413"/>
            </a:xfrm>
            <a:custGeom>
              <a:rect b="b" l="l" r="r" t="t"/>
              <a:pathLst>
                <a:path extrusionOk="0" h="597" w="168">
                  <a:moveTo>
                    <a:pt x="167" y="1"/>
                  </a:moveTo>
                  <a:cubicBezTo>
                    <a:pt x="96" y="72"/>
                    <a:pt x="24" y="168"/>
                    <a:pt x="24" y="263"/>
                  </a:cubicBezTo>
                  <a:cubicBezTo>
                    <a:pt x="0" y="358"/>
                    <a:pt x="24" y="477"/>
                    <a:pt x="96" y="549"/>
                  </a:cubicBezTo>
                  <a:lnTo>
                    <a:pt x="167" y="596"/>
                  </a:lnTo>
                  <a:lnTo>
                    <a:pt x="1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0"/>
            <p:cNvSpPr/>
            <p:nvPr/>
          </p:nvSpPr>
          <p:spPr>
            <a:xfrm>
              <a:off x="7409003" y="3685395"/>
              <a:ext cx="10634" cy="30158"/>
            </a:xfrm>
            <a:custGeom>
              <a:rect b="b" l="l" r="r" t="t"/>
              <a:pathLst>
                <a:path extrusionOk="0" h="882" w="311">
                  <a:moveTo>
                    <a:pt x="1" y="1"/>
                  </a:moveTo>
                  <a:lnTo>
                    <a:pt x="1" y="882"/>
                  </a:lnTo>
                  <a:cubicBezTo>
                    <a:pt x="144" y="811"/>
                    <a:pt x="239" y="668"/>
                    <a:pt x="263" y="501"/>
                  </a:cubicBezTo>
                  <a:cubicBezTo>
                    <a:pt x="310" y="287"/>
                    <a:pt x="191" y="72"/>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0"/>
            <p:cNvSpPr/>
            <p:nvPr/>
          </p:nvSpPr>
          <p:spPr>
            <a:xfrm>
              <a:off x="7295005" y="3586886"/>
              <a:ext cx="232919" cy="201975"/>
            </a:xfrm>
            <a:custGeom>
              <a:rect b="b" l="l" r="r" t="t"/>
              <a:pathLst>
                <a:path extrusionOk="0" h="5907" w="6812">
                  <a:moveTo>
                    <a:pt x="3082" y="506"/>
                  </a:moveTo>
                  <a:cubicBezTo>
                    <a:pt x="3204" y="506"/>
                    <a:pt x="3323" y="584"/>
                    <a:pt x="3335" y="739"/>
                  </a:cubicBezTo>
                  <a:lnTo>
                    <a:pt x="3335" y="881"/>
                  </a:lnTo>
                  <a:cubicBezTo>
                    <a:pt x="3549" y="905"/>
                    <a:pt x="3740" y="1024"/>
                    <a:pt x="3883" y="1167"/>
                  </a:cubicBezTo>
                  <a:cubicBezTo>
                    <a:pt x="4059" y="1362"/>
                    <a:pt x="3881" y="1596"/>
                    <a:pt x="3690" y="1596"/>
                  </a:cubicBezTo>
                  <a:cubicBezTo>
                    <a:pt x="3624" y="1596"/>
                    <a:pt x="3557" y="1568"/>
                    <a:pt x="3501" y="1501"/>
                  </a:cubicBezTo>
                  <a:cubicBezTo>
                    <a:pt x="3454" y="1477"/>
                    <a:pt x="3406" y="1453"/>
                    <a:pt x="3335" y="1429"/>
                  </a:cubicBezTo>
                  <a:lnTo>
                    <a:pt x="3335" y="2310"/>
                  </a:lnTo>
                  <a:lnTo>
                    <a:pt x="3501" y="2382"/>
                  </a:lnTo>
                  <a:cubicBezTo>
                    <a:pt x="3954" y="2525"/>
                    <a:pt x="4240" y="2977"/>
                    <a:pt x="4144" y="3453"/>
                  </a:cubicBezTo>
                  <a:cubicBezTo>
                    <a:pt x="4097" y="3692"/>
                    <a:pt x="3978" y="3930"/>
                    <a:pt x="3811" y="4096"/>
                  </a:cubicBezTo>
                  <a:cubicBezTo>
                    <a:pt x="3668" y="4215"/>
                    <a:pt x="3501" y="4287"/>
                    <a:pt x="3335" y="4335"/>
                  </a:cubicBezTo>
                  <a:lnTo>
                    <a:pt x="3335" y="4525"/>
                  </a:lnTo>
                  <a:cubicBezTo>
                    <a:pt x="3359" y="4727"/>
                    <a:pt x="3216" y="4829"/>
                    <a:pt x="3073" y="4829"/>
                  </a:cubicBezTo>
                  <a:cubicBezTo>
                    <a:pt x="2930" y="4829"/>
                    <a:pt x="2787" y="4727"/>
                    <a:pt x="2811" y="4525"/>
                  </a:cubicBezTo>
                  <a:lnTo>
                    <a:pt x="2811" y="4358"/>
                  </a:lnTo>
                  <a:cubicBezTo>
                    <a:pt x="2573" y="4335"/>
                    <a:pt x="2335" y="4263"/>
                    <a:pt x="2144" y="4120"/>
                  </a:cubicBezTo>
                  <a:cubicBezTo>
                    <a:pt x="1908" y="3943"/>
                    <a:pt x="2062" y="3620"/>
                    <a:pt x="2297" y="3620"/>
                  </a:cubicBezTo>
                  <a:cubicBezTo>
                    <a:pt x="2346" y="3620"/>
                    <a:pt x="2400" y="3635"/>
                    <a:pt x="2454" y="3668"/>
                  </a:cubicBezTo>
                  <a:cubicBezTo>
                    <a:pt x="2549" y="3763"/>
                    <a:pt x="2692" y="3811"/>
                    <a:pt x="2811" y="3834"/>
                  </a:cubicBezTo>
                  <a:lnTo>
                    <a:pt x="2811" y="2668"/>
                  </a:lnTo>
                  <a:cubicBezTo>
                    <a:pt x="2668" y="2596"/>
                    <a:pt x="2525" y="2525"/>
                    <a:pt x="2406" y="2429"/>
                  </a:cubicBezTo>
                  <a:cubicBezTo>
                    <a:pt x="2168" y="2239"/>
                    <a:pt x="2073" y="1929"/>
                    <a:pt x="2144" y="1644"/>
                  </a:cubicBezTo>
                  <a:cubicBezTo>
                    <a:pt x="2192" y="1310"/>
                    <a:pt x="2430" y="1024"/>
                    <a:pt x="2763" y="929"/>
                  </a:cubicBezTo>
                  <a:lnTo>
                    <a:pt x="2811" y="929"/>
                  </a:lnTo>
                  <a:lnTo>
                    <a:pt x="2811" y="739"/>
                  </a:lnTo>
                  <a:cubicBezTo>
                    <a:pt x="2835" y="584"/>
                    <a:pt x="2960" y="506"/>
                    <a:pt x="3082" y="506"/>
                  </a:cubicBezTo>
                  <a:close/>
                  <a:moveTo>
                    <a:pt x="1239" y="0"/>
                  </a:moveTo>
                  <a:cubicBezTo>
                    <a:pt x="715" y="477"/>
                    <a:pt x="310" y="1048"/>
                    <a:pt x="1" y="1691"/>
                  </a:cubicBezTo>
                  <a:lnTo>
                    <a:pt x="930" y="1691"/>
                  </a:lnTo>
                  <a:cubicBezTo>
                    <a:pt x="1453" y="1691"/>
                    <a:pt x="1882" y="2120"/>
                    <a:pt x="1882" y="2644"/>
                  </a:cubicBezTo>
                  <a:lnTo>
                    <a:pt x="1882" y="3072"/>
                  </a:lnTo>
                  <a:cubicBezTo>
                    <a:pt x="1882" y="3549"/>
                    <a:pt x="1525" y="3954"/>
                    <a:pt x="1049" y="4025"/>
                  </a:cubicBezTo>
                  <a:lnTo>
                    <a:pt x="1049" y="5073"/>
                  </a:lnTo>
                  <a:cubicBezTo>
                    <a:pt x="1477" y="5120"/>
                    <a:pt x="1811" y="5478"/>
                    <a:pt x="1882" y="5906"/>
                  </a:cubicBezTo>
                  <a:lnTo>
                    <a:pt x="4764" y="5906"/>
                  </a:lnTo>
                  <a:cubicBezTo>
                    <a:pt x="5335" y="5906"/>
                    <a:pt x="5859" y="5668"/>
                    <a:pt x="6240" y="5240"/>
                  </a:cubicBezTo>
                  <a:cubicBezTo>
                    <a:pt x="6621" y="4835"/>
                    <a:pt x="6812" y="4263"/>
                    <a:pt x="6740" y="3715"/>
                  </a:cubicBezTo>
                  <a:lnTo>
                    <a:pt x="6764" y="3692"/>
                  </a:lnTo>
                  <a:cubicBezTo>
                    <a:pt x="6669" y="2834"/>
                    <a:pt x="6407" y="2025"/>
                    <a:pt x="5954" y="1286"/>
                  </a:cubicBezTo>
                  <a:cubicBezTo>
                    <a:pt x="5692" y="810"/>
                    <a:pt x="5335" y="381"/>
                    <a:pt x="49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0"/>
            <p:cNvSpPr/>
            <p:nvPr/>
          </p:nvSpPr>
          <p:spPr>
            <a:xfrm>
              <a:off x="7336856" y="3464340"/>
              <a:ext cx="127264" cy="46844"/>
            </a:xfrm>
            <a:custGeom>
              <a:rect b="b" l="l" r="r" t="t"/>
              <a:pathLst>
                <a:path extrusionOk="0" h="1370" w="3722">
                  <a:moveTo>
                    <a:pt x="1864" y="0"/>
                  </a:moveTo>
                  <a:cubicBezTo>
                    <a:pt x="1813" y="0"/>
                    <a:pt x="1765" y="12"/>
                    <a:pt x="1730" y="36"/>
                  </a:cubicBezTo>
                  <a:cubicBezTo>
                    <a:pt x="1469" y="174"/>
                    <a:pt x="1190" y="243"/>
                    <a:pt x="915" y="243"/>
                  </a:cubicBezTo>
                  <a:cubicBezTo>
                    <a:pt x="763" y="243"/>
                    <a:pt x="612" y="221"/>
                    <a:pt x="468" y="179"/>
                  </a:cubicBezTo>
                  <a:cubicBezTo>
                    <a:pt x="435" y="170"/>
                    <a:pt x="404" y="166"/>
                    <a:pt x="374" y="166"/>
                  </a:cubicBezTo>
                  <a:cubicBezTo>
                    <a:pt x="157" y="166"/>
                    <a:pt x="0" y="375"/>
                    <a:pt x="63" y="584"/>
                  </a:cubicBezTo>
                  <a:cubicBezTo>
                    <a:pt x="182" y="893"/>
                    <a:pt x="349" y="1155"/>
                    <a:pt x="587" y="1370"/>
                  </a:cubicBezTo>
                  <a:lnTo>
                    <a:pt x="3159" y="1370"/>
                  </a:lnTo>
                  <a:cubicBezTo>
                    <a:pt x="3397" y="1155"/>
                    <a:pt x="3563" y="893"/>
                    <a:pt x="3659" y="584"/>
                  </a:cubicBezTo>
                  <a:cubicBezTo>
                    <a:pt x="3721" y="375"/>
                    <a:pt x="3564" y="166"/>
                    <a:pt x="3364" y="166"/>
                  </a:cubicBezTo>
                  <a:cubicBezTo>
                    <a:pt x="3336" y="166"/>
                    <a:pt x="3307" y="170"/>
                    <a:pt x="3278" y="179"/>
                  </a:cubicBezTo>
                  <a:cubicBezTo>
                    <a:pt x="3125" y="221"/>
                    <a:pt x="2968" y="243"/>
                    <a:pt x="2814" y="243"/>
                  </a:cubicBezTo>
                  <a:cubicBezTo>
                    <a:pt x="2535" y="243"/>
                    <a:pt x="2260" y="174"/>
                    <a:pt x="2016" y="36"/>
                  </a:cubicBezTo>
                  <a:cubicBezTo>
                    <a:pt x="1968" y="12"/>
                    <a:pt x="1914" y="0"/>
                    <a:pt x="18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8" name="Google Shape;278;p10"/>
          <p:cNvGrpSpPr/>
          <p:nvPr/>
        </p:nvGrpSpPr>
        <p:grpSpPr>
          <a:xfrm>
            <a:off x="3100647" y="3884700"/>
            <a:ext cx="322504" cy="361346"/>
            <a:chOff x="3235022" y="4048588"/>
            <a:chExt cx="322504" cy="361346"/>
          </a:xfrm>
        </p:grpSpPr>
        <p:sp>
          <p:nvSpPr>
            <p:cNvPr id="279" name="Google Shape;279;p10"/>
            <p:cNvSpPr/>
            <p:nvPr/>
          </p:nvSpPr>
          <p:spPr>
            <a:xfrm>
              <a:off x="3235022" y="4276583"/>
              <a:ext cx="322504" cy="133351"/>
            </a:xfrm>
            <a:custGeom>
              <a:rect b="b" l="l" r="r" t="t"/>
              <a:pathLst>
                <a:path extrusionOk="0" h="3900" w="9432">
                  <a:moveTo>
                    <a:pt x="3073" y="0"/>
                  </a:moveTo>
                  <a:cubicBezTo>
                    <a:pt x="2549" y="0"/>
                    <a:pt x="2049" y="214"/>
                    <a:pt x="1692" y="572"/>
                  </a:cubicBezTo>
                  <a:lnTo>
                    <a:pt x="96" y="2143"/>
                  </a:lnTo>
                  <a:cubicBezTo>
                    <a:pt x="25" y="2215"/>
                    <a:pt x="1" y="2310"/>
                    <a:pt x="25" y="2405"/>
                  </a:cubicBezTo>
                  <a:cubicBezTo>
                    <a:pt x="25" y="2501"/>
                    <a:pt x="96" y="2596"/>
                    <a:pt x="167" y="2643"/>
                  </a:cubicBezTo>
                  <a:lnTo>
                    <a:pt x="2454" y="3858"/>
                  </a:lnTo>
                  <a:cubicBezTo>
                    <a:pt x="2501" y="3886"/>
                    <a:pt x="2551" y="3900"/>
                    <a:pt x="2601" y="3900"/>
                  </a:cubicBezTo>
                  <a:cubicBezTo>
                    <a:pt x="2678" y="3900"/>
                    <a:pt x="2753" y="3868"/>
                    <a:pt x="2811" y="3810"/>
                  </a:cubicBezTo>
                  <a:lnTo>
                    <a:pt x="3382" y="3239"/>
                  </a:lnTo>
                  <a:cubicBezTo>
                    <a:pt x="3478" y="3144"/>
                    <a:pt x="3621" y="3096"/>
                    <a:pt x="3740" y="3096"/>
                  </a:cubicBezTo>
                  <a:lnTo>
                    <a:pt x="6050" y="3096"/>
                  </a:lnTo>
                  <a:cubicBezTo>
                    <a:pt x="6312" y="3096"/>
                    <a:pt x="6574" y="3025"/>
                    <a:pt x="6812" y="2882"/>
                  </a:cubicBezTo>
                  <a:lnTo>
                    <a:pt x="8907" y="1691"/>
                  </a:lnTo>
                  <a:cubicBezTo>
                    <a:pt x="9312" y="1453"/>
                    <a:pt x="9431" y="881"/>
                    <a:pt x="9122" y="500"/>
                  </a:cubicBezTo>
                  <a:lnTo>
                    <a:pt x="9122" y="476"/>
                  </a:lnTo>
                  <a:cubicBezTo>
                    <a:pt x="8957" y="281"/>
                    <a:pt x="8725" y="181"/>
                    <a:pt x="8493" y="181"/>
                  </a:cubicBezTo>
                  <a:cubicBezTo>
                    <a:pt x="8357" y="181"/>
                    <a:pt x="8221" y="215"/>
                    <a:pt x="8098" y="286"/>
                  </a:cubicBezTo>
                  <a:lnTo>
                    <a:pt x="6407" y="1262"/>
                  </a:lnTo>
                  <a:cubicBezTo>
                    <a:pt x="6192" y="1810"/>
                    <a:pt x="5692" y="2167"/>
                    <a:pt x="5121" y="2167"/>
                  </a:cubicBezTo>
                  <a:lnTo>
                    <a:pt x="3906" y="2167"/>
                  </a:lnTo>
                  <a:cubicBezTo>
                    <a:pt x="3501" y="2167"/>
                    <a:pt x="3501" y="1548"/>
                    <a:pt x="3906" y="1548"/>
                  </a:cubicBezTo>
                  <a:lnTo>
                    <a:pt x="5121" y="1548"/>
                  </a:lnTo>
                  <a:cubicBezTo>
                    <a:pt x="6073" y="1477"/>
                    <a:pt x="6073" y="72"/>
                    <a:pt x="51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0"/>
            <p:cNvSpPr/>
            <p:nvPr/>
          </p:nvSpPr>
          <p:spPr>
            <a:xfrm>
              <a:off x="3292020" y="4048588"/>
              <a:ext cx="203616" cy="203582"/>
            </a:xfrm>
            <a:custGeom>
              <a:rect b="b" l="l" r="r" t="t"/>
              <a:pathLst>
                <a:path extrusionOk="0" h="5954" w="5955">
                  <a:moveTo>
                    <a:pt x="2978" y="1953"/>
                  </a:moveTo>
                  <a:cubicBezTo>
                    <a:pt x="4287" y="2024"/>
                    <a:pt x="4287" y="3953"/>
                    <a:pt x="2978" y="4025"/>
                  </a:cubicBezTo>
                  <a:cubicBezTo>
                    <a:pt x="1668" y="3953"/>
                    <a:pt x="1668" y="2024"/>
                    <a:pt x="2978" y="1953"/>
                  </a:cubicBezTo>
                  <a:close/>
                  <a:moveTo>
                    <a:pt x="2573" y="0"/>
                  </a:moveTo>
                  <a:cubicBezTo>
                    <a:pt x="2406" y="0"/>
                    <a:pt x="2263" y="119"/>
                    <a:pt x="2263" y="286"/>
                  </a:cubicBezTo>
                  <a:lnTo>
                    <a:pt x="2263" y="381"/>
                  </a:lnTo>
                  <a:cubicBezTo>
                    <a:pt x="2073" y="453"/>
                    <a:pt x="1858" y="524"/>
                    <a:pt x="1668" y="643"/>
                  </a:cubicBezTo>
                  <a:lnTo>
                    <a:pt x="1596" y="572"/>
                  </a:lnTo>
                  <a:cubicBezTo>
                    <a:pt x="1549" y="500"/>
                    <a:pt x="1477" y="476"/>
                    <a:pt x="1382" y="476"/>
                  </a:cubicBezTo>
                  <a:cubicBezTo>
                    <a:pt x="1311" y="476"/>
                    <a:pt x="1215" y="500"/>
                    <a:pt x="1168" y="572"/>
                  </a:cubicBezTo>
                  <a:lnTo>
                    <a:pt x="572" y="1167"/>
                  </a:lnTo>
                  <a:cubicBezTo>
                    <a:pt x="525" y="1215"/>
                    <a:pt x="477" y="1286"/>
                    <a:pt x="477" y="1381"/>
                  </a:cubicBezTo>
                  <a:cubicBezTo>
                    <a:pt x="477" y="1453"/>
                    <a:pt x="525" y="1548"/>
                    <a:pt x="572" y="1596"/>
                  </a:cubicBezTo>
                  <a:lnTo>
                    <a:pt x="644" y="1667"/>
                  </a:lnTo>
                  <a:cubicBezTo>
                    <a:pt x="548" y="1858"/>
                    <a:pt x="453" y="2048"/>
                    <a:pt x="406" y="2262"/>
                  </a:cubicBezTo>
                  <a:lnTo>
                    <a:pt x="310" y="2262"/>
                  </a:lnTo>
                  <a:cubicBezTo>
                    <a:pt x="144" y="2262"/>
                    <a:pt x="1" y="2405"/>
                    <a:pt x="1" y="2572"/>
                  </a:cubicBezTo>
                  <a:lnTo>
                    <a:pt x="1" y="3382"/>
                  </a:lnTo>
                  <a:cubicBezTo>
                    <a:pt x="1" y="3548"/>
                    <a:pt x="144" y="3691"/>
                    <a:pt x="310" y="3691"/>
                  </a:cubicBezTo>
                  <a:lnTo>
                    <a:pt x="406" y="3691"/>
                  </a:lnTo>
                  <a:cubicBezTo>
                    <a:pt x="453" y="3882"/>
                    <a:pt x="525" y="4096"/>
                    <a:pt x="644" y="4287"/>
                  </a:cubicBezTo>
                  <a:lnTo>
                    <a:pt x="572" y="4358"/>
                  </a:lnTo>
                  <a:cubicBezTo>
                    <a:pt x="453" y="4477"/>
                    <a:pt x="453" y="4668"/>
                    <a:pt x="572" y="4787"/>
                  </a:cubicBezTo>
                  <a:lnTo>
                    <a:pt x="1168" y="5382"/>
                  </a:lnTo>
                  <a:cubicBezTo>
                    <a:pt x="1227" y="5442"/>
                    <a:pt x="1305" y="5471"/>
                    <a:pt x="1382" y="5471"/>
                  </a:cubicBezTo>
                  <a:cubicBezTo>
                    <a:pt x="1459" y="5471"/>
                    <a:pt x="1537" y="5442"/>
                    <a:pt x="1596" y="5382"/>
                  </a:cubicBezTo>
                  <a:lnTo>
                    <a:pt x="1668" y="5311"/>
                  </a:lnTo>
                  <a:cubicBezTo>
                    <a:pt x="1858" y="5406"/>
                    <a:pt x="2073" y="5501"/>
                    <a:pt x="2263" y="5549"/>
                  </a:cubicBezTo>
                  <a:lnTo>
                    <a:pt x="2263" y="5644"/>
                  </a:lnTo>
                  <a:cubicBezTo>
                    <a:pt x="2263" y="5811"/>
                    <a:pt x="2406" y="5954"/>
                    <a:pt x="2573" y="5954"/>
                  </a:cubicBezTo>
                  <a:lnTo>
                    <a:pt x="3382" y="5954"/>
                  </a:lnTo>
                  <a:cubicBezTo>
                    <a:pt x="3549" y="5954"/>
                    <a:pt x="3692" y="5811"/>
                    <a:pt x="3692" y="5644"/>
                  </a:cubicBezTo>
                  <a:lnTo>
                    <a:pt x="3692" y="5549"/>
                  </a:lnTo>
                  <a:cubicBezTo>
                    <a:pt x="3882" y="5501"/>
                    <a:pt x="4097" y="5406"/>
                    <a:pt x="4287" y="5311"/>
                  </a:cubicBezTo>
                  <a:lnTo>
                    <a:pt x="4359" y="5382"/>
                  </a:lnTo>
                  <a:cubicBezTo>
                    <a:pt x="4406" y="5430"/>
                    <a:pt x="4478" y="5477"/>
                    <a:pt x="4573" y="5477"/>
                  </a:cubicBezTo>
                  <a:cubicBezTo>
                    <a:pt x="4645" y="5477"/>
                    <a:pt x="4740" y="5430"/>
                    <a:pt x="4787" y="5382"/>
                  </a:cubicBezTo>
                  <a:lnTo>
                    <a:pt x="5383" y="4787"/>
                  </a:lnTo>
                  <a:cubicBezTo>
                    <a:pt x="5502" y="4668"/>
                    <a:pt x="5502" y="4477"/>
                    <a:pt x="5383" y="4358"/>
                  </a:cubicBezTo>
                  <a:lnTo>
                    <a:pt x="5311" y="4287"/>
                  </a:lnTo>
                  <a:cubicBezTo>
                    <a:pt x="5430" y="4096"/>
                    <a:pt x="5502" y="3882"/>
                    <a:pt x="5550" y="3691"/>
                  </a:cubicBezTo>
                  <a:lnTo>
                    <a:pt x="5669" y="3691"/>
                  </a:lnTo>
                  <a:cubicBezTo>
                    <a:pt x="5811" y="3691"/>
                    <a:pt x="5954" y="3548"/>
                    <a:pt x="5954" y="3382"/>
                  </a:cubicBezTo>
                  <a:lnTo>
                    <a:pt x="5954" y="2572"/>
                  </a:lnTo>
                  <a:cubicBezTo>
                    <a:pt x="5954" y="2405"/>
                    <a:pt x="5811" y="2262"/>
                    <a:pt x="5669" y="2262"/>
                  </a:cubicBezTo>
                  <a:lnTo>
                    <a:pt x="5550" y="2262"/>
                  </a:lnTo>
                  <a:cubicBezTo>
                    <a:pt x="5502" y="2048"/>
                    <a:pt x="5407" y="1858"/>
                    <a:pt x="5311" y="1667"/>
                  </a:cubicBezTo>
                  <a:lnTo>
                    <a:pt x="5383" y="1596"/>
                  </a:lnTo>
                  <a:cubicBezTo>
                    <a:pt x="5430" y="1548"/>
                    <a:pt x="5478" y="1453"/>
                    <a:pt x="5478" y="1381"/>
                  </a:cubicBezTo>
                  <a:cubicBezTo>
                    <a:pt x="5478" y="1286"/>
                    <a:pt x="5430" y="1215"/>
                    <a:pt x="5383" y="1167"/>
                  </a:cubicBezTo>
                  <a:lnTo>
                    <a:pt x="4787" y="572"/>
                  </a:lnTo>
                  <a:cubicBezTo>
                    <a:pt x="4728" y="500"/>
                    <a:pt x="4651" y="464"/>
                    <a:pt x="4573" y="464"/>
                  </a:cubicBezTo>
                  <a:cubicBezTo>
                    <a:pt x="4496" y="464"/>
                    <a:pt x="4418" y="500"/>
                    <a:pt x="4359" y="572"/>
                  </a:cubicBezTo>
                  <a:lnTo>
                    <a:pt x="4287" y="643"/>
                  </a:lnTo>
                  <a:cubicBezTo>
                    <a:pt x="4097" y="524"/>
                    <a:pt x="3882" y="453"/>
                    <a:pt x="3692" y="381"/>
                  </a:cubicBezTo>
                  <a:lnTo>
                    <a:pt x="3692" y="286"/>
                  </a:lnTo>
                  <a:cubicBezTo>
                    <a:pt x="3692" y="119"/>
                    <a:pt x="3549" y="0"/>
                    <a:pt x="33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81" name="Google Shape;281;p10"/>
          <p:cNvPicPr preferRelativeResize="0"/>
          <p:nvPr/>
        </p:nvPicPr>
        <p:blipFill rotWithShape="1">
          <a:blip r:embed="rId3">
            <a:alphaModFix/>
          </a:blip>
          <a:srcRect b="0" l="0" r="0" t="0"/>
          <a:stretch/>
        </p:blipFill>
        <p:spPr>
          <a:xfrm>
            <a:off x="3284129" y="2172931"/>
            <a:ext cx="2391335" cy="23723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1"/>
          <p:cNvSpPr/>
          <p:nvPr/>
        </p:nvSpPr>
        <p:spPr>
          <a:xfrm rot="2700000">
            <a:off x="3997971" y="1408620"/>
            <a:ext cx="1148059" cy="1148059"/>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1"/>
          <p:cNvSpPr/>
          <p:nvPr/>
        </p:nvSpPr>
        <p:spPr>
          <a:xfrm rot="2700000">
            <a:off x="3997971" y="3172256"/>
            <a:ext cx="1148059" cy="1148059"/>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Insights</a:t>
            </a:r>
            <a:endParaRPr/>
          </a:p>
        </p:txBody>
      </p:sp>
      <p:sp>
        <p:nvSpPr>
          <p:cNvPr id="289" name="Google Shape;289;p11"/>
          <p:cNvSpPr/>
          <p:nvPr/>
        </p:nvSpPr>
        <p:spPr>
          <a:xfrm rot="2700000">
            <a:off x="2861771" y="2290438"/>
            <a:ext cx="1148059" cy="1148059"/>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1"/>
          <p:cNvSpPr/>
          <p:nvPr/>
        </p:nvSpPr>
        <p:spPr>
          <a:xfrm rot="2700000">
            <a:off x="5134170" y="2290438"/>
            <a:ext cx="1148059" cy="1148059"/>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1" name="Google Shape;291;p11"/>
          <p:cNvGrpSpPr/>
          <p:nvPr/>
        </p:nvGrpSpPr>
        <p:grpSpPr>
          <a:xfrm>
            <a:off x="397723" y="2473443"/>
            <a:ext cx="3362554" cy="2011661"/>
            <a:chOff x="397723" y="2473443"/>
            <a:chExt cx="3362554" cy="2011661"/>
          </a:xfrm>
        </p:grpSpPr>
        <p:sp>
          <p:nvSpPr>
            <p:cNvPr id="292" name="Google Shape;292;p11"/>
            <p:cNvSpPr txBox="1"/>
            <p:nvPr/>
          </p:nvSpPr>
          <p:spPr>
            <a:xfrm>
              <a:off x="3111377" y="2473443"/>
              <a:ext cx="648900" cy="782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Fira Sans Extra Condensed"/>
                  <a:ea typeface="Fira Sans Extra Condensed"/>
                  <a:cs typeface="Fira Sans Extra Condensed"/>
                  <a:sym typeface="Fira Sans Extra Condensed"/>
                </a:rPr>
                <a:t>2</a:t>
              </a:r>
              <a:endParaRPr b="1" i="0" sz="3000" u="none" cap="none" strike="noStrike">
                <a:solidFill>
                  <a:schemeClr val="lt1"/>
                </a:solidFill>
                <a:latin typeface="Fira Sans Extra Condensed"/>
                <a:ea typeface="Fira Sans Extra Condensed"/>
                <a:cs typeface="Fira Sans Extra Condensed"/>
                <a:sym typeface="Fira Sans Extra Condensed"/>
              </a:endParaRPr>
            </a:p>
          </p:txBody>
        </p:sp>
        <p:grpSp>
          <p:nvGrpSpPr>
            <p:cNvPr id="293" name="Google Shape;293;p11"/>
            <p:cNvGrpSpPr/>
            <p:nvPr/>
          </p:nvGrpSpPr>
          <p:grpSpPr>
            <a:xfrm>
              <a:off x="397723" y="3175751"/>
              <a:ext cx="2120465" cy="1309353"/>
              <a:chOff x="397723" y="3175751"/>
              <a:chExt cx="2120465" cy="1309353"/>
            </a:xfrm>
          </p:grpSpPr>
          <p:sp>
            <p:nvSpPr>
              <p:cNvPr id="294" name="Google Shape;294;p11"/>
              <p:cNvSpPr txBox="1"/>
              <p:nvPr/>
            </p:nvSpPr>
            <p:spPr>
              <a:xfrm>
                <a:off x="397723" y="3175751"/>
                <a:ext cx="1518000" cy="27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Fira Sans Extra Condensed"/>
                    <a:ea typeface="Fira Sans Extra Condensed"/>
                    <a:cs typeface="Fira Sans Extra Condensed"/>
                    <a:sym typeface="Fira Sans Extra Condensed"/>
                  </a:rPr>
                  <a:t>Top-Performing Product Lines:</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295" name="Google Shape;295;p11"/>
              <p:cNvSpPr txBox="1"/>
              <p:nvPr/>
            </p:nvSpPr>
            <p:spPr>
              <a:xfrm>
                <a:off x="457188" y="4081604"/>
                <a:ext cx="2061000" cy="40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Identified the categories that contributed most to revenue.</a:t>
                </a:r>
                <a:endParaRPr b="0" i="0" sz="1400" u="none" cap="none" strike="noStrike">
                  <a:solidFill>
                    <a:srgbClr val="000000"/>
                  </a:solidFill>
                  <a:latin typeface="Roboto"/>
                  <a:ea typeface="Roboto"/>
                  <a:cs typeface="Roboto"/>
                  <a:sym typeface="Roboto"/>
                </a:endParaRPr>
              </a:p>
            </p:txBody>
          </p:sp>
        </p:grpSp>
      </p:grpSp>
      <p:grpSp>
        <p:nvGrpSpPr>
          <p:cNvPr id="296" name="Google Shape;296;p11"/>
          <p:cNvGrpSpPr/>
          <p:nvPr/>
        </p:nvGrpSpPr>
        <p:grpSpPr>
          <a:xfrm>
            <a:off x="4244856" y="3362383"/>
            <a:ext cx="4030343" cy="782100"/>
            <a:chOff x="4247576" y="3355261"/>
            <a:chExt cx="4030343" cy="782100"/>
          </a:xfrm>
        </p:grpSpPr>
        <p:sp>
          <p:nvSpPr>
            <p:cNvPr id="297" name="Google Shape;297;p11"/>
            <p:cNvSpPr txBox="1"/>
            <p:nvPr/>
          </p:nvSpPr>
          <p:spPr>
            <a:xfrm>
              <a:off x="4247576" y="3355261"/>
              <a:ext cx="648900" cy="782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Fira Sans Extra Condensed"/>
                  <a:ea typeface="Fira Sans Extra Condensed"/>
                  <a:cs typeface="Fira Sans Extra Condensed"/>
                  <a:sym typeface="Fira Sans Extra Condensed"/>
                </a:rPr>
                <a:t>4</a:t>
              </a:r>
              <a:endParaRPr b="1" i="0" sz="3000" u="none" cap="none" strike="noStrike">
                <a:solidFill>
                  <a:schemeClr val="lt1"/>
                </a:solidFill>
                <a:latin typeface="Fira Sans Extra Condensed"/>
                <a:ea typeface="Fira Sans Extra Condensed"/>
                <a:cs typeface="Fira Sans Extra Condensed"/>
                <a:sym typeface="Fira Sans Extra Condensed"/>
              </a:endParaRPr>
            </a:p>
          </p:txBody>
        </p:sp>
        <p:sp>
          <p:nvSpPr>
            <p:cNvPr id="298" name="Google Shape;298;p11"/>
            <p:cNvSpPr txBox="1"/>
            <p:nvPr/>
          </p:nvSpPr>
          <p:spPr>
            <a:xfrm>
              <a:off x="6759919" y="3355261"/>
              <a:ext cx="1518000" cy="277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Fira Sans Extra Condensed"/>
                  <a:ea typeface="Fira Sans Extra Condensed"/>
                  <a:cs typeface="Fira Sans Extra Condensed"/>
                  <a:sym typeface="Fira Sans Extra Condensed"/>
                </a:rPr>
                <a:t> Customer Loyalty Trends:</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grpSp>
      <p:grpSp>
        <p:nvGrpSpPr>
          <p:cNvPr id="299" name="Google Shape;299;p11"/>
          <p:cNvGrpSpPr/>
          <p:nvPr/>
        </p:nvGrpSpPr>
        <p:grpSpPr>
          <a:xfrm>
            <a:off x="5383776" y="1170850"/>
            <a:ext cx="3369919" cy="2084693"/>
            <a:chOff x="5383776" y="1170850"/>
            <a:chExt cx="3369919" cy="2084693"/>
          </a:xfrm>
        </p:grpSpPr>
        <p:sp>
          <p:nvSpPr>
            <p:cNvPr id="300" name="Google Shape;300;p11"/>
            <p:cNvSpPr txBox="1"/>
            <p:nvPr/>
          </p:nvSpPr>
          <p:spPr>
            <a:xfrm>
              <a:off x="5383776" y="2473443"/>
              <a:ext cx="648900" cy="782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Fira Sans Extra Condensed"/>
                  <a:ea typeface="Fira Sans Extra Condensed"/>
                  <a:cs typeface="Fira Sans Extra Condensed"/>
                  <a:sym typeface="Fira Sans Extra Condensed"/>
                </a:rPr>
                <a:t>3</a:t>
              </a:r>
              <a:endParaRPr b="1" i="0" sz="3000" u="none" cap="none" strike="noStrike">
                <a:solidFill>
                  <a:schemeClr val="lt1"/>
                </a:solidFill>
                <a:latin typeface="Fira Sans Extra Condensed"/>
                <a:ea typeface="Fira Sans Extra Condensed"/>
                <a:cs typeface="Fira Sans Extra Condensed"/>
                <a:sym typeface="Fira Sans Extra Condensed"/>
              </a:endParaRPr>
            </a:p>
          </p:txBody>
        </p:sp>
        <p:grpSp>
          <p:nvGrpSpPr>
            <p:cNvPr id="301" name="Google Shape;301;p11"/>
            <p:cNvGrpSpPr/>
            <p:nvPr/>
          </p:nvGrpSpPr>
          <p:grpSpPr>
            <a:xfrm>
              <a:off x="6692695" y="1170850"/>
              <a:ext cx="2061000" cy="1341850"/>
              <a:chOff x="6692695" y="1170850"/>
              <a:chExt cx="2061000" cy="1341850"/>
            </a:xfrm>
          </p:grpSpPr>
          <p:sp>
            <p:nvSpPr>
              <p:cNvPr id="302" name="Google Shape;302;p11"/>
              <p:cNvSpPr txBox="1"/>
              <p:nvPr/>
            </p:nvSpPr>
            <p:spPr>
              <a:xfrm>
                <a:off x="7168797" y="1170850"/>
                <a:ext cx="1518000" cy="273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Fira Sans Extra Condensed"/>
                    <a:ea typeface="Fira Sans Extra Condensed"/>
                    <a:cs typeface="Fira Sans Extra Condensed"/>
                    <a:sym typeface="Fira Sans Extra Condensed"/>
                  </a:rPr>
                  <a:t>Customer Segmentation:</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303" name="Google Shape;303;p11"/>
              <p:cNvSpPr txBox="1"/>
              <p:nvPr/>
            </p:nvSpPr>
            <p:spPr>
              <a:xfrm>
                <a:off x="6692695" y="2114000"/>
                <a:ext cx="2061000" cy="39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Demonstrated the purchasing preferences of various customer groups, informing targeted marketing strategies.</a:t>
                </a:r>
                <a:endParaRPr b="0" i="0" sz="1400" u="none" cap="none" strike="noStrike">
                  <a:solidFill>
                    <a:srgbClr val="000000"/>
                  </a:solidFill>
                  <a:latin typeface="Roboto"/>
                  <a:ea typeface="Roboto"/>
                  <a:cs typeface="Roboto"/>
                  <a:sym typeface="Roboto"/>
                </a:endParaRPr>
              </a:p>
            </p:txBody>
          </p:sp>
        </p:grpSp>
      </p:grpSp>
      <p:grpSp>
        <p:nvGrpSpPr>
          <p:cNvPr id="304" name="Google Shape;304;p11"/>
          <p:cNvGrpSpPr/>
          <p:nvPr/>
        </p:nvGrpSpPr>
        <p:grpSpPr>
          <a:xfrm>
            <a:off x="457188" y="1170850"/>
            <a:ext cx="4439288" cy="1202875"/>
            <a:chOff x="457188" y="1170850"/>
            <a:chExt cx="4439288" cy="1202875"/>
          </a:xfrm>
        </p:grpSpPr>
        <p:sp>
          <p:nvSpPr>
            <p:cNvPr id="305" name="Google Shape;305;p11"/>
            <p:cNvSpPr txBox="1"/>
            <p:nvPr/>
          </p:nvSpPr>
          <p:spPr>
            <a:xfrm>
              <a:off x="4247576" y="1591625"/>
              <a:ext cx="648900" cy="782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Fira Sans Extra Condensed"/>
                  <a:ea typeface="Fira Sans Extra Condensed"/>
                  <a:cs typeface="Fira Sans Extra Condensed"/>
                  <a:sym typeface="Fira Sans Extra Condensed"/>
                </a:rPr>
                <a:t>1</a:t>
              </a:r>
              <a:endParaRPr b="1" i="0" sz="3000" u="none" cap="none" strike="noStrike">
                <a:solidFill>
                  <a:schemeClr val="lt1"/>
                </a:solidFill>
                <a:latin typeface="Fira Sans Extra Condensed"/>
                <a:ea typeface="Fira Sans Extra Condensed"/>
                <a:cs typeface="Fira Sans Extra Condensed"/>
                <a:sym typeface="Fira Sans Extra Condensed"/>
              </a:endParaRPr>
            </a:p>
          </p:txBody>
        </p:sp>
        <p:grpSp>
          <p:nvGrpSpPr>
            <p:cNvPr id="306" name="Google Shape;306;p11"/>
            <p:cNvGrpSpPr/>
            <p:nvPr/>
          </p:nvGrpSpPr>
          <p:grpSpPr>
            <a:xfrm>
              <a:off x="457188" y="1170850"/>
              <a:ext cx="2061000" cy="680664"/>
              <a:chOff x="457188" y="1170850"/>
              <a:chExt cx="2061000" cy="680664"/>
            </a:xfrm>
          </p:grpSpPr>
          <p:sp>
            <p:nvSpPr>
              <p:cNvPr id="307" name="Google Shape;307;p11"/>
              <p:cNvSpPr txBox="1"/>
              <p:nvPr/>
            </p:nvSpPr>
            <p:spPr>
              <a:xfrm>
                <a:off x="457197" y="1170850"/>
                <a:ext cx="15180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Fira Sans Extra Condensed"/>
                    <a:ea typeface="Fira Sans Extra Condensed"/>
                    <a:cs typeface="Fira Sans Extra Condensed"/>
                    <a:sym typeface="Fira Sans Extra Condensed"/>
                  </a:rPr>
                  <a:t>Seasonal Sales Trends:</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308" name="Google Shape;308;p11"/>
              <p:cNvSpPr txBox="1"/>
              <p:nvPr/>
            </p:nvSpPr>
            <p:spPr>
              <a:xfrm>
                <a:off x="457188" y="1452814"/>
                <a:ext cx="2061000" cy="39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grpSp>
      <p:cxnSp>
        <p:nvCxnSpPr>
          <p:cNvPr id="309" name="Google Shape;309;p11"/>
          <p:cNvCxnSpPr>
            <a:stCxn id="307" idx="3"/>
            <a:endCxn id="305" idx="1"/>
          </p:cNvCxnSpPr>
          <p:nvPr/>
        </p:nvCxnSpPr>
        <p:spPr>
          <a:xfrm>
            <a:off x="1975197" y="1307800"/>
            <a:ext cx="2272500" cy="675000"/>
          </a:xfrm>
          <a:prstGeom prst="curvedConnector3">
            <a:avLst>
              <a:gd fmla="val 49997" name="adj1"/>
            </a:avLst>
          </a:prstGeom>
          <a:noFill/>
          <a:ln cap="flat" cmpd="sng" w="9525">
            <a:solidFill>
              <a:schemeClr val="dk2"/>
            </a:solidFill>
            <a:prstDash val="dash"/>
            <a:round/>
            <a:headEnd len="sm" w="sm" type="none"/>
            <a:tailEnd len="med" w="med" type="stealth"/>
          </a:ln>
        </p:spPr>
      </p:cxnSp>
      <p:cxnSp>
        <p:nvCxnSpPr>
          <p:cNvPr id="310" name="Google Shape;310;p11"/>
          <p:cNvCxnSpPr>
            <a:stCxn id="294" idx="3"/>
            <a:endCxn id="292" idx="1"/>
          </p:cNvCxnSpPr>
          <p:nvPr/>
        </p:nvCxnSpPr>
        <p:spPr>
          <a:xfrm flipH="1" rot="10800000">
            <a:off x="1915723" y="2864351"/>
            <a:ext cx="1195800" cy="450000"/>
          </a:xfrm>
          <a:prstGeom prst="curvedConnector3">
            <a:avLst>
              <a:gd fmla="val 49994" name="adj1"/>
            </a:avLst>
          </a:prstGeom>
          <a:noFill/>
          <a:ln cap="flat" cmpd="sng" w="9525">
            <a:solidFill>
              <a:schemeClr val="dk2"/>
            </a:solidFill>
            <a:prstDash val="dash"/>
            <a:round/>
            <a:headEnd len="sm" w="sm" type="none"/>
            <a:tailEnd len="med" w="med" type="stealth"/>
          </a:ln>
        </p:spPr>
      </p:cxnSp>
      <p:cxnSp>
        <p:nvCxnSpPr>
          <p:cNvPr id="311" name="Google Shape;311;p11"/>
          <p:cNvCxnSpPr>
            <a:stCxn id="302" idx="1"/>
            <a:endCxn id="300" idx="0"/>
          </p:cNvCxnSpPr>
          <p:nvPr/>
        </p:nvCxnSpPr>
        <p:spPr>
          <a:xfrm flipH="1">
            <a:off x="5708097" y="1307800"/>
            <a:ext cx="1460700" cy="1165500"/>
          </a:xfrm>
          <a:prstGeom prst="curvedConnector2">
            <a:avLst/>
          </a:prstGeom>
          <a:noFill/>
          <a:ln cap="flat" cmpd="sng" w="9525">
            <a:solidFill>
              <a:schemeClr val="dk2"/>
            </a:solidFill>
            <a:prstDash val="dash"/>
            <a:round/>
            <a:headEnd len="sm" w="sm" type="none"/>
            <a:tailEnd len="med" w="med" type="stealth"/>
          </a:ln>
        </p:spPr>
      </p:cxnSp>
      <p:cxnSp>
        <p:nvCxnSpPr>
          <p:cNvPr id="312" name="Google Shape;312;p11"/>
          <p:cNvCxnSpPr>
            <a:stCxn id="298" idx="1"/>
            <a:endCxn id="297" idx="3"/>
          </p:cNvCxnSpPr>
          <p:nvPr/>
        </p:nvCxnSpPr>
        <p:spPr>
          <a:xfrm flipH="1">
            <a:off x="4893899" y="3500983"/>
            <a:ext cx="1863300" cy="252600"/>
          </a:xfrm>
          <a:prstGeom prst="curvedConnector3">
            <a:avLst>
              <a:gd fmla="val 50004" name="adj1"/>
            </a:avLst>
          </a:prstGeom>
          <a:noFill/>
          <a:ln cap="flat" cmpd="sng" w="9525">
            <a:solidFill>
              <a:schemeClr val="dk2"/>
            </a:solidFill>
            <a:prstDash val="dash"/>
            <a:round/>
            <a:headEnd len="sm" w="sm" type="none"/>
            <a:tailEnd len="med" w="med" type="stealth"/>
          </a:ln>
        </p:spPr>
      </p:cxnSp>
      <p:sp>
        <p:nvSpPr>
          <p:cNvPr id="313" name="Google Shape;313;p11"/>
          <p:cNvSpPr txBox="1"/>
          <p:nvPr/>
        </p:nvSpPr>
        <p:spPr>
          <a:xfrm>
            <a:off x="232188" y="1679281"/>
            <a:ext cx="2497388"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Peaks and dips in sales performance during specific time periods</a:t>
            </a:r>
            <a:endParaRPr/>
          </a:p>
        </p:txBody>
      </p:sp>
      <p:sp>
        <p:nvSpPr>
          <p:cNvPr id="314" name="Google Shape;314;p11"/>
          <p:cNvSpPr txBox="1"/>
          <p:nvPr/>
        </p:nvSpPr>
        <p:spPr>
          <a:xfrm>
            <a:off x="6110869" y="3913303"/>
            <a:ext cx="303313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Highlighted repeat purchases and customer loyalty patterns, allowing the supermarket to develop targeted retention strategies through personalized promotions and loyalty programs.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500"/>
                                        <p:tgtEl>
                                          <p:spTgt spid="2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500"/>
                                        <p:tgtEl>
                                          <p:spTgt spid="28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500"/>
                                        <p:tgtEl>
                                          <p:spTgt spid="2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500"/>
                                        <p:tgtEl>
                                          <p:spTgt spid="2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500"/>
                                        <p:tgtEl>
                                          <p:spTgt spid="2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500"/>
                                        <p:tgtEl>
                                          <p:spTgt spid="2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500"/>
                                        <p:tgtEl>
                                          <p:spTgt spid="2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4"/>
                                        </p:tgtEl>
                                        <p:attrNameLst>
                                          <p:attrName>style.visibility</p:attrName>
                                        </p:attrNameLst>
                                      </p:cBhvr>
                                      <p:to>
                                        <p:strVal val="visible"/>
                                      </p:to>
                                    </p:set>
                                    <p:anim calcmode="lin" valueType="num">
                                      <p:cBhvr additive="base">
                                        <p:cTn dur="500"/>
                                        <p:tgtEl>
                                          <p:spTgt spid="3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500"/>
                                        <p:tgtEl>
                                          <p:spTgt spid="3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500"/>
                                        <p:tgtEl>
                                          <p:spTgt spid="31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500"/>
                                        <p:tgtEl>
                                          <p:spTgt spid="31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2"/>
                                        </p:tgtEl>
                                        <p:attrNameLst>
                                          <p:attrName>style.visibility</p:attrName>
                                        </p:attrNameLst>
                                      </p:cBhvr>
                                      <p:to>
                                        <p:strVal val="visible"/>
                                      </p:to>
                                    </p:set>
                                    <p:anim calcmode="lin" valueType="num">
                                      <p:cBhvr additive="base">
                                        <p:cTn dur="500"/>
                                        <p:tgtEl>
                                          <p:spTgt spid="3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3"/>
                                        </p:tgtEl>
                                        <p:attrNameLst>
                                          <p:attrName>style.visibility</p:attrName>
                                        </p:attrNameLst>
                                      </p:cBhvr>
                                      <p:to>
                                        <p:strVal val="visible"/>
                                      </p:to>
                                    </p:set>
                                    <p:anim calcmode="lin" valueType="num">
                                      <p:cBhvr additive="base">
                                        <p:cTn dur="500"/>
                                        <p:tgtEl>
                                          <p:spTgt spid="3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2"/>
          <p:cNvSpPr/>
          <p:nvPr/>
        </p:nvSpPr>
        <p:spPr>
          <a:xfrm>
            <a:off x="457200" y="1357913"/>
            <a:ext cx="3150300" cy="3150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2"/>
          <p:cNvSpPr txBox="1"/>
          <p:nvPr/>
        </p:nvSpPr>
        <p:spPr>
          <a:xfrm>
            <a:off x="1378186" y="2381768"/>
            <a:ext cx="2093700" cy="96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Roboto"/>
                <a:ea typeface="Roboto"/>
                <a:cs typeface="Roboto"/>
                <a:sym typeface="Roboto"/>
              </a:rPr>
              <a:t>TOOLS USED</a:t>
            </a:r>
            <a:endParaRPr b="0" i="0" sz="2800" u="none" cap="none" strike="noStrike">
              <a:solidFill>
                <a:srgbClr val="000000"/>
              </a:solidFill>
              <a:latin typeface="Roboto"/>
              <a:ea typeface="Roboto"/>
              <a:cs typeface="Roboto"/>
              <a:sym typeface="Roboto"/>
            </a:endParaRPr>
          </a:p>
        </p:txBody>
      </p:sp>
      <p:grpSp>
        <p:nvGrpSpPr>
          <p:cNvPr id="321" name="Google Shape;321;p12"/>
          <p:cNvGrpSpPr/>
          <p:nvPr/>
        </p:nvGrpSpPr>
        <p:grpSpPr>
          <a:xfrm>
            <a:off x="5767140" y="2011811"/>
            <a:ext cx="2061000" cy="866777"/>
            <a:chOff x="5404738" y="2072663"/>
            <a:chExt cx="2061000" cy="866777"/>
          </a:xfrm>
        </p:grpSpPr>
        <p:sp>
          <p:nvSpPr>
            <p:cNvPr id="322" name="Google Shape;322;p12"/>
            <p:cNvSpPr txBox="1"/>
            <p:nvPr/>
          </p:nvSpPr>
          <p:spPr>
            <a:xfrm>
              <a:off x="5404738" y="2072663"/>
              <a:ext cx="2061000" cy="27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Fira Sans Extra Condensed"/>
                  <a:ea typeface="Fira Sans Extra Condensed"/>
                  <a:cs typeface="Fira Sans Extra Condensed"/>
                  <a:sym typeface="Fira Sans Extra Condensed"/>
                </a:rPr>
                <a:t>Tableau</a:t>
              </a:r>
              <a:endParaRPr b="1"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323" name="Google Shape;323;p12"/>
            <p:cNvSpPr txBox="1"/>
            <p:nvPr/>
          </p:nvSpPr>
          <p:spPr>
            <a:xfrm>
              <a:off x="5404738" y="2535940"/>
              <a:ext cx="2061000" cy="40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Roboto"/>
                  <a:ea typeface="Roboto"/>
                  <a:cs typeface="Roboto"/>
                  <a:sym typeface="Roboto"/>
                </a:rPr>
                <a:t>To build the interactive and visualize the data in an engdashboardaging, user-friendly manner.</a:t>
              </a:r>
              <a:endParaRPr/>
            </a:p>
          </p:txBody>
        </p:sp>
      </p:grpSp>
      <p:grpSp>
        <p:nvGrpSpPr>
          <p:cNvPr id="324" name="Google Shape;324;p12"/>
          <p:cNvGrpSpPr/>
          <p:nvPr/>
        </p:nvGrpSpPr>
        <p:grpSpPr>
          <a:xfrm>
            <a:off x="5763462" y="3088727"/>
            <a:ext cx="2080347" cy="772547"/>
            <a:chOff x="5374225" y="3060550"/>
            <a:chExt cx="2080347" cy="772547"/>
          </a:xfrm>
        </p:grpSpPr>
        <p:sp>
          <p:nvSpPr>
            <p:cNvPr id="325" name="Google Shape;325;p12"/>
            <p:cNvSpPr txBox="1"/>
            <p:nvPr/>
          </p:nvSpPr>
          <p:spPr>
            <a:xfrm>
              <a:off x="5374225" y="3060550"/>
              <a:ext cx="20610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Fira Sans Extra Condensed"/>
                  <a:ea typeface="Fira Sans Extra Condensed"/>
                  <a:cs typeface="Fira Sans Extra Condensed"/>
                  <a:sym typeface="Fira Sans Extra Condensed"/>
                </a:rPr>
                <a:t>Kaggle</a:t>
              </a:r>
              <a:endParaRPr b="1"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326" name="Google Shape;326;p12"/>
            <p:cNvSpPr txBox="1"/>
            <p:nvPr/>
          </p:nvSpPr>
          <p:spPr>
            <a:xfrm>
              <a:off x="5393572" y="3434397"/>
              <a:ext cx="2061000" cy="39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As the source of the supermarket sales dataset.</a:t>
              </a:r>
              <a:endParaRPr b="0" i="0" sz="1400" u="none" cap="none" strike="noStrike">
                <a:solidFill>
                  <a:schemeClr val="dk1"/>
                </a:solidFill>
                <a:latin typeface="Roboto"/>
                <a:ea typeface="Roboto"/>
                <a:cs typeface="Roboto"/>
                <a:sym typeface="Roboto"/>
              </a:endParaRPr>
            </a:p>
          </p:txBody>
        </p:sp>
      </p:grpSp>
      <p:grpSp>
        <p:nvGrpSpPr>
          <p:cNvPr id="327" name="Google Shape;327;p12"/>
          <p:cNvGrpSpPr/>
          <p:nvPr/>
        </p:nvGrpSpPr>
        <p:grpSpPr>
          <a:xfrm>
            <a:off x="5735400" y="856906"/>
            <a:ext cx="2089062" cy="888984"/>
            <a:chOff x="5364956" y="949850"/>
            <a:chExt cx="2089062" cy="888984"/>
          </a:xfrm>
        </p:grpSpPr>
        <p:sp>
          <p:nvSpPr>
            <p:cNvPr id="328" name="Google Shape;328;p12"/>
            <p:cNvSpPr txBox="1"/>
            <p:nvPr/>
          </p:nvSpPr>
          <p:spPr>
            <a:xfrm>
              <a:off x="5364956" y="949850"/>
              <a:ext cx="20610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Fira Sans Extra Condensed"/>
                  <a:ea typeface="Fira Sans Extra Condensed"/>
                  <a:cs typeface="Fira Sans Extra Condensed"/>
                  <a:sym typeface="Fira Sans Extra Condensed"/>
                </a:rPr>
                <a:t>Python</a:t>
              </a:r>
              <a:endParaRPr b="1"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329" name="Google Shape;329;p12"/>
            <p:cNvSpPr txBox="1"/>
            <p:nvPr/>
          </p:nvSpPr>
          <p:spPr>
            <a:xfrm>
              <a:off x="5393018" y="1440134"/>
              <a:ext cx="2061000" cy="39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For data cleaning and preprocessing, ensuring the dataset was ready for analysis</a:t>
              </a:r>
              <a:endParaRPr b="0" i="0" sz="1200" u="none" cap="none" strike="noStrike">
                <a:solidFill>
                  <a:schemeClr val="dk1"/>
                </a:solidFill>
                <a:latin typeface="Roboto"/>
                <a:ea typeface="Roboto"/>
                <a:cs typeface="Roboto"/>
                <a:sym typeface="Roboto"/>
              </a:endParaRPr>
            </a:p>
          </p:txBody>
        </p:sp>
      </p:grpSp>
      <p:grpSp>
        <p:nvGrpSpPr>
          <p:cNvPr id="330" name="Google Shape;330;p12"/>
          <p:cNvGrpSpPr/>
          <p:nvPr/>
        </p:nvGrpSpPr>
        <p:grpSpPr>
          <a:xfrm>
            <a:off x="5735400" y="4051400"/>
            <a:ext cx="2109364" cy="743948"/>
            <a:chOff x="5374225" y="4051400"/>
            <a:chExt cx="2109364" cy="743948"/>
          </a:xfrm>
        </p:grpSpPr>
        <p:sp>
          <p:nvSpPr>
            <p:cNvPr id="331" name="Google Shape;331;p12"/>
            <p:cNvSpPr txBox="1"/>
            <p:nvPr/>
          </p:nvSpPr>
          <p:spPr>
            <a:xfrm>
              <a:off x="5374225" y="4051400"/>
              <a:ext cx="20610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Fira Sans Extra Condensed"/>
                  <a:ea typeface="Fira Sans Extra Condensed"/>
                  <a:cs typeface="Fira Sans Extra Condensed"/>
                  <a:sym typeface="Fira Sans Extra Condensed"/>
                </a:rPr>
                <a:t>Excel</a:t>
              </a:r>
              <a:endParaRPr b="1"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332" name="Google Shape;332;p12"/>
            <p:cNvSpPr txBox="1"/>
            <p:nvPr/>
          </p:nvSpPr>
          <p:spPr>
            <a:xfrm>
              <a:off x="5422589" y="4396648"/>
              <a:ext cx="2061000" cy="39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Used for preliminary data exploration and handling.</a:t>
              </a:r>
              <a:endParaRPr/>
            </a:p>
          </p:txBody>
        </p:sp>
      </p:grpSp>
      <p:sp>
        <p:nvSpPr>
          <p:cNvPr id="333" name="Google Shape;333;p12"/>
          <p:cNvSpPr/>
          <p:nvPr/>
        </p:nvSpPr>
        <p:spPr>
          <a:xfrm>
            <a:off x="4856975" y="1196738"/>
            <a:ext cx="585600" cy="58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Fira Sans Extra Condensed"/>
                <a:ea typeface="Fira Sans Extra Condensed"/>
                <a:cs typeface="Fira Sans Extra Condensed"/>
                <a:sym typeface="Fira Sans Extra Condensed"/>
              </a:rPr>
              <a:t>01</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334" name="Google Shape;334;p12"/>
          <p:cNvSpPr/>
          <p:nvPr/>
        </p:nvSpPr>
        <p:spPr>
          <a:xfrm>
            <a:off x="4856975" y="2152400"/>
            <a:ext cx="585600" cy="58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Fira Sans Extra Condensed"/>
                <a:ea typeface="Fira Sans Extra Condensed"/>
                <a:cs typeface="Fira Sans Extra Condensed"/>
                <a:sym typeface="Fira Sans Extra Condensed"/>
              </a:rPr>
              <a:t>02</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335" name="Google Shape;335;p12"/>
          <p:cNvSpPr/>
          <p:nvPr/>
        </p:nvSpPr>
        <p:spPr>
          <a:xfrm>
            <a:off x="4856975" y="3128125"/>
            <a:ext cx="585600" cy="58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Fira Sans Extra Condensed"/>
                <a:ea typeface="Fira Sans Extra Condensed"/>
                <a:cs typeface="Fira Sans Extra Condensed"/>
                <a:sym typeface="Fira Sans Extra Condensed"/>
              </a:rPr>
              <a:t>03</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336" name="Google Shape;336;p12"/>
          <p:cNvSpPr/>
          <p:nvPr/>
        </p:nvSpPr>
        <p:spPr>
          <a:xfrm>
            <a:off x="4856975" y="4103850"/>
            <a:ext cx="585600" cy="5856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Fira Sans Extra Condensed"/>
                <a:ea typeface="Fira Sans Extra Condensed"/>
                <a:cs typeface="Fira Sans Extra Condensed"/>
                <a:sym typeface="Fira Sans Extra Condensed"/>
              </a:rPr>
              <a:t>04</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cxnSp>
        <p:nvCxnSpPr>
          <p:cNvPr id="337" name="Google Shape;337;p12"/>
          <p:cNvCxnSpPr>
            <a:stCxn id="319" idx="6"/>
            <a:endCxn id="333" idx="2"/>
          </p:cNvCxnSpPr>
          <p:nvPr/>
        </p:nvCxnSpPr>
        <p:spPr>
          <a:xfrm flipH="1" rot="10800000">
            <a:off x="3607500" y="1489463"/>
            <a:ext cx="1249500" cy="1443600"/>
          </a:xfrm>
          <a:prstGeom prst="curvedConnector3">
            <a:avLst>
              <a:gd fmla="val 49999" name="adj1"/>
            </a:avLst>
          </a:prstGeom>
          <a:noFill/>
          <a:ln cap="flat" cmpd="sng" w="9525">
            <a:solidFill>
              <a:schemeClr val="dk2"/>
            </a:solidFill>
            <a:prstDash val="solid"/>
            <a:round/>
            <a:headEnd len="sm" w="sm" type="none"/>
            <a:tailEnd len="sm" w="sm" type="none"/>
          </a:ln>
        </p:spPr>
      </p:cxnSp>
      <p:cxnSp>
        <p:nvCxnSpPr>
          <p:cNvPr id="338" name="Google Shape;338;p12"/>
          <p:cNvCxnSpPr>
            <a:stCxn id="319" idx="6"/>
            <a:endCxn id="334" idx="2"/>
          </p:cNvCxnSpPr>
          <p:nvPr/>
        </p:nvCxnSpPr>
        <p:spPr>
          <a:xfrm flipH="1" rot="10800000">
            <a:off x="3607500" y="2445263"/>
            <a:ext cx="1249500" cy="487800"/>
          </a:xfrm>
          <a:prstGeom prst="curvedConnector3">
            <a:avLst>
              <a:gd fmla="val 49999" name="adj1"/>
            </a:avLst>
          </a:prstGeom>
          <a:noFill/>
          <a:ln cap="flat" cmpd="sng" w="9525">
            <a:solidFill>
              <a:schemeClr val="dk2"/>
            </a:solidFill>
            <a:prstDash val="solid"/>
            <a:round/>
            <a:headEnd len="sm" w="sm" type="none"/>
            <a:tailEnd len="sm" w="sm" type="none"/>
          </a:ln>
        </p:spPr>
      </p:cxnSp>
      <p:cxnSp>
        <p:nvCxnSpPr>
          <p:cNvPr id="339" name="Google Shape;339;p12"/>
          <p:cNvCxnSpPr>
            <a:stCxn id="319" idx="6"/>
            <a:endCxn id="335" idx="2"/>
          </p:cNvCxnSpPr>
          <p:nvPr/>
        </p:nvCxnSpPr>
        <p:spPr>
          <a:xfrm>
            <a:off x="3607500" y="2933063"/>
            <a:ext cx="1249500" cy="487800"/>
          </a:xfrm>
          <a:prstGeom prst="curvedConnector3">
            <a:avLst>
              <a:gd fmla="val 49999" name="adj1"/>
            </a:avLst>
          </a:prstGeom>
          <a:noFill/>
          <a:ln cap="flat" cmpd="sng" w="9525">
            <a:solidFill>
              <a:schemeClr val="dk2"/>
            </a:solidFill>
            <a:prstDash val="solid"/>
            <a:round/>
            <a:headEnd len="sm" w="sm" type="none"/>
            <a:tailEnd len="sm" w="sm" type="none"/>
          </a:ln>
        </p:spPr>
      </p:cxnSp>
      <p:cxnSp>
        <p:nvCxnSpPr>
          <p:cNvPr id="340" name="Google Shape;340;p12"/>
          <p:cNvCxnSpPr>
            <a:stCxn id="319" idx="6"/>
            <a:endCxn id="336" idx="2"/>
          </p:cNvCxnSpPr>
          <p:nvPr/>
        </p:nvCxnSpPr>
        <p:spPr>
          <a:xfrm>
            <a:off x="3607500" y="2933063"/>
            <a:ext cx="1249500" cy="1463700"/>
          </a:xfrm>
          <a:prstGeom prst="curvedConnector3">
            <a:avLst>
              <a:gd fmla="val 49999" name="adj1"/>
            </a:avLst>
          </a:prstGeom>
          <a:noFill/>
          <a:ln cap="flat" cmpd="sng" w="9525">
            <a:solidFill>
              <a:schemeClr val="dk2"/>
            </a:solidFill>
            <a:prstDash val="solid"/>
            <a:round/>
            <a:headEnd len="sm" w="sm" type="none"/>
            <a:tailEnd len="sm" w="sm" type="none"/>
          </a:ln>
        </p:spPr>
      </p:cxnSp>
      <p:grpSp>
        <p:nvGrpSpPr>
          <p:cNvPr id="341" name="Google Shape;341;p12"/>
          <p:cNvGrpSpPr/>
          <p:nvPr/>
        </p:nvGrpSpPr>
        <p:grpSpPr>
          <a:xfrm>
            <a:off x="8210100" y="1378119"/>
            <a:ext cx="367791" cy="179033"/>
            <a:chOff x="4794075" y="2379856"/>
            <a:chExt cx="367791" cy="179033"/>
          </a:xfrm>
        </p:grpSpPr>
        <p:sp>
          <p:nvSpPr>
            <p:cNvPr id="342" name="Google Shape;342;p12"/>
            <p:cNvSpPr/>
            <p:nvPr/>
          </p:nvSpPr>
          <p:spPr>
            <a:xfrm>
              <a:off x="4794075" y="2411464"/>
              <a:ext cx="121501" cy="146706"/>
            </a:xfrm>
            <a:custGeom>
              <a:rect b="b" l="l" r="r" t="t"/>
              <a:pathLst>
                <a:path extrusionOk="0" h="4284" w="3548">
                  <a:moveTo>
                    <a:pt x="2380" y="0"/>
                  </a:moveTo>
                  <a:cubicBezTo>
                    <a:pt x="1797" y="0"/>
                    <a:pt x="1213" y="387"/>
                    <a:pt x="1213" y="1161"/>
                  </a:cubicBezTo>
                  <a:lnTo>
                    <a:pt x="1213" y="1233"/>
                  </a:lnTo>
                  <a:cubicBezTo>
                    <a:pt x="1213" y="1423"/>
                    <a:pt x="1285" y="1637"/>
                    <a:pt x="1404" y="1804"/>
                  </a:cubicBezTo>
                  <a:cubicBezTo>
                    <a:pt x="570" y="2209"/>
                    <a:pt x="23" y="3042"/>
                    <a:pt x="23" y="3971"/>
                  </a:cubicBezTo>
                  <a:cubicBezTo>
                    <a:pt x="0" y="4127"/>
                    <a:pt x="124" y="4283"/>
                    <a:pt x="296" y="4283"/>
                  </a:cubicBezTo>
                  <a:cubicBezTo>
                    <a:pt x="308" y="4283"/>
                    <a:pt x="320" y="4282"/>
                    <a:pt x="332" y="4281"/>
                  </a:cubicBezTo>
                  <a:lnTo>
                    <a:pt x="2190" y="4281"/>
                  </a:lnTo>
                  <a:cubicBezTo>
                    <a:pt x="2166" y="4186"/>
                    <a:pt x="2142" y="4090"/>
                    <a:pt x="2142" y="3995"/>
                  </a:cubicBezTo>
                  <a:cubicBezTo>
                    <a:pt x="2166" y="3233"/>
                    <a:pt x="2428" y="2519"/>
                    <a:pt x="2904" y="1947"/>
                  </a:cubicBezTo>
                  <a:cubicBezTo>
                    <a:pt x="3095" y="1709"/>
                    <a:pt x="3309" y="1518"/>
                    <a:pt x="3547" y="1352"/>
                  </a:cubicBezTo>
                  <a:lnTo>
                    <a:pt x="3547" y="1233"/>
                  </a:lnTo>
                  <a:lnTo>
                    <a:pt x="3547" y="1161"/>
                  </a:lnTo>
                  <a:cubicBezTo>
                    <a:pt x="3547" y="387"/>
                    <a:pt x="2964" y="0"/>
                    <a:pt x="23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2"/>
            <p:cNvSpPr/>
            <p:nvPr/>
          </p:nvSpPr>
          <p:spPr>
            <a:xfrm>
              <a:off x="5039509" y="2411670"/>
              <a:ext cx="122357" cy="147219"/>
            </a:xfrm>
            <a:custGeom>
              <a:rect b="b" l="l" r="r" t="t"/>
              <a:pathLst>
                <a:path extrusionOk="0" h="4299" w="3573">
                  <a:moveTo>
                    <a:pt x="1167" y="0"/>
                  </a:moveTo>
                  <a:cubicBezTo>
                    <a:pt x="584" y="0"/>
                    <a:pt x="0" y="393"/>
                    <a:pt x="0" y="1179"/>
                  </a:cubicBezTo>
                  <a:lnTo>
                    <a:pt x="0" y="1227"/>
                  </a:lnTo>
                  <a:lnTo>
                    <a:pt x="0" y="1346"/>
                  </a:lnTo>
                  <a:cubicBezTo>
                    <a:pt x="238" y="1512"/>
                    <a:pt x="453" y="1703"/>
                    <a:pt x="643" y="1941"/>
                  </a:cubicBezTo>
                  <a:lnTo>
                    <a:pt x="667" y="1917"/>
                  </a:lnTo>
                  <a:cubicBezTo>
                    <a:pt x="1143" y="2489"/>
                    <a:pt x="1405" y="3227"/>
                    <a:pt x="1429" y="3965"/>
                  </a:cubicBezTo>
                  <a:cubicBezTo>
                    <a:pt x="1429" y="4084"/>
                    <a:pt x="1405" y="4180"/>
                    <a:pt x="1381" y="4299"/>
                  </a:cubicBezTo>
                  <a:lnTo>
                    <a:pt x="3263" y="4299"/>
                  </a:lnTo>
                  <a:cubicBezTo>
                    <a:pt x="3429" y="4275"/>
                    <a:pt x="3572" y="4132"/>
                    <a:pt x="3572" y="3965"/>
                  </a:cubicBezTo>
                  <a:cubicBezTo>
                    <a:pt x="3548" y="3036"/>
                    <a:pt x="3001" y="2203"/>
                    <a:pt x="2143" y="1798"/>
                  </a:cubicBezTo>
                  <a:cubicBezTo>
                    <a:pt x="2262" y="1631"/>
                    <a:pt x="2334" y="1441"/>
                    <a:pt x="2334" y="1227"/>
                  </a:cubicBezTo>
                  <a:lnTo>
                    <a:pt x="2334" y="1179"/>
                  </a:lnTo>
                  <a:cubicBezTo>
                    <a:pt x="2334" y="393"/>
                    <a:pt x="1750" y="0"/>
                    <a:pt x="1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2"/>
            <p:cNvSpPr/>
            <p:nvPr/>
          </p:nvSpPr>
          <p:spPr>
            <a:xfrm>
              <a:off x="4888625" y="2379856"/>
              <a:ext cx="178622" cy="179033"/>
            </a:xfrm>
            <a:custGeom>
              <a:rect b="b" l="l" r="r" t="t"/>
              <a:pathLst>
                <a:path extrusionOk="0" h="5228" w="5216">
                  <a:moveTo>
                    <a:pt x="2596" y="0"/>
                  </a:moveTo>
                  <a:cubicBezTo>
                    <a:pt x="1822" y="0"/>
                    <a:pt x="1048" y="512"/>
                    <a:pt x="1048" y="1536"/>
                  </a:cubicBezTo>
                  <a:cubicBezTo>
                    <a:pt x="1048" y="1941"/>
                    <a:pt x="1191" y="2298"/>
                    <a:pt x="1477" y="2584"/>
                  </a:cubicBezTo>
                  <a:cubicBezTo>
                    <a:pt x="1144" y="2727"/>
                    <a:pt x="858" y="2941"/>
                    <a:pt x="620" y="3251"/>
                  </a:cubicBezTo>
                  <a:cubicBezTo>
                    <a:pt x="215" y="3703"/>
                    <a:pt x="0" y="4299"/>
                    <a:pt x="0" y="4894"/>
                  </a:cubicBezTo>
                  <a:cubicBezTo>
                    <a:pt x="0" y="5085"/>
                    <a:pt x="120" y="5228"/>
                    <a:pt x="310" y="5228"/>
                  </a:cubicBezTo>
                  <a:lnTo>
                    <a:pt x="4906" y="5228"/>
                  </a:lnTo>
                  <a:cubicBezTo>
                    <a:pt x="5073" y="5204"/>
                    <a:pt x="5216" y="5061"/>
                    <a:pt x="5216" y="4894"/>
                  </a:cubicBezTo>
                  <a:cubicBezTo>
                    <a:pt x="5192" y="4299"/>
                    <a:pt x="4978" y="3703"/>
                    <a:pt x="4597" y="3251"/>
                  </a:cubicBezTo>
                  <a:cubicBezTo>
                    <a:pt x="4358" y="2941"/>
                    <a:pt x="4049" y="2727"/>
                    <a:pt x="3715" y="2584"/>
                  </a:cubicBezTo>
                  <a:cubicBezTo>
                    <a:pt x="3858" y="2418"/>
                    <a:pt x="3977" y="2251"/>
                    <a:pt x="4049" y="2060"/>
                  </a:cubicBezTo>
                  <a:cubicBezTo>
                    <a:pt x="4097" y="1894"/>
                    <a:pt x="4144" y="1727"/>
                    <a:pt x="4144" y="1536"/>
                  </a:cubicBezTo>
                  <a:cubicBezTo>
                    <a:pt x="4144" y="512"/>
                    <a:pt x="3370" y="0"/>
                    <a:pt x="259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5" name="Google Shape;345;p12"/>
          <p:cNvSpPr/>
          <p:nvPr/>
        </p:nvSpPr>
        <p:spPr>
          <a:xfrm>
            <a:off x="8219891" y="4223012"/>
            <a:ext cx="348217" cy="347272"/>
          </a:xfrm>
          <a:custGeom>
            <a:rect b="b" l="l" r="r" t="t"/>
            <a:pathLst>
              <a:path extrusionOk="0" h="11752" w="11784">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6" name="Google Shape;346;p12"/>
          <p:cNvPicPr preferRelativeResize="0"/>
          <p:nvPr/>
        </p:nvPicPr>
        <p:blipFill rotWithShape="1">
          <a:blip r:embed="rId3">
            <a:alphaModFix/>
          </a:blip>
          <a:srcRect b="0" l="0" r="0" t="0"/>
          <a:stretch/>
        </p:blipFill>
        <p:spPr>
          <a:xfrm>
            <a:off x="7953999" y="856906"/>
            <a:ext cx="877625" cy="877625"/>
          </a:xfrm>
          <a:prstGeom prst="rect">
            <a:avLst/>
          </a:prstGeom>
          <a:noFill/>
          <a:ln>
            <a:noFill/>
          </a:ln>
        </p:spPr>
      </p:pic>
      <p:pic>
        <p:nvPicPr>
          <p:cNvPr id="347" name="Google Shape;347;p12"/>
          <p:cNvPicPr preferRelativeResize="0"/>
          <p:nvPr/>
        </p:nvPicPr>
        <p:blipFill rotWithShape="1">
          <a:blip r:embed="rId4">
            <a:alphaModFix/>
          </a:blip>
          <a:srcRect b="0" l="0" r="0" t="0"/>
          <a:stretch/>
        </p:blipFill>
        <p:spPr>
          <a:xfrm>
            <a:off x="7788642" y="1951931"/>
            <a:ext cx="1208333" cy="973780"/>
          </a:xfrm>
          <a:prstGeom prst="rect">
            <a:avLst/>
          </a:prstGeom>
          <a:noFill/>
          <a:ln>
            <a:noFill/>
          </a:ln>
        </p:spPr>
      </p:pic>
      <p:pic>
        <p:nvPicPr>
          <p:cNvPr id="348" name="Google Shape;348;p12"/>
          <p:cNvPicPr preferRelativeResize="0"/>
          <p:nvPr/>
        </p:nvPicPr>
        <p:blipFill rotWithShape="1">
          <a:blip r:embed="rId5">
            <a:alphaModFix/>
          </a:blip>
          <a:srcRect b="0" l="0" r="0" t="0"/>
          <a:stretch/>
        </p:blipFill>
        <p:spPr>
          <a:xfrm>
            <a:off x="7702112" y="3078783"/>
            <a:ext cx="1381395" cy="772422"/>
          </a:xfrm>
          <a:prstGeom prst="rect">
            <a:avLst/>
          </a:prstGeom>
          <a:noFill/>
          <a:ln>
            <a:noFill/>
          </a:ln>
        </p:spPr>
      </p:pic>
      <p:pic>
        <p:nvPicPr>
          <p:cNvPr id="349" name="Google Shape;349;p12"/>
          <p:cNvPicPr preferRelativeResize="0"/>
          <p:nvPr/>
        </p:nvPicPr>
        <p:blipFill rotWithShape="1">
          <a:blip r:embed="rId6">
            <a:alphaModFix/>
          </a:blip>
          <a:srcRect b="0" l="0" r="0" t="0"/>
          <a:stretch/>
        </p:blipFill>
        <p:spPr>
          <a:xfrm>
            <a:off x="7755237" y="4103152"/>
            <a:ext cx="1031226" cy="8245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grpSp>
        <p:nvGrpSpPr>
          <p:cNvPr id="354" name="Google Shape;354;p13"/>
          <p:cNvGrpSpPr/>
          <p:nvPr/>
        </p:nvGrpSpPr>
        <p:grpSpPr>
          <a:xfrm>
            <a:off x="0" y="1367591"/>
            <a:ext cx="9029700" cy="3674017"/>
            <a:chOff x="-3832890" y="1057951"/>
            <a:chExt cx="9029700" cy="3674017"/>
          </a:xfrm>
        </p:grpSpPr>
        <p:sp>
          <p:nvSpPr>
            <p:cNvPr id="355" name="Google Shape;355;p13"/>
            <p:cNvSpPr/>
            <p:nvPr/>
          </p:nvSpPr>
          <p:spPr>
            <a:xfrm>
              <a:off x="-3015574" y="2708623"/>
              <a:ext cx="7190700" cy="2020210"/>
            </a:xfrm>
            <a:prstGeom prst="ellipse">
              <a:avLst/>
            </a:prstGeom>
            <a:solidFill>
              <a:srgbClr val="C79DA9">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3"/>
            <p:cNvSpPr/>
            <p:nvPr/>
          </p:nvSpPr>
          <p:spPr>
            <a:xfrm>
              <a:off x="-1810440" y="3435068"/>
              <a:ext cx="4984800" cy="1296900"/>
            </a:xfrm>
            <a:prstGeom prst="ellipse">
              <a:avLst/>
            </a:prstGeom>
            <a:solidFill>
              <a:srgbClr val="A68596">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3"/>
            <p:cNvSpPr/>
            <p:nvPr/>
          </p:nvSpPr>
          <p:spPr>
            <a:xfrm>
              <a:off x="-3832890" y="1057951"/>
              <a:ext cx="9029700" cy="3605400"/>
            </a:xfrm>
            <a:prstGeom prst="ellipse">
              <a:avLst/>
            </a:prstGeom>
            <a:solidFill>
              <a:srgbClr val="E8B5BB">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Fira Sans Extra Condensed"/>
                  <a:ea typeface="Fira Sans Extra Condensed"/>
                  <a:cs typeface="Fira Sans Extra Condensed"/>
                  <a:sym typeface="Fira Sans Extra Condensed"/>
                </a:rPr>
                <a:t>In conclusion, our project successfully delivered an intuitive Tableau dashboard that allows stakeholders to easily explore key sales metrics, customer behavior, and product performance.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Fira Sans Extra Condensed"/>
                  <a:ea typeface="Fira Sans Extra Condensed"/>
                  <a:cs typeface="Fira Sans Extra Condensed"/>
                  <a:sym typeface="Fira Sans Extra Condensed"/>
                </a:rPr>
                <a:t>By combining effective data cleaning and visualization, it provides actionable insights to optimize operations, such as inventory management and pricing strategies.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Fira Sans Extra Condensed"/>
                  <a:ea typeface="Fira Sans Extra Condensed"/>
                  <a:cs typeface="Fira Sans Extra Condensed"/>
                  <a:sym typeface="Fira Sans Extra Condensed"/>
                </a:rPr>
                <a:t>The dashboard offers significant value in decision-making, with potential for future enhancements like real-time data integration and predictive analytics to further strengthen business strategy. Ultimately, the project highlights the power of data visualization in transforming raw data into strategic insights.</a:t>
              </a:r>
              <a:endParaRPr/>
            </a:p>
          </p:txBody>
        </p:sp>
      </p:grpSp>
      <p:sp>
        <p:nvSpPr>
          <p:cNvPr id="358" name="Google Shape;358;p13"/>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Conclusion</a:t>
            </a:r>
            <a:endParaRPr/>
          </a:p>
        </p:txBody>
      </p:sp>
      <p:sp>
        <p:nvSpPr>
          <p:cNvPr id="359" name="Google Shape;359;p13"/>
          <p:cNvSpPr txBox="1"/>
          <p:nvPr/>
        </p:nvSpPr>
        <p:spPr>
          <a:xfrm>
            <a:off x="907950" y="1811895"/>
            <a:ext cx="2229000" cy="61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Fira Sans Extra Condensed"/>
              <a:ea typeface="Fira Sans Extra Condensed"/>
              <a:cs typeface="Fira Sans Extra Condensed"/>
              <a:sym typeface="Fira Sans Extra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14"/>
          <p:cNvPicPr preferRelativeResize="0"/>
          <p:nvPr/>
        </p:nvPicPr>
        <p:blipFill rotWithShape="1">
          <a:blip r:embed="rId3">
            <a:alphaModFix/>
          </a:blip>
          <a:srcRect b="7208" l="8242" r="0" t="0"/>
          <a:stretch/>
        </p:blipFill>
        <p:spPr>
          <a:xfrm>
            <a:off x="0" y="0"/>
            <a:ext cx="10013795" cy="5143499"/>
          </a:xfrm>
          <a:prstGeom prst="rect">
            <a:avLst/>
          </a:prstGeom>
          <a:noFill/>
          <a:ln cap="flat" cmpd="sng" w="9525">
            <a:solidFill>
              <a:srgbClr val="CF667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20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p2"/>
          <p:cNvGrpSpPr/>
          <p:nvPr/>
        </p:nvGrpSpPr>
        <p:grpSpPr>
          <a:xfrm>
            <a:off x="0" y="1367591"/>
            <a:ext cx="9029700" cy="3674017"/>
            <a:chOff x="-3832890" y="1057951"/>
            <a:chExt cx="9029700" cy="3674017"/>
          </a:xfrm>
        </p:grpSpPr>
        <p:sp>
          <p:nvSpPr>
            <p:cNvPr id="112" name="Google Shape;112;p2"/>
            <p:cNvSpPr/>
            <p:nvPr/>
          </p:nvSpPr>
          <p:spPr>
            <a:xfrm>
              <a:off x="-3832890" y="1057951"/>
              <a:ext cx="9029700" cy="3605400"/>
            </a:xfrm>
            <a:prstGeom prst="ellipse">
              <a:avLst/>
            </a:prstGeom>
            <a:solidFill>
              <a:srgbClr val="E8B5BB">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The project aimed to develop a user-friendly, interactive dashboard to analyze key sales metrics for a supermarket. The focus was on enabling stakeholders to explore data such as sales performance, customer demographics, and product line trends. This dashboard was designed to provide insights that could guide decision-making and optimize business strategies</a:t>
              </a:r>
              <a:endParaRPr b="0" i="0" sz="1800" u="none" cap="none" strike="noStrike">
                <a:solidFill>
                  <a:srgbClr val="000000"/>
                </a:solidFill>
                <a:latin typeface="Times New Roman"/>
                <a:ea typeface="Times New Roman"/>
                <a:cs typeface="Times New Roman"/>
                <a:sym typeface="Times New Roman"/>
              </a:endParaRPr>
            </a:p>
          </p:txBody>
        </p:sp>
        <p:sp>
          <p:nvSpPr>
            <p:cNvPr id="113" name="Google Shape;113;p2"/>
            <p:cNvSpPr/>
            <p:nvPr/>
          </p:nvSpPr>
          <p:spPr>
            <a:xfrm>
              <a:off x="-3015574" y="2286233"/>
              <a:ext cx="7190700" cy="2442600"/>
            </a:xfrm>
            <a:prstGeom prst="ellipse">
              <a:avLst/>
            </a:prstGeom>
            <a:solidFill>
              <a:srgbClr val="C79DA9">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4" name="Google Shape;114;p2"/>
            <p:cNvSpPr/>
            <p:nvPr/>
          </p:nvSpPr>
          <p:spPr>
            <a:xfrm>
              <a:off x="-1810440" y="3435068"/>
              <a:ext cx="4984800" cy="1296900"/>
            </a:xfrm>
            <a:prstGeom prst="ellipse">
              <a:avLst/>
            </a:prstGeom>
            <a:solidFill>
              <a:srgbClr val="A68596">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sp>
        <p:nvSpPr>
          <p:cNvPr id="115" name="Google Shape;115;p2"/>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latin typeface="Fira Sans Extra Condensed"/>
                <a:ea typeface="Fira Sans Extra Condensed"/>
                <a:cs typeface="Fira Sans Extra Condensed"/>
                <a:sym typeface="Fira Sans Extra Condensed"/>
              </a:rPr>
              <a:t>Project Overview</a:t>
            </a:r>
            <a:endParaRPr>
              <a:latin typeface="Fira Sans Extra Condensed"/>
              <a:ea typeface="Fira Sans Extra Condensed"/>
              <a:cs typeface="Fira Sans Extra Condensed"/>
              <a:sym typeface="Fira Sans Extra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3"/>
          <p:cNvGrpSpPr/>
          <p:nvPr/>
        </p:nvGrpSpPr>
        <p:grpSpPr>
          <a:xfrm>
            <a:off x="14990" y="1367591"/>
            <a:ext cx="9029700" cy="3674017"/>
            <a:chOff x="-3832890" y="1057951"/>
            <a:chExt cx="9029700" cy="3674017"/>
          </a:xfrm>
        </p:grpSpPr>
        <p:sp>
          <p:nvSpPr>
            <p:cNvPr id="121" name="Google Shape;121;p3"/>
            <p:cNvSpPr/>
            <p:nvPr/>
          </p:nvSpPr>
          <p:spPr>
            <a:xfrm>
              <a:off x="-3832890" y="1057951"/>
              <a:ext cx="9029700" cy="3605400"/>
            </a:xfrm>
            <a:prstGeom prst="ellipse">
              <a:avLst/>
            </a:prstGeom>
            <a:solidFill>
              <a:srgbClr val="E8B5BB">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Fira Sans Extra Condensed"/>
                  <a:ea typeface="Fira Sans Extra Condensed"/>
                  <a:cs typeface="Fira Sans Extra Condensed"/>
                  <a:sym typeface="Fira Sans Extra Condensed"/>
                </a:rPr>
                <a:t>The data for this project was sourced from a publicly available dataset on Kaggle. It included supermarket sales data with key variables like transaction details, customer segments, and product categories. This dataset provided a rich foundation for exploring sales trends and customer behavior.</a:t>
              </a:r>
              <a:endParaRPr b="0" i="0" sz="2000" u="none" cap="none" strike="noStrike">
                <a:solidFill>
                  <a:srgbClr val="000000"/>
                </a:solidFill>
                <a:latin typeface="Fira Sans Extra Condensed"/>
                <a:ea typeface="Fira Sans Extra Condensed"/>
                <a:cs typeface="Fira Sans Extra Condensed"/>
                <a:sym typeface="Fira Sans Extra Condensed"/>
              </a:endParaRPr>
            </a:p>
          </p:txBody>
        </p:sp>
        <p:sp>
          <p:nvSpPr>
            <p:cNvPr id="122" name="Google Shape;122;p3"/>
            <p:cNvSpPr/>
            <p:nvPr/>
          </p:nvSpPr>
          <p:spPr>
            <a:xfrm>
              <a:off x="-3015574" y="2708623"/>
              <a:ext cx="7190700" cy="2020210"/>
            </a:xfrm>
            <a:prstGeom prst="ellipse">
              <a:avLst/>
            </a:prstGeom>
            <a:solidFill>
              <a:srgbClr val="C79DA9">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3" name="Google Shape;123;p3"/>
            <p:cNvSpPr/>
            <p:nvPr/>
          </p:nvSpPr>
          <p:spPr>
            <a:xfrm>
              <a:off x="-1810440" y="3435068"/>
              <a:ext cx="4984800" cy="1296900"/>
            </a:xfrm>
            <a:prstGeom prst="ellipse">
              <a:avLst/>
            </a:prstGeom>
            <a:solidFill>
              <a:srgbClr val="A68596">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sp>
        <p:nvSpPr>
          <p:cNvPr id="124" name="Google Shape;124;p3"/>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Data Collection</a:t>
            </a:r>
            <a:endParaRPr/>
          </a:p>
        </p:txBody>
      </p:sp>
      <p:sp>
        <p:nvSpPr>
          <p:cNvPr id="125" name="Google Shape;125;p3"/>
          <p:cNvSpPr txBox="1"/>
          <p:nvPr/>
        </p:nvSpPr>
        <p:spPr>
          <a:xfrm>
            <a:off x="907950" y="1811895"/>
            <a:ext cx="2229000" cy="61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126" name="Google Shape;126;p3"/>
          <p:cNvSpPr/>
          <p:nvPr/>
        </p:nvSpPr>
        <p:spPr>
          <a:xfrm rot="-658784">
            <a:off x="472190" y="622092"/>
            <a:ext cx="2443397" cy="1573967"/>
          </a:xfrm>
          <a:prstGeom prst="rect">
            <a:avLst/>
          </a:prstGeom>
          <a:blipFill rotWithShape="1">
            <a:blip r:embed="rId3">
              <a:alphaModFix/>
            </a:blip>
            <a:stretch>
              <a:fillRect b="0" l="0" r="0" t="0"/>
            </a:stretch>
          </a:blip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p4"/>
          <p:cNvGrpSpPr/>
          <p:nvPr/>
        </p:nvGrpSpPr>
        <p:grpSpPr>
          <a:xfrm>
            <a:off x="279400" y="1367591"/>
            <a:ext cx="8750301" cy="3547309"/>
            <a:chOff x="-3155557" y="1057951"/>
            <a:chExt cx="8352367" cy="3869042"/>
          </a:xfrm>
        </p:grpSpPr>
        <p:sp>
          <p:nvSpPr>
            <p:cNvPr id="132" name="Google Shape;132;p4"/>
            <p:cNvSpPr/>
            <p:nvPr/>
          </p:nvSpPr>
          <p:spPr>
            <a:xfrm>
              <a:off x="-2652476" y="2711758"/>
              <a:ext cx="6929785" cy="2020210"/>
            </a:xfrm>
            <a:prstGeom prst="ellipse">
              <a:avLst/>
            </a:prstGeom>
            <a:solidFill>
              <a:srgbClr val="C79DA9">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133" name="Google Shape;133;p4"/>
            <p:cNvSpPr/>
            <p:nvPr/>
          </p:nvSpPr>
          <p:spPr>
            <a:xfrm>
              <a:off x="-1810440" y="3435068"/>
              <a:ext cx="4984800" cy="1296900"/>
            </a:xfrm>
            <a:prstGeom prst="ellipse">
              <a:avLst/>
            </a:prstGeom>
            <a:solidFill>
              <a:srgbClr val="A68596">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134" name="Google Shape;134;p4"/>
            <p:cNvSpPr/>
            <p:nvPr/>
          </p:nvSpPr>
          <p:spPr>
            <a:xfrm>
              <a:off x="-3155557" y="1057951"/>
              <a:ext cx="8352367" cy="3869042"/>
            </a:xfrm>
            <a:prstGeom prst="ellipse">
              <a:avLst/>
            </a:prstGeom>
            <a:solidFill>
              <a:srgbClr val="E8B5BB">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Fira Sans Extra Condensed"/>
                  <a:ea typeface="Fira Sans Extra Condensed"/>
                  <a:cs typeface="Fira Sans Extra Condensed"/>
                  <a:sym typeface="Fira Sans Extra Condensed"/>
                </a:rPr>
                <a:t>The raw data required a comprehensive cleaning process to ensure its accuracy and suitability for analysis. We employed several data preprocessing techniques, which included:</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Fira Sans Extra Condensed"/>
                <a:ea typeface="Fira Sans Extra Condensed"/>
                <a:cs typeface="Fira Sans Extra Condensed"/>
                <a:sym typeface="Fira Sans Extra Condensed"/>
              </a:endParaRPr>
            </a:p>
            <a:p>
              <a:pPr indent="-76200" lvl="0" marL="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000000"/>
                  </a:solidFill>
                  <a:latin typeface="Fira Sans Extra Condensed"/>
                  <a:ea typeface="Fira Sans Extra Condensed"/>
                  <a:cs typeface="Fira Sans Extra Condensed"/>
                  <a:sym typeface="Fira Sans Extra Condensed"/>
                </a:rPr>
                <a:t>Handling Missing Data</a:t>
              </a:r>
              <a:r>
                <a:rPr b="0" i="0" lang="en-US" sz="1200" u="none" cap="none" strike="noStrike">
                  <a:solidFill>
                    <a:srgbClr val="000000"/>
                  </a:solidFill>
                  <a:latin typeface="Fira Sans Extra Condensed"/>
                  <a:ea typeface="Fira Sans Extra Condensed"/>
                  <a:cs typeface="Fira Sans Extra Condensed"/>
                  <a:sym typeface="Fira Sans Extra Condensed"/>
                </a:rPr>
                <a:t>: We addressed missing values to maintain data completeness, using methods such as filling in gaps or excluding incomplete records when appropriate.</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Fira Sans Extra Condensed"/>
                <a:ea typeface="Fira Sans Extra Condensed"/>
                <a:cs typeface="Fira Sans Extra Condensed"/>
                <a:sym typeface="Fira Sans Extra Condensed"/>
              </a:endParaRPr>
            </a:p>
            <a:p>
              <a:pPr indent="-76200" lvl="0" marL="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000000"/>
                  </a:solidFill>
                  <a:latin typeface="Fira Sans Extra Condensed"/>
                  <a:ea typeface="Fira Sans Extra Condensed"/>
                  <a:cs typeface="Fira Sans Extra Condensed"/>
                  <a:sym typeface="Fira Sans Extra Condensed"/>
                </a:rPr>
                <a:t>Standardization</a:t>
              </a:r>
              <a:r>
                <a:rPr b="0" i="0" lang="en-US" sz="1200" u="none" cap="none" strike="noStrike">
                  <a:solidFill>
                    <a:srgbClr val="000000"/>
                  </a:solidFill>
                  <a:latin typeface="Fira Sans Extra Condensed"/>
                  <a:ea typeface="Fira Sans Extra Condensed"/>
                  <a:cs typeface="Fira Sans Extra Condensed"/>
                  <a:sym typeface="Fira Sans Extra Condensed"/>
                </a:rPr>
                <a:t>: Various fields and categories were standardized to ensure consistency, making the data easier to work with across the project.</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Fira Sans Extra Condensed"/>
                <a:ea typeface="Fira Sans Extra Condensed"/>
                <a:cs typeface="Fira Sans Extra Condensed"/>
                <a:sym typeface="Fira Sans Extra Condensed"/>
              </a:endParaRPr>
            </a:p>
            <a:p>
              <a:pPr indent="-76200" lvl="0" marL="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000000"/>
                  </a:solidFill>
                  <a:latin typeface="Fira Sans Extra Condensed"/>
                  <a:ea typeface="Fira Sans Extra Condensed"/>
                  <a:cs typeface="Fira Sans Extra Condensed"/>
                  <a:sym typeface="Fira Sans Extra Condensed"/>
                </a:rPr>
                <a:t>Error Correction and Duplication</a:t>
              </a:r>
              <a:r>
                <a:rPr b="0" i="0" lang="en-US" sz="1200" u="none" cap="none" strike="noStrike">
                  <a:solidFill>
                    <a:srgbClr val="000000"/>
                  </a:solidFill>
                  <a:latin typeface="Fira Sans Extra Condensed"/>
                  <a:ea typeface="Fira Sans Extra Condensed"/>
                  <a:cs typeface="Fira Sans Extra Condensed"/>
                  <a:sym typeface="Fira Sans Extra Condensed"/>
                </a:rPr>
                <a:t>: duplicate entries were identified and resolved to improve the overall data quality.</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Fira Sans Extra Condensed"/>
                  <a:ea typeface="Fira Sans Extra Condensed"/>
                  <a:cs typeface="Fira Sans Extra Condensed"/>
                  <a:sym typeface="Fira Sans Extra Condensed"/>
                </a:rPr>
                <a:t>This data cleaning process was crucial to ensuring that our dataset was accurate, reliable, and ready for analysis.</a:t>
              </a:r>
              <a:endParaRPr/>
            </a:p>
          </p:txBody>
        </p:sp>
      </p:grpSp>
      <p:sp>
        <p:nvSpPr>
          <p:cNvPr id="135" name="Google Shape;135;p4"/>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latin typeface="Fira Sans Extra Condensed"/>
                <a:ea typeface="Fira Sans Extra Condensed"/>
                <a:cs typeface="Fira Sans Extra Condensed"/>
                <a:sym typeface="Fira Sans Extra Condensed"/>
              </a:rPr>
              <a:t>Data Cleaning</a:t>
            </a:r>
            <a:endParaRPr>
              <a:latin typeface="Fira Sans Extra Condensed"/>
              <a:ea typeface="Fira Sans Extra Condensed"/>
              <a:cs typeface="Fira Sans Extra Condensed"/>
              <a:sym typeface="Fira Sans Extra Condensed"/>
            </a:endParaRPr>
          </a:p>
        </p:txBody>
      </p:sp>
      <p:sp>
        <p:nvSpPr>
          <p:cNvPr id="136" name="Google Shape;136;p4"/>
          <p:cNvSpPr txBox="1"/>
          <p:nvPr/>
        </p:nvSpPr>
        <p:spPr>
          <a:xfrm>
            <a:off x="907950" y="1811895"/>
            <a:ext cx="2229000" cy="61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idx="2" type="body"/>
          </p:nvPr>
        </p:nvSpPr>
        <p:spPr>
          <a:xfrm>
            <a:off x="4841054" y="1092515"/>
            <a:ext cx="3999900" cy="3416400"/>
          </a:xfrm>
          <a:prstGeom prst="rect">
            <a:avLst/>
          </a:prstGeom>
          <a:noFill/>
          <a:ln>
            <a:noFill/>
          </a:ln>
        </p:spPr>
        <p:txBody>
          <a:bodyPr anchorCtr="0" anchor="t" bIns="91425" lIns="91425" spcFirstLastPara="1" rIns="91425" wrap="square" tIns="91425">
            <a:normAutofit/>
          </a:bodyPr>
          <a:lstStyle/>
          <a:p>
            <a:pPr indent="0" lvl="0" marL="139700" rtl="0" algn="l">
              <a:lnSpc>
                <a:spcPct val="100000"/>
              </a:lnSpc>
              <a:spcBef>
                <a:spcPts val="0"/>
              </a:spcBef>
              <a:spcAft>
                <a:spcPts val="0"/>
              </a:spcAft>
              <a:buSzPts val="1400"/>
              <a:buNone/>
            </a:pPr>
            <a:r>
              <a:rPr b="1" lang="en-US">
                <a:latin typeface="Fira Sans Extra Condensed"/>
                <a:ea typeface="Fira Sans Extra Condensed"/>
                <a:cs typeface="Fira Sans Extra Condensed"/>
                <a:sym typeface="Fira Sans Extra Condensed"/>
              </a:rPr>
              <a:t>Handling Missing Data</a:t>
            </a:r>
            <a:r>
              <a:rPr lang="en-US">
                <a:latin typeface="Fira Sans Extra Condensed"/>
                <a:ea typeface="Fira Sans Extra Condensed"/>
                <a:cs typeface="Fira Sans Extra Condensed"/>
                <a:sym typeface="Fira Sans Extra Condensed"/>
              </a:rPr>
              <a:t>: </a:t>
            </a:r>
            <a:endParaRPr/>
          </a:p>
          <a:p>
            <a:pPr indent="-317500" lvl="0" marL="457200" rtl="0" algn="l">
              <a:lnSpc>
                <a:spcPct val="100000"/>
              </a:lnSpc>
              <a:spcBef>
                <a:spcPts val="0"/>
              </a:spcBef>
              <a:spcAft>
                <a:spcPts val="0"/>
              </a:spcAft>
              <a:buSzPts val="1400"/>
              <a:buChar char="●"/>
            </a:pPr>
            <a:r>
              <a:rPr lang="en-US">
                <a:latin typeface="Fira Sans Extra Condensed"/>
                <a:ea typeface="Fira Sans Extra Condensed"/>
                <a:cs typeface="Fira Sans Extra Condensed"/>
                <a:sym typeface="Fira Sans Extra Condensed"/>
              </a:rPr>
              <a:t>One of the critical steps in the data cleaning process involved dealing with missing values. We utilized various techniques, such as filling in gaps using mean, median, or mode for numerical data, and forward/backward filling for time-series data. </a:t>
            </a:r>
            <a:endParaRPr/>
          </a:p>
          <a:p>
            <a:pPr indent="-317500" lvl="0" marL="457200" rtl="0" algn="l">
              <a:lnSpc>
                <a:spcPct val="100000"/>
              </a:lnSpc>
              <a:spcBef>
                <a:spcPts val="0"/>
              </a:spcBef>
              <a:spcAft>
                <a:spcPts val="0"/>
              </a:spcAft>
              <a:buSzPts val="1400"/>
              <a:buChar char="●"/>
            </a:pPr>
            <a:r>
              <a:rPr lang="en-US">
                <a:latin typeface="Fira Sans Extra Condensed"/>
                <a:ea typeface="Fira Sans Extra Condensed"/>
                <a:cs typeface="Fira Sans Extra Condensed"/>
                <a:sym typeface="Fira Sans Extra Condensed"/>
              </a:rPr>
              <a:t>In some cases, we decided to exclude incomplete records if they were deemed non-essential or too sparse to contribute to reliable analysis.</a:t>
            </a:r>
            <a:endParaRPr/>
          </a:p>
        </p:txBody>
      </p:sp>
      <p:sp>
        <p:nvSpPr>
          <p:cNvPr id="142" name="Google Shape;142;p5"/>
          <p:cNvSpPr txBox="1"/>
          <p:nvPr>
            <p:ph idx="1" type="body"/>
          </p:nvPr>
        </p:nvSpPr>
        <p:spPr>
          <a:xfrm>
            <a:off x="85151" y="890866"/>
            <a:ext cx="2651699" cy="246221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None/>
            </a:pPr>
            <a:r>
              <a:rPr b="1" i="0" lang="en-US" u="none" cap="none" strike="noStrike">
                <a:solidFill>
                  <a:schemeClr val="dk1"/>
                </a:solidFill>
                <a:latin typeface="Fira Sans Extra Condensed"/>
                <a:ea typeface="Fira Sans Extra Condensed"/>
                <a:cs typeface="Fira Sans Extra Condensed"/>
                <a:sym typeface="Fira Sans Extra Condensed"/>
              </a:rPr>
              <a:t>Data Assessment</a:t>
            </a:r>
            <a:r>
              <a:rPr b="0" i="0" lang="en-US" u="none" cap="none" strike="noStrike">
                <a:solidFill>
                  <a:schemeClr val="dk1"/>
                </a:solidFill>
                <a:latin typeface="Fira Sans Extra Condensed"/>
                <a:ea typeface="Fira Sans Extra Condensed"/>
                <a:cs typeface="Fira Sans Extra Condensed"/>
                <a:sym typeface="Fira Sans Extra Condensed"/>
              </a:rPr>
              <a:t>:</a:t>
            </a:r>
            <a:endParaRPr/>
          </a:p>
          <a:p>
            <a:pPr indent="-171450" lvl="0" marL="171450" rtl="0" algn="l">
              <a:lnSpc>
                <a:spcPct val="100000"/>
              </a:lnSpc>
              <a:spcBef>
                <a:spcPts val="0"/>
              </a:spcBef>
              <a:spcAft>
                <a:spcPts val="0"/>
              </a:spcAft>
              <a:buClr>
                <a:schemeClr val="dk1"/>
              </a:buClr>
              <a:buSzPts val="1400"/>
              <a:buChar char="●"/>
            </a:pPr>
            <a:r>
              <a:rPr b="0" i="0" lang="en-US" u="none" cap="none" strike="noStrike">
                <a:solidFill>
                  <a:schemeClr val="dk1"/>
                </a:solidFill>
                <a:latin typeface="Fira Sans Extra Condensed"/>
                <a:ea typeface="Fira Sans Extra Condensed"/>
                <a:cs typeface="Fira Sans Extra Condensed"/>
                <a:sym typeface="Fira Sans Extra Condensed"/>
              </a:rPr>
              <a:t> During the data cleaning phase, we thoroughly examined the raw data to identify any inconsistencies, missing values, or erroneous entries. </a:t>
            </a:r>
            <a:endParaRPr/>
          </a:p>
          <a:p>
            <a:pPr indent="-171450" lvl="0" marL="171450" rtl="0" algn="l">
              <a:lnSpc>
                <a:spcPct val="100000"/>
              </a:lnSpc>
              <a:spcBef>
                <a:spcPts val="0"/>
              </a:spcBef>
              <a:spcAft>
                <a:spcPts val="0"/>
              </a:spcAft>
              <a:buClr>
                <a:schemeClr val="dk1"/>
              </a:buClr>
              <a:buSzPts val="1400"/>
              <a:buChar char="●"/>
            </a:pPr>
            <a:r>
              <a:rPr b="0" i="0" lang="en-US" u="none" cap="none" strike="noStrike">
                <a:solidFill>
                  <a:schemeClr val="dk1"/>
                </a:solidFill>
                <a:latin typeface="Fira Sans Extra Condensed"/>
                <a:ea typeface="Fira Sans Extra Condensed"/>
                <a:cs typeface="Fira Sans Extra Condensed"/>
                <a:sym typeface="Fira Sans Extra Condensed"/>
              </a:rPr>
              <a:t>This assessment was essential to understand the data structure and to pinpoint specific areas that required cleaning before we could move forward with analysis.</a:t>
            </a:r>
            <a:endParaRPr/>
          </a:p>
        </p:txBody>
      </p:sp>
      <p:pic>
        <p:nvPicPr>
          <p:cNvPr id="143" name="Google Shape;143;p5"/>
          <p:cNvPicPr preferRelativeResize="0"/>
          <p:nvPr/>
        </p:nvPicPr>
        <p:blipFill rotWithShape="1">
          <a:blip r:embed="rId3">
            <a:alphaModFix/>
          </a:blip>
          <a:srcRect b="0" l="0" r="0" t="0"/>
          <a:stretch/>
        </p:blipFill>
        <p:spPr>
          <a:xfrm>
            <a:off x="85151" y="3353079"/>
            <a:ext cx="4132316" cy="1418444"/>
          </a:xfrm>
          <a:prstGeom prst="rect">
            <a:avLst/>
          </a:prstGeom>
          <a:noFill/>
          <a:ln>
            <a:noFill/>
          </a:ln>
        </p:spPr>
      </p:pic>
      <p:pic>
        <p:nvPicPr>
          <p:cNvPr id="144" name="Google Shape;144;p5"/>
          <p:cNvPicPr preferRelativeResize="0"/>
          <p:nvPr/>
        </p:nvPicPr>
        <p:blipFill rotWithShape="1">
          <a:blip r:embed="rId4">
            <a:alphaModFix/>
          </a:blip>
          <a:srcRect b="0" l="0" r="0" t="0"/>
          <a:stretch/>
        </p:blipFill>
        <p:spPr>
          <a:xfrm>
            <a:off x="4572000" y="3353079"/>
            <a:ext cx="4141500" cy="1477804"/>
          </a:xfrm>
          <a:prstGeom prst="rect">
            <a:avLst/>
          </a:prstGeom>
          <a:noFill/>
          <a:ln>
            <a:noFill/>
          </a:ln>
        </p:spPr>
      </p:pic>
      <p:sp>
        <p:nvSpPr>
          <p:cNvPr id="145" name="Google Shape;145;p5"/>
          <p:cNvSpPr/>
          <p:nvPr/>
        </p:nvSpPr>
        <p:spPr>
          <a:xfrm>
            <a:off x="2189355" y="463628"/>
            <a:ext cx="4056224" cy="688847"/>
          </a:xfrm>
          <a:prstGeom prst="ellipse">
            <a:avLst/>
          </a:prstGeom>
          <a:solidFill>
            <a:srgbClr val="A68596">
              <a:alpha val="25098"/>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Extra Condensed"/>
                <a:ea typeface="Fira Sans Extra Condensed"/>
                <a:cs typeface="Fira Sans Extra Condensed"/>
                <a:sym typeface="Fira Sans Extra Condensed"/>
              </a:rPr>
              <a:t>Data Cleaning Process</a:t>
            </a:r>
            <a:endParaRPr b="1" i="0" sz="2400" u="none" cap="none" strike="noStrike">
              <a:solidFill>
                <a:srgbClr val="000000"/>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139700" rtl="0" algn="l">
              <a:lnSpc>
                <a:spcPct val="100000"/>
              </a:lnSpc>
              <a:spcBef>
                <a:spcPts val="0"/>
              </a:spcBef>
              <a:spcAft>
                <a:spcPts val="0"/>
              </a:spcAft>
              <a:buSzPts val="1400"/>
              <a:buNone/>
            </a:pPr>
            <a:r>
              <a:rPr b="1" lang="en-US">
                <a:latin typeface="Fira Sans Extra Condensed"/>
                <a:ea typeface="Fira Sans Extra Condensed"/>
                <a:cs typeface="Fira Sans Extra Condensed"/>
                <a:sym typeface="Fira Sans Extra Condensed"/>
              </a:rPr>
              <a:t>Error Correction and Duplicates</a:t>
            </a:r>
            <a:r>
              <a:rPr lang="en-US">
                <a:latin typeface="Fira Sans Extra Condensed"/>
                <a:ea typeface="Fira Sans Extra Condensed"/>
                <a:cs typeface="Fira Sans Extra Condensed"/>
                <a:sym typeface="Fira Sans Extra Condensed"/>
              </a:rPr>
              <a:t>: </a:t>
            </a:r>
            <a:endParaRPr/>
          </a:p>
          <a:p>
            <a:pPr indent="-317500" lvl="0" marL="457200" rtl="0" algn="l">
              <a:lnSpc>
                <a:spcPct val="100000"/>
              </a:lnSpc>
              <a:spcBef>
                <a:spcPts val="0"/>
              </a:spcBef>
              <a:spcAft>
                <a:spcPts val="0"/>
              </a:spcAft>
              <a:buSzPts val="1400"/>
              <a:buChar char="●"/>
            </a:pPr>
            <a:r>
              <a:rPr lang="en-US">
                <a:latin typeface="Fira Sans Extra Condensed"/>
                <a:ea typeface="Fira Sans Extra Condensed"/>
                <a:cs typeface="Fira Sans Extra Condensed"/>
                <a:sym typeface="Fira Sans Extra Condensed"/>
              </a:rPr>
              <a:t>We addressed any errors that emerged during the data cleaning phase.</a:t>
            </a:r>
            <a:endParaRPr/>
          </a:p>
          <a:p>
            <a:pPr indent="-317500" lvl="0" marL="457200" rtl="0" algn="l">
              <a:lnSpc>
                <a:spcPct val="100000"/>
              </a:lnSpc>
              <a:spcBef>
                <a:spcPts val="0"/>
              </a:spcBef>
              <a:spcAft>
                <a:spcPts val="0"/>
              </a:spcAft>
              <a:buSzPts val="1400"/>
              <a:buChar char="●"/>
            </a:pPr>
            <a:r>
              <a:rPr lang="en-US">
                <a:latin typeface="Fira Sans Extra Condensed"/>
                <a:ea typeface="Fira Sans Extra Condensed"/>
                <a:cs typeface="Fira Sans Extra Condensed"/>
                <a:sym typeface="Fira Sans Extra Condensed"/>
              </a:rPr>
              <a:t> This included correcting obvious typographical errors, removing duplicate records, and validating entries to ensure their correctness.</a:t>
            </a:r>
            <a:endParaRPr/>
          </a:p>
        </p:txBody>
      </p:sp>
      <p:sp>
        <p:nvSpPr>
          <p:cNvPr id="151" name="Google Shape;151;p6"/>
          <p:cNvSpPr txBox="1"/>
          <p:nvPr>
            <p:ph idx="1" type="body"/>
          </p:nvPr>
        </p:nvSpPr>
        <p:spPr>
          <a:xfrm>
            <a:off x="311700" y="1244808"/>
            <a:ext cx="2651699" cy="1938992"/>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chemeClr val="dk1"/>
              </a:buClr>
              <a:buSzPts val="1200"/>
              <a:buNone/>
            </a:pPr>
            <a:r>
              <a:rPr b="1" lang="en-US" sz="1200">
                <a:latin typeface="Fira Sans Extra Condensed"/>
                <a:ea typeface="Fira Sans Extra Condensed"/>
                <a:cs typeface="Fira Sans Extra Condensed"/>
                <a:sym typeface="Fira Sans Extra Condensed"/>
              </a:rPr>
              <a:t>Standardization and Categorization</a:t>
            </a:r>
            <a:r>
              <a:rPr lang="en-US" sz="1200">
                <a:latin typeface="Fira Sans Extra Condensed"/>
                <a:ea typeface="Fira Sans Extra Condensed"/>
                <a:cs typeface="Fira Sans Extra Condensed"/>
                <a:sym typeface="Fira Sans Extra Condensed"/>
              </a:rPr>
              <a:t>: </a:t>
            </a:r>
            <a:endParaRPr/>
          </a:p>
          <a:p>
            <a:pPr indent="-171450" lvl="0" marL="171450" rtl="0" algn="l">
              <a:lnSpc>
                <a:spcPct val="100000"/>
              </a:lnSpc>
              <a:spcBef>
                <a:spcPts val="0"/>
              </a:spcBef>
              <a:spcAft>
                <a:spcPts val="0"/>
              </a:spcAft>
              <a:buClr>
                <a:schemeClr val="dk1"/>
              </a:buClr>
              <a:buSzPts val="1200"/>
              <a:buChar char="●"/>
            </a:pPr>
            <a:r>
              <a:rPr lang="en-US" sz="1200">
                <a:latin typeface="Fira Sans Extra Condensed"/>
                <a:ea typeface="Fira Sans Extra Condensed"/>
                <a:cs typeface="Fira Sans Extra Condensed"/>
                <a:sym typeface="Fira Sans Extra Condensed"/>
              </a:rPr>
              <a:t>To ensure uniformity across the dataset, we standardized various fields. This included converting data to consistent units, formats, and categories where necessary.</a:t>
            </a:r>
            <a:endParaRPr/>
          </a:p>
          <a:p>
            <a:pPr indent="-171450" lvl="0" marL="171450" rtl="0" algn="l">
              <a:lnSpc>
                <a:spcPct val="100000"/>
              </a:lnSpc>
              <a:spcBef>
                <a:spcPts val="0"/>
              </a:spcBef>
              <a:spcAft>
                <a:spcPts val="0"/>
              </a:spcAft>
              <a:buClr>
                <a:schemeClr val="dk1"/>
              </a:buClr>
              <a:buSzPts val="1200"/>
              <a:buChar char="●"/>
            </a:pPr>
            <a:r>
              <a:rPr lang="en-US" sz="1200">
                <a:latin typeface="Fira Sans Extra Condensed"/>
                <a:ea typeface="Fira Sans Extra Condensed"/>
                <a:cs typeface="Fira Sans Extra Condensed"/>
                <a:sym typeface="Fira Sans Extra Condensed"/>
              </a:rPr>
              <a:t> Standardization was crucial for reducing redundancy and enabling a smoother analysis process by ensuring that all data points were comparable.</a:t>
            </a:r>
            <a:endParaRPr b="0" i="0" sz="1050" u="none" cap="none" strike="noStrike">
              <a:solidFill>
                <a:schemeClr val="dk1"/>
              </a:solidFill>
              <a:latin typeface="Fira Sans Extra Condensed"/>
              <a:ea typeface="Fira Sans Extra Condensed"/>
              <a:cs typeface="Fira Sans Extra Condensed"/>
              <a:sym typeface="Fira Sans Extra Condensed"/>
            </a:endParaRPr>
          </a:p>
        </p:txBody>
      </p:sp>
      <p:sp>
        <p:nvSpPr>
          <p:cNvPr id="152" name="Google Shape;152;p6"/>
          <p:cNvSpPr/>
          <p:nvPr/>
        </p:nvSpPr>
        <p:spPr>
          <a:xfrm>
            <a:off x="2189355" y="463628"/>
            <a:ext cx="4056224" cy="688847"/>
          </a:xfrm>
          <a:prstGeom prst="ellipse">
            <a:avLst/>
          </a:prstGeom>
          <a:solidFill>
            <a:srgbClr val="A68596">
              <a:alpha val="25098"/>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Extra Condensed"/>
                <a:ea typeface="Fira Sans Extra Condensed"/>
                <a:cs typeface="Fira Sans Extra Condensed"/>
                <a:sym typeface="Fira Sans Extra Condensed"/>
              </a:rPr>
              <a:t>Data Cleaning Process </a:t>
            </a:r>
            <a:endParaRPr b="1" i="0" sz="2400" u="none" cap="none" strike="noStrike">
              <a:solidFill>
                <a:srgbClr val="000000"/>
              </a:solidFill>
              <a:latin typeface="Fira Sans Extra Condensed"/>
              <a:ea typeface="Fira Sans Extra Condensed"/>
              <a:cs typeface="Fira Sans Extra Condensed"/>
              <a:sym typeface="Fira Sans Extra Condensed"/>
            </a:endParaRPr>
          </a:p>
        </p:txBody>
      </p:sp>
      <p:pic>
        <p:nvPicPr>
          <p:cNvPr id="153" name="Google Shape;153;p6"/>
          <p:cNvPicPr preferRelativeResize="0"/>
          <p:nvPr/>
        </p:nvPicPr>
        <p:blipFill rotWithShape="1">
          <a:blip r:embed="rId3">
            <a:alphaModFix/>
          </a:blip>
          <a:srcRect b="0" l="0" r="0" t="0"/>
          <a:stretch/>
        </p:blipFill>
        <p:spPr>
          <a:xfrm>
            <a:off x="4561434" y="2743200"/>
            <a:ext cx="4270865" cy="2006417"/>
          </a:xfrm>
          <a:prstGeom prst="rect">
            <a:avLst/>
          </a:prstGeom>
          <a:noFill/>
          <a:ln>
            <a:noFill/>
          </a:ln>
        </p:spPr>
      </p:pic>
      <p:pic>
        <p:nvPicPr>
          <p:cNvPr id="154" name="Google Shape;154;p6"/>
          <p:cNvPicPr preferRelativeResize="0"/>
          <p:nvPr/>
        </p:nvPicPr>
        <p:blipFill rotWithShape="1">
          <a:blip r:embed="rId4">
            <a:alphaModFix/>
          </a:blip>
          <a:srcRect b="0" l="0" r="0" t="0"/>
          <a:stretch/>
        </p:blipFill>
        <p:spPr>
          <a:xfrm>
            <a:off x="270806" y="3276133"/>
            <a:ext cx="3454250" cy="18006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7"/>
          <p:cNvGrpSpPr/>
          <p:nvPr/>
        </p:nvGrpSpPr>
        <p:grpSpPr>
          <a:xfrm>
            <a:off x="196849" y="732644"/>
            <a:ext cx="8750301" cy="3678211"/>
            <a:chOff x="-3155557" y="1057951"/>
            <a:chExt cx="8352367" cy="3869042"/>
          </a:xfrm>
        </p:grpSpPr>
        <p:sp>
          <p:nvSpPr>
            <p:cNvPr id="160" name="Google Shape;160;p7"/>
            <p:cNvSpPr/>
            <p:nvPr/>
          </p:nvSpPr>
          <p:spPr>
            <a:xfrm>
              <a:off x="-3155557" y="1057951"/>
              <a:ext cx="8352367" cy="3869042"/>
            </a:xfrm>
            <a:prstGeom prst="ellipse">
              <a:avLst/>
            </a:prstGeom>
            <a:solidFill>
              <a:srgbClr val="E8B5BB">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161" name="Google Shape;161;p7"/>
            <p:cNvSpPr/>
            <p:nvPr/>
          </p:nvSpPr>
          <p:spPr>
            <a:xfrm>
              <a:off x="-2652476" y="2711758"/>
              <a:ext cx="6929785" cy="2020210"/>
            </a:xfrm>
            <a:prstGeom prst="ellipse">
              <a:avLst/>
            </a:prstGeom>
            <a:solidFill>
              <a:srgbClr val="C79DA9">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162" name="Google Shape;162;p7"/>
            <p:cNvSpPr/>
            <p:nvPr/>
          </p:nvSpPr>
          <p:spPr>
            <a:xfrm>
              <a:off x="-1810440" y="3435068"/>
              <a:ext cx="4984800" cy="1296900"/>
            </a:xfrm>
            <a:prstGeom prst="ellipse">
              <a:avLst/>
            </a:prstGeom>
            <a:solidFill>
              <a:srgbClr val="A68596">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grpSp>
      <p:sp>
        <p:nvSpPr>
          <p:cNvPr id="163" name="Google Shape;163;p7"/>
          <p:cNvSpPr txBox="1"/>
          <p:nvPr>
            <p:ph idx="1" type="body"/>
          </p:nvPr>
        </p:nvSpPr>
        <p:spPr>
          <a:xfrm>
            <a:off x="568168" y="2269199"/>
            <a:ext cx="7571399" cy="605100"/>
          </a:xfrm>
          <a:prstGeom prst="rect">
            <a:avLst/>
          </a:prstGeom>
          <a:noFill/>
          <a:ln>
            <a:noFill/>
          </a:ln>
        </p:spPr>
        <p:txBody>
          <a:bodyPr anchorCtr="0" anchor="ctr" bIns="91425" lIns="91425" spcFirstLastPara="1" rIns="91425" wrap="square" tIns="91425">
            <a:noAutofit/>
          </a:bodyPr>
          <a:lstStyle/>
          <a:p>
            <a:pPr indent="-228600" lvl="0" marL="457200" rtl="0" algn="l">
              <a:lnSpc>
                <a:spcPct val="100000"/>
              </a:lnSpc>
              <a:spcBef>
                <a:spcPts val="0"/>
              </a:spcBef>
              <a:spcAft>
                <a:spcPts val="0"/>
              </a:spcAft>
              <a:buSzPts val="1400"/>
              <a:buNone/>
            </a:pPr>
            <a:r>
              <a:rPr lang="en-US" sz="2000">
                <a:latin typeface="Fira Sans Extra Condensed"/>
                <a:ea typeface="Fira Sans Extra Condensed"/>
                <a:cs typeface="Fira Sans Extra Condensed"/>
                <a:sym typeface="Fira Sans Extra Condensed"/>
              </a:rPr>
              <a:t> By resolving these issues, we enhanced the overall accuracy and reliability of the dataset, ensuring that it was primed for analysis.</a:t>
            </a:r>
            <a:endParaRPr/>
          </a:p>
          <a:p>
            <a:pPr indent="-228600" lvl="0" marL="457200" rtl="0" algn="l">
              <a:lnSpc>
                <a:spcPct val="100000"/>
              </a:lnSpc>
              <a:spcBef>
                <a:spcPts val="0"/>
              </a:spcBef>
              <a:spcAft>
                <a:spcPts val="0"/>
              </a:spcAft>
              <a:buSzPts val="1400"/>
              <a:buNone/>
            </a:pPr>
            <a:r>
              <a:t/>
            </a:r>
            <a:endParaRPr sz="2000">
              <a:latin typeface="Fira Sans Extra Condensed"/>
              <a:ea typeface="Fira Sans Extra Condensed"/>
              <a:cs typeface="Fira Sans Extra Condensed"/>
              <a:sym typeface="Fira Sans Extra Condensed"/>
            </a:endParaRPr>
          </a:p>
        </p:txBody>
      </p:sp>
      <p:sp>
        <p:nvSpPr>
          <p:cNvPr id="164" name="Google Shape;164;p7"/>
          <p:cNvSpPr txBox="1"/>
          <p:nvPr/>
        </p:nvSpPr>
        <p:spPr>
          <a:xfrm>
            <a:off x="776780" y="270978"/>
            <a:ext cx="70017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Fira Sans Extra Condensed"/>
                <a:ea typeface="Fira Sans Extra Condensed"/>
                <a:cs typeface="Fira Sans Extra Condensed"/>
                <a:sym typeface="Fira Sans Extra Condensed"/>
              </a:rPr>
              <a:t>Ready for Visualization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pSp>
        <p:nvGrpSpPr>
          <p:cNvPr id="169" name="Google Shape;169;p8"/>
          <p:cNvGrpSpPr/>
          <p:nvPr/>
        </p:nvGrpSpPr>
        <p:grpSpPr>
          <a:xfrm>
            <a:off x="149902" y="782875"/>
            <a:ext cx="8919147" cy="4337070"/>
            <a:chOff x="-3832890" y="1057951"/>
            <a:chExt cx="8867387" cy="3674017"/>
          </a:xfrm>
        </p:grpSpPr>
        <p:sp>
          <p:nvSpPr>
            <p:cNvPr id="170" name="Google Shape;170;p8"/>
            <p:cNvSpPr/>
            <p:nvPr/>
          </p:nvSpPr>
          <p:spPr>
            <a:xfrm>
              <a:off x="-3015574" y="2708623"/>
              <a:ext cx="7190700" cy="2020210"/>
            </a:xfrm>
            <a:prstGeom prst="ellipse">
              <a:avLst/>
            </a:prstGeom>
            <a:solidFill>
              <a:srgbClr val="C79DA9">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8"/>
            <p:cNvSpPr/>
            <p:nvPr/>
          </p:nvSpPr>
          <p:spPr>
            <a:xfrm>
              <a:off x="-1810440" y="3435068"/>
              <a:ext cx="4984800" cy="1296900"/>
            </a:xfrm>
            <a:prstGeom prst="ellipse">
              <a:avLst/>
            </a:prstGeom>
            <a:solidFill>
              <a:srgbClr val="A68596">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8"/>
            <p:cNvSpPr/>
            <p:nvPr/>
          </p:nvSpPr>
          <p:spPr>
            <a:xfrm>
              <a:off x="-3832890" y="1057951"/>
              <a:ext cx="8867387" cy="3605400"/>
            </a:xfrm>
            <a:prstGeom prst="ellipse">
              <a:avLst/>
            </a:prstGeom>
            <a:solidFill>
              <a:srgbClr val="E8B5BB">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Fira Sans Extra Condensed"/>
                  <a:ea typeface="Fira Sans Extra Condensed"/>
                  <a:cs typeface="Fira Sans Extra Condensed"/>
                  <a:sym typeface="Fira Sans Extra Condensed"/>
                </a:rPr>
                <a:t>Once the data was cleaned, it was visualized using an interactive Tableau dashboard. The visualizations were designed to provide key insights at a glance while enabling users to:</a:t>
              </a:r>
              <a:endParaRPr/>
            </a:p>
            <a:p>
              <a:pPr indent="-101600" lvl="0" marL="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Fira Sans Extra Condensed"/>
                  <a:ea typeface="Fira Sans Extra Condensed"/>
                  <a:cs typeface="Fira Sans Extra Condensed"/>
                  <a:sym typeface="Fira Sans Extra Condensed"/>
                </a:rPr>
                <a:t>Track Sales Trends</a:t>
              </a:r>
              <a:r>
                <a:rPr b="0" i="0" lang="en-US" sz="1600" u="none" cap="none" strike="noStrike">
                  <a:solidFill>
                    <a:srgbClr val="000000"/>
                  </a:solidFill>
                  <a:latin typeface="Fira Sans Extra Condensed"/>
                  <a:ea typeface="Fira Sans Extra Condensed"/>
                  <a:cs typeface="Fira Sans Extra Condensed"/>
                  <a:sym typeface="Fira Sans Extra Condensed"/>
                </a:rPr>
                <a:t>: Identify patterns in sales performance over time.</a:t>
              </a:r>
              <a:endParaRPr/>
            </a:p>
            <a:p>
              <a:pPr indent="-101600" lvl="0" marL="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Fira Sans Extra Condensed"/>
                  <a:ea typeface="Fira Sans Extra Condensed"/>
                  <a:cs typeface="Fira Sans Extra Condensed"/>
                  <a:sym typeface="Fira Sans Extra Condensed"/>
                </a:rPr>
                <a:t>Explore Customer Segments</a:t>
              </a:r>
              <a:r>
                <a:rPr b="0" i="0" lang="en-US" sz="1600" u="none" cap="none" strike="noStrike">
                  <a:solidFill>
                    <a:srgbClr val="000000"/>
                  </a:solidFill>
                  <a:latin typeface="Fira Sans Extra Condensed"/>
                  <a:ea typeface="Fira Sans Extra Condensed"/>
                  <a:cs typeface="Fira Sans Extra Condensed"/>
                  <a:sym typeface="Fira Sans Extra Condensed"/>
                </a:rPr>
                <a:t>: Understand the purchasing behaviors of different customer types.</a:t>
              </a:r>
              <a:endParaRPr/>
            </a:p>
            <a:p>
              <a:pPr indent="-101600" lvl="0" marL="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Fira Sans Extra Condensed"/>
                  <a:ea typeface="Fira Sans Extra Condensed"/>
                  <a:cs typeface="Fira Sans Extra Condensed"/>
                  <a:sym typeface="Fira Sans Extra Condensed"/>
                </a:rPr>
                <a:t>Analyze Product Line Performance</a:t>
              </a:r>
              <a:r>
                <a:rPr b="0" i="0" lang="en-US" sz="1600" u="none" cap="none" strike="noStrike">
                  <a:solidFill>
                    <a:srgbClr val="000000"/>
                  </a:solidFill>
                  <a:latin typeface="Fira Sans Extra Condensed"/>
                  <a:ea typeface="Fira Sans Extra Condensed"/>
                  <a:cs typeface="Fira Sans Extra Condensed"/>
                  <a:sym typeface="Fira Sans Extra Condensed"/>
                </a:rPr>
                <a:t>: Highlight the best and worst-performing product categories.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None/>
              </a:pPr>
              <a:r>
                <a:rPr b="0" i="0" lang="en-US" sz="1600" u="none" cap="none" strike="noStrike">
                  <a:solidFill>
                    <a:srgbClr val="000000"/>
                  </a:solidFill>
                  <a:latin typeface="Fira Sans Extra Condensed"/>
                  <a:ea typeface="Fira Sans Extra Condensed"/>
                  <a:cs typeface="Fira Sans Extra Condensed"/>
                  <a:sym typeface="Fira Sans Extra Condensed"/>
                </a:rPr>
                <a:t>Interactive features such as slicers was incorporated to enhance the user experience, making the data more accessible for in-depth exploration.</a:t>
              </a:r>
              <a:endParaRPr/>
            </a:p>
          </p:txBody>
        </p:sp>
      </p:grpSp>
      <p:sp>
        <p:nvSpPr>
          <p:cNvPr id="173" name="Google Shape;173;p8"/>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Data Visualization</a:t>
            </a:r>
            <a:endParaRPr/>
          </a:p>
        </p:txBody>
      </p:sp>
      <p:sp>
        <p:nvSpPr>
          <p:cNvPr id="174" name="Google Shape;174;p8"/>
          <p:cNvSpPr txBox="1"/>
          <p:nvPr/>
        </p:nvSpPr>
        <p:spPr>
          <a:xfrm>
            <a:off x="907950" y="1811895"/>
            <a:ext cx="2229000" cy="61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Fira Sans Extra Condensed"/>
              <a:ea typeface="Fira Sans Extra Condensed"/>
              <a:cs typeface="Fira Sans Extra Condensed"/>
              <a:sym typeface="Fira Sans Extra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ph type="title"/>
          </p:nvPr>
        </p:nvSpPr>
        <p:spPr>
          <a:xfrm>
            <a:off x="750852" y="172489"/>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DATA VISUALIZATION PHASES</a:t>
            </a:r>
            <a:endParaRPr/>
          </a:p>
        </p:txBody>
      </p:sp>
      <p:grpSp>
        <p:nvGrpSpPr>
          <p:cNvPr id="180" name="Google Shape;180;p9"/>
          <p:cNvGrpSpPr/>
          <p:nvPr/>
        </p:nvGrpSpPr>
        <p:grpSpPr>
          <a:xfrm>
            <a:off x="457389" y="1170563"/>
            <a:ext cx="1970646" cy="1586925"/>
            <a:chOff x="457389" y="1170563"/>
            <a:chExt cx="1970646" cy="1586925"/>
          </a:xfrm>
        </p:grpSpPr>
        <p:grpSp>
          <p:nvGrpSpPr>
            <p:cNvPr id="181" name="Google Shape;181;p9"/>
            <p:cNvGrpSpPr/>
            <p:nvPr/>
          </p:nvGrpSpPr>
          <p:grpSpPr>
            <a:xfrm>
              <a:off x="457389" y="1932888"/>
              <a:ext cx="1970646" cy="824600"/>
              <a:chOff x="361025" y="3907475"/>
              <a:chExt cx="2016625" cy="824600"/>
            </a:xfrm>
          </p:grpSpPr>
          <p:sp>
            <p:nvSpPr>
              <p:cNvPr id="182" name="Google Shape;182;p9"/>
              <p:cNvSpPr txBox="1"/>
              <p:nvPr/>
            </p:nvSpPr>
            <p:spPr>
              <a:xfrm>
                <a:off x="361025" y="3907475"/>
                <a:ext cx="2016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Fira Sans Extra Condensed"/>
                    <a:ea typeface="Fira Sans Extra Condensed"/>
                    <a:cs typeface="Fira Sans Extra Condensed"/>
                    <a:sym typeface="Fira Sans Extra Condensed"/>
                  </a:rPr>
                  <a:t>COLLECT</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83" name="Google Shape;183;p9"/>
              <p:cNvSpPr txBox="1"/>
              <p:nvPr/>
            </p:nvSpPr>
            <p:spPr>
              <a:xfrm>
                <a:off x="361050" y="4249075"/>
                <a:ext cx="2016600" cy="48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sp>
          <p:nvSpPr>
            <p:cNvPr id="184" name="Google Shape;184;p9"/>
            <p:cNvSpPr/>
            <p:nvPr/>
          </p:nvSpPr>
          <p:spPr>
            <a:xfrm>
              <a:off x="1137763" y="1170563"/>
              <a:ext cx="609900" cy="609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Fira Sans Extra Condensed"/>
                  <a:ea typeface="Fira Sans Extra Condensed"/>
                  <a:cs typeface="Fira Sans Extra Condensed"/>
                  <a:sym typeface="Fira Sans Extra Condensed"/>
                </a:rPr>
                <a:t>01</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grpSp>
        <p:nvGrpSpPr>
          <p:cNvPr id="185" name="Google Shape;185;p9"/>
          <p:cNvGrpSpPr/>
          <p:nvPr/>
        </p:nvGrpSpPr>
        <p:grpSpPr>
          <a:xfrm>
            <a:off x="2543125" y="1170563"/>
            <a:ext cx="1970622" cy="1586925"/>
            <a:chOff x="2543834" y="1170563"/>
            <a:chExt cx="1970622" cy="1586925"/>
          </a:xfrm>
        </p:grpSpPr>
        <p:grpSp>
          <p:nvGrpSpPr>
            <p:cNvPr id="186" name="Google Shape;186;p9"/>
            <p:cNvGrpSpPr/>
            <p:nvPr/>
          </p:nvGrpSpPr>
          <p:grpSpPr>
            <a:xfrm>
              <a:off x="2543834" y="1932888"/>
              <a:ext cx="1970622" cy="824600"/>
              <a:chOff x="2503675" y="3907475"/>
              <a:chExt cx="2016600" cy="824600"/>
            </a:xfrm>
          </p:grpSpPr>
          <p:sp>
            <p:nvSpPr>
              <p:cNvPr id="187" name="Google Shape;187;p9"/>
              <p:cNvSpPr txBox="1"/>
              <p:nvPr/>
            </p:nvSpPr>
            <p:spPr>
              <a:xfrm>
                <a:off x="2503675" y="3907475"/>
                <a:ext cx="2016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Fira Sans Extra Condensed"/>
                    <a:ea typeface="Fira Sans Extra Condensed"/>
                    <a:cs typeface="Fira Sans Extra Condensed"/>
                    <a:sym typeface="Fira Sans Extra Condensed"/>
                  </a:rPr>
                  <a:t>CLEAN</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88" name="Google Shape;188;p9"/>
              <p:cNvSpPr txBox="1"/>
              <p:nvPr/>
            </p:nvSpPr>
            <p:spPr>
              <a:xfrm>
                <a:off x="2503675" y="4249075"/>
                <a:ext cx="2016600" cy="48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sp>
          <p:nvSpPr>
            <p:cNvPr id="189" name="Google Shape;189;p9"/>
            <p:cNvSpPr/>
            <p:nvPr/>
          </p:nvSpPr>
          <p:spPr>
            <a:xfrm>
              <a:off x="3224175" y="1170563"/>
              <a:ext cx="609900" cy="6099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Fira Sans Extra Condensed"/>
                  <a:ea typeface="Fira Sans Extra Condensed"/>
                  <a:cs typeface="Fira Sans Extra Condensed"/>
                  <a:sym typeface="Fira Sans Extra Condensed"/>
                </a:rPr>
                <a:t>02</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grpSp>
        <p:nvGrpSpPr>
          <p:cNvPr id="190" name="Google Shape;190;p9"/>
          <p:cNvGrpSpPr/>
          <p:nvPr/>
        </p:nvGrpSpPr>
        <p:grpSpPr>
          <a:xfrm>
            <a:off x="1339088" y="1170563"/>
            <a:ext cx="5244609" cy="3045691"/>
            <a:chOff x="1356267" y="1170563"/>
            <a:chExt cx="5244609" cy="3045691"/>
          </a:xfrm>
        </p:grpSpPr>
        <p:grpSp>
          <p:nvGrpSpPr>
            <p:cNvPr id="191" name="Google Shape;191;p9"/>
            <p:cNvGrpSpPr/>
            <p:nvPr/>
          </p:nvGrpSpPr>
          <p:grpSpPr>
            <a:xfrm>
              <a:off x="1356267" y="2274488"/>
              <a:ext cx="5244609" cy="1941766"/>
              <a:chOff x="1284638" y="4249075"/>
              <a:chExt cx="5366975" cy="1941766"/>
            </a:xfrm>
          </p:grpSpPr>
          <p:sp>
            <p:nvSpPr>
              <p:cNvPr id="192" name="Google Shape;192;p9"/>
              <p:cNvSpPr txBox="1"/>
              <p:nvPr/>
            </p:nvSpPr>
            <p:spPr>
              <a:xfrm>
                <a:off x="1284638" y="5859041"/>
                <a:ext cx="2016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Fira Sans Extra Condensed"/>
                    <a:ea typeface="Fira Sans Extra Condensed"/>
                    <a:cs typeface="Fira Sans Extra Condensed"/>
                    <a:sym typeface="Fira Sans Extra Condensed"/>
                  </a:rPr>
                  <a:t>VISUALIZATION</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93" name="Google Shape;193;p9"/>
              <p:cNvSpPr txBox="1"/>
              <p:nvPr/>
            </p:nvSpPr>
            <p:spPr>
              <a:xfrm>
                <a:off x="4635013" y="4249075"/>
                <a:ext cx="2016600" cy="48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sp>
          <p:nvSpPr>
            <p:cNvPr id="194" name="Google Shape;194;p9"/>
            <p:cNvSpPr/>
            <p:nvPr/>
          </p:nvSpPr>
          <p:spPr>
            <a:xfrm>
              <a:off x="5310575" y="1170563"/>
              <a:ext cx="609900" cy="6099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Fira Sans Extra Condensed"/>
                  <a:ea typeface="Fira Sans Extra Condensed"/>
                  <a:cs typeface="Fira Sans Extra Condensed"/>
                  <a:sym typeface="Fira Sans Extra Condensed"/>
                </a:rPr>
                <a:t>03</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grpSp>
        <p:nvGrpSpPr>
          <p:cNvPr id="195" name="Google Shape;195;p9"/>
          <p:cNvGrpSpPr/>
          <p:nvPr/>
        </p:nvGrpSpPr>
        <p:grpSpPr>
          <a:xfrm>
            <a:off x="3808941" y="857853"/>
            <a:ext cx="4336804" cy="3782995"/>
            <a:chOff x="2543826" y="949080"/>
            <a:chExt cx="4336804" cy="3782995"/>
          </a:xfrm>
        </p:grpSpPr>
        <p:grpSp>
          <p:nvGrpSpPr>
            <p:cNvPr id="196" name="Google Shape;196;p9"/>
            <p:cNvGrpSpPr/>
            <p:nvPr/>
          </p:nvGrpSpPr>
          <p:grpSpPr>
            <a:xfrm>
              <a:off x="2543826" y="949080"/>
              <a:ext cx="4336804" cy="3782995"/>
              <a:chOff x="6766350" y="949080"/>
              <a:chExt cx="4437988" cy="3782995"/>
            </a:xfrm>
          </p:grpSpPr>
          <p:sp>
            <p:nvSpPr>
              <p:cNvPr id="197" name="Google Shape;197;p9"/>
              <p:cNvSpPr txBox="1"/>
              <p:nvPr/>
            </p:nvSpPr>
            <p:spPr>
              <a:xfrm>
                <a:off x="9187737" y="949080"/>
                <a:ext cx="2016601"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98" name="Google Shape;198;p9"/>
              <p:cNvSpPr txBox="1"/>
              <p:nvPr/>
            </p:nvSpPr>
            <p:spPr>
              <a:xfrm>
                <a:off x="6766350" y="4249075"/>
                <a:ext cx="2016600" cy="48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sp>
          <p:nvSpPr>
            <p:cNvPr id="199" name="Google Shape;199;p9"/>
            <p:cNvSpPr/>
            <p:nvPr/>
          </p:nvSpPr>
          <p:spPr>
            <a:xfrm>
              <a:off x="3224175" y="3145175"/>
              <a:ext cx="609900" cy="6099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Fira Sans Extra Condensed"/>
                  <a:ea typeface="Fira Sans Extra Condensed"/>
                  <a:cs typeface="Fira Sans Extra Condensed"/>
                  <a:sym typeface="Fira Sans Extra Condensed"/>
                </a:rPr>
                <a:t>04</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grpSp>
        <p:nvGrpSpPr>
          <p:cNvPr id="200" name="Google Shape;200;p9"/>
          <p:cNvGrpSpPr/>
          <p:nvPr/>
        </p:nvGrpSpPr>
        <p:grpSpPr>
          <a:xfrm>
            <a:off x="7028953" y="2085081"/>
            <a:ext cx="1657634" cy="2572635"/>
            <a:chOff x="7029170" y="2159427"/>
            <a:chExt cx="1657634" cy="2572635"/>
          </a:xfrm>
        </p:grpSpPr>
        <p:grpSp>
          <p:nvGrpSpPr>
            <p:cNvPr id="201" name="Google Shape;201;p9"/>
            <p:cNvGrpSpPr/>
            <p:nvPr/>
          </p:nvGrpSpPr>
          <p:grpSpPr>
            <a:xfrm flipH="1">
              <a:off x="7029170" y="2159427"/>
              <a:ext cx="1657634" cy="2572635"/>
              <a:chOff x="758331" y="2290290"/>
              <a:chExt cx="1025573" cy="1591681"/>
            </a:xfrm>
          </p:grpSpPr>
          <p:sp>
            <p:nvSpPr>
              <p:cNvPr id="202" name="Google Shape;202;p9"/>
              <p:cNvSpPr/>
              <p:nvPr/>
            </p:nvSpPr>
            <p:spPr>
              <a:xfrm>
                <a:off x="758331" y="3765636"/>
                <a:ext cx="1025573" cy="116335"/>
              </a:xfrm>
              <a:prstGeom prst="ellipse">
                <a:avLst/>
              </a:prstGeom>
              <a:solidFill>
                <a:srgbClr val="666666">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9"/>
              <p:cNvSpPr/>
              <p:nvPr/>
            </p:nvSpPr>
            <p:spPr>
              <a:xfrm>
                <a:off x="979677" y="3280031"/>
                <a:ext cx="39508" cy="528835"/>
              </a:xfrm>
              <a:custGeom>
                <a:rect b="b" l="l" r="r" t="t"/>
                <a:pathLst>
                  <a:path extrusionOk="0" h="43503" w="3250">
                    <a:moveTo>
                      <a:pt x="0" y="0"/>
                    </a:moveTo>
                    <a:lnTo>
                      <a:pt x="0" y="43503"/>
                    </a:lnTo>
                    <a:lnTo>
                      <a:pt x="3249" y="43503"/>
                    </a:lnTo>
                    <a:lnTo>
                      <a:pt x="324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9"/>
              <p:cNvSpPr/>
              <p:nvPr/>
            </p:nvSpPr>
            <p:spPr>
              <a:xfrm>
                <a:off x="784654" y="3181978"/>
                <a:ext cx="422954" cy="127410"/>
              </a:xfrm>
              <a:custGeom>
                <a:rect b="b" l="l" r="r" t="t"/>
                <a:pathLst>
                  <a:path extrusionOk="0" h="10481" w="34793">
                    <a:moveTo>
                      <a:pt x="3262" y="0"/>
                    </a:moveTo>
                    <a:lnTo>
                      <a:pt x="3097" y="13"/>
                    </a:lnTo>
                    <a:lnTo>
                      <a:pt x="2933" y="25"/>
                    </a:lnTo>
                    <a:lnTo>
                      <a:pt x="2769" y="38"/>
                    </a:lnTo>
                    <a:lnTo>
                      <a:pt x="2604" y="76"/>
                    </a:lnTo>
                    <a:lnTo>
                      <a:pt x="2453" y="114"/>
                    </a:lnTo>
                    <a:lnTo>
                      <a:pt x="2288" y="152"/>
                    </a:lnTo>
                    <a:lnTo>
                      <a:pt x="2137" y="202"/>
                    </a:lnTo>
                    <a:lnTo>
                      <a:pt x="1998" y="266"/>
                    </a:lnTo>
                    <a:lnTo>
                      <a:pt x="1846" y="329"/>
                    </a:lnTo>
                    <a:lnTo>
                      <a:pt x="1707" y="405"/>
                    </a:lnTo>
                    <a:lnTo>
                      <a:pt x="1568" y="481"/>
                    </a:lnTo>
                    <a:lnTo>
                      <a:pt x="1441" y="556"/>
                    </a:lnTo>
                    <a:lnTo>
                      <a:pt x="1188" y="746"/>
                    </a:lnTo>
                    <a:lnTo>
                      <a:pt x="961" y="961"/>
                    </a:lnTo>
                    <a:lnTo>
                      <a:pt x="746" y="1189"/>
                    </a:lnTo>
                    <a:lnTo>
                      <a:pt x="556" y="1441"/>
                    </a:lnTo>
                    <a:lnTo>
                      <a:pt x="468" y="1580"/>
                    </a:lnTo>
                    <a:lnTo>
                      <a:pt x="392" y="1719"/>
                    </a:lnTo>
                    <a:lnTo>
                      <a:pt x="316" y="1859"/>
                    </a:lnTo>
                    <a:lnTo>
                      <a:pt x="253" y="1998"/>
                    </a:lnTo>
                    <a:lnTo>
                      <a:pt x="202" y="2149"/>
                    </a:lnTo>
                    <a:lnTo>
                      <a:pt x="152" y="2301"/>
                    </a:lnTo>
                    <a:lnTo>
                      <a:pt x="101" y="2453"/>
                    </a:lnTo>
                    <a:lnTo>
                      <a:pt x="63" y="2617"/>
                    </a:lnTo>
                    <a:lnTo>
                      <a:pt x="38" y="2769"/>
                    </a:lnTo>
                    <a:lnTo>
                      <a:pt x="13" y="2933"/>
                    </a:lnTo>
                    <a:lnTo>
                      <a:pt x="0" y="3098"/>
                    </a:lnTo>
                    <a:lnTo>
                      <a:pt x="0" y="3275"/>
                    </a:lnTo>
                    <a:lnTo>
                      <a:pt x="0" y="7219"/>
                    </a:lnTo>
                    <a:lnTo>
                      <a:pt x="0" y="7383"/>
                    </a:lnTo>
                    <a:lnTo>
                      <a:pt x="13" y="7548"/>
                    </a:lnTo>
                    <a:lnTo>
                      <a:pt x="38" y="7712"/>
                    </a:lnTo>
                    <a:lnTo>
                      <a:pt x="63" y="7876"/>
                    </a:lnTo>
                    <a:lnTo>
                      <a:pt x="101" y="8028"/>
                    </a:lnTo>
                    <a:lnTo>
                      <a:pt x="152" y="8180"/>
                    </a:lnTo>
                    <a:lnTo>
                      <a:pt x="202" y="8332"/>
                    </a:lnTo>
                    <a:lnTo>
                      <a:pt x="253" y="8483"/>
                    </a:lnTo>
                    <a:lnTo>
                      <a:pt x="316" y="8635"/>
                    </a:lnTo>
                    <a:lnTo>
                      <a:pt x="392" y="8774"/>
                    </a:lnTo>
                    <a:lnTo>
                      <a:pt x="468" y="8913"/>
                    </a:lnTo>
                    <a:lnTo>
                      <a:pt x="556" y="9040"/>
                    </a:lnTo>
                    <a:lnTo>
                      <a:pt x="746" y="9292"/>
                    </a:lnTo>
                    <a:lnTo>
                      <a:pt x="961" y="9520"/>
                    </a:lnTo>
                    <a:lnTo>
                      <a:pt x="1188" y="9735"/>
                    </a:lnTo>
                    <a:lnTo>
                      <a:pt x="1441" y="9925"/>
                    </a:lnTo>
                    <a:lnTo>
                      <a:pt x="1568" y="10000"/>
                    </a:lnTo>
                    <a:lnTo>
                      <a:pt x="1707" y="10089"/>
                    </a:lnTo>
                    <a:lnTo>
                      <a:pt x="1846" y="10152"/>
                    </a:lnTo>
                    <a:lnTo>
                      <a:pt x="1998" y="10228"/>
                    </a:lnTo>
                    <a:lnTo>
                      <a:pt x="2137" y="10278"/>
                    </a:lnTo>
                    <a:lnTo>
                      <a:pt x="2288" y="10329"/>
                    </a:lnTo>
                    <a:lnTo>
                      <a:pt x="2453" y="10380"/>
                    </a:lnTo>
                    <a:lnTo>
                      <a:pt x="2604" y="10418"/>
                    </a:lnTo>
                    <a:lnTo>
                      <a:pt x="2769" y="10443"/>
                    </a:lnTo>
                    <a:lnTo>
                      <a:pt x="2933" y="10468"/>
                    </a:lnTo>
                    <a:lnTo>
                      <a:pt x="3097" y="10481"/>
                    </a:lnTo>
                    <a:lnTo>
                      <a:pt x="31695" y="10481"/>
                    </a:lnTo>
                    <a:lnTo>
                      <a:pt x="31859" y="10468"/>
                    </a:lnTo>
                    <a:lnTo>
                      <a:pt x="32023" y="10443"/>
                    </a:lnTo>
                    <a:lnTo>
                      <a:pt x="32175" y="10418"/>
                    </a:lnTo>
                    <a:lnTo>
                      <a:pt x="32339" y="10380"/>
                    </a:lnTo>
                    <a:lnTo>
                      <a:pt x="32491" y="10329"/>
                    </a:lnTo>
                    <a:lnTo>
                      <a:pt x="32643" y="10278"/>
                    </a:lnTo>
                    <a:lnTo>
                      <a:pt x="32795" y="10228"/>
                    </a:lnTo>
                    <a:lnTo>
                      <a:pt x="32934" y="10152"/>
                    </a:lnTo>
                    <a:lnTo>
                      <a:pt x="33073" y="10089"/>
                    </a:lnTo>
                    <a:lnTo>
                      <a:pt x="33212" y="10000"/>
                    </a:lnTo>
                    <a:lnTo>
                      <a:pt x="33351" y="9925"/>
                    </a:lnTo>
                    <a:lnTo>
                      <a:pt x="33604" y="9735"/>
                    </a:lnTo>
                    <a:lnTo>
                      <a:pt x="33831" y="9520"/>
                    </a:lnTo>
                    <a:lnTo>
                      <a:pt x="34046" y="9292"/>
                    </a:lnTo>
                    <a:lnTo>
                      <a:pt x="34236" y="9040"/>
                    </a:lnTo>
                    <a:lnTo>
                      <a:pt x="34312" y="8913"/>
                    </a:lnTo>
                    <a:lnTo>
                      <a:pt x="34388" y="8774"/>
                    </a:lnTo>
                    <a:lnTo>
                      <a:pt x="34463" y="8635"/>
                    </a:lnTo>
                    <a:lnTo>
                      <a:pt x="34527" y="8483"/>
                    </a:lnTo>
                    <a:lnTo>
                      <a:pt x="34590" y="8332"/>
                    </a:lnTo>
                    <a:lnTo>
                      <a:pt x="34640" y="8180"/>
                    </a:lnTo>
                    <a:lnTo>
                      <a:pt x="34691" y="8028"/>
                    </a:lnTo>
                    <a:lnTo>
                      <a:pt x="34716" y="7876"/>
                    </a:lnTo>
                    <a:lnTo>
                      <a:pt x="34754" y="7712"/>
                    </a:lnTo>
                    <a:lnTo>
                      <a:pt x="34767" y="7548"/>
                    </a:lnTo>
                    <a:lnTo>
                      <a:pt x="34779" y="7383"/>
                    </a:lnTo>
                    <a:lnTo>
                      <a:pt x="34792" y="7219"/>
                    </a:lnTo>
                    <a:lnTo>
                      <a:pt x="34792" y="3275"/>
                    </a:lnTo>
                    <a:lnTo>
                      <a:pt x="34779" y="3098"/>
                    </a:lnTo>
                    <a:lnTo>
                      <a:pt x="34767" y="2933"/>
                    </a:lnTo>
                    <a:lnTo>
                      <a:pt x="34754" y="2769"/>
                    </a:lnTo>
                    <a:lnTo>
                      <a:pt x="34716" y="2617"/>
                    </a:lnTo>
                    <a:lnTo>
                      <a:pt x="34691" y="2453"/>
                    </a:lnTo>
                    <a:lnTo>
                      <a:pt x="34640" y="2301"/>
                    </a:lnTo>
                    <a:lnTo>
                      <a:pt x="34590" y="2149"/>
                    </a:lnTo>
                    <a:lnTo>
                      <a:pt x="34527" y="1998"/>
                    </a:lnTo>
                    <a:lnTo>
                      <a:pt x="34463" y="1859"/>
                    </a:lnTo>
                    <a:lnTo>
                      <a:pt x="34388" y="1719"/>
                    </a:lnTo>
                    <a:lnTo>
                      <a:pt x="34312" y="1580"/>
                    </a:lnTo>
                    <a:lnTo>
                      <a:pt x="34236" y="1441"/>
                    </a:lnTo>
                    <a:lnTo>
                      <a:pt x="34046" y="1189"/>
                    </a:lnTo>
                    <a:lnTo>
                      <a:pt x="33831" y="961"/>
                    </a:lnTo>
                    <a:lnTo>
                      <a:pt x="33604" y="746"/>
                    </a:lnTo>
                    <a:lnTo>
                      <a:pt x="33351" y="556"/>
                    </a:lnTo>
                    <a:lnTo>
                      <a:pt x="33212" y="481"/>
                    </a:lnTo>
                    <a:lnTo>
                      <a:pt x="33073" y="405"/>
                    </a:lnTo>
                    <a:lnTo>
                      <a:pt x="32934" y="329"/>
                    </a:lnTo>
                    <a:lnTo>
                      <a:pt x="32795" y="266"/>
                    </a:lnTo>
                    <a:lnTo>
                      <a:pt x="32643" y="202"/>
                    </a:lnTo>
                    <a:lnTo>
                      <a:pt x="32491" y="152"/>
                    </a:lnTo>
                    <a:lnTo>
                      <a:pt x="32339" y="114"/>
                    </a:lnTo>
                    <a:lnTo>
                      <a:pt x="32175" y="76"/>
                    </a:lnTo>
                    <a:lnTo>
                      <a:pt x="32023" y="38"/>
                    </a:lnTo>
                    <a:lnTo>
                      <a:pt x="31859" y="25"/>
                    </a:lnTo>
                    <a:lnTo>
                      <a:pt x="31695" y="13"/>
                    </a:lnTo>
                    <a:lnTo>
                      <a:pt x="3151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9"/>
              <p:cNvSpPr/>
              <p:nvPr/>
            </p:nvSpPr>
            <p:spPr>
              <a:xfrm>
                <a:off x="1003345" y="2574298"/>
                <a:ext cx="335817" cy="457380"/>
              </a:xfrm>
              <a:custGeom>
                <a:rect b="b" l="l" r="r" t="t"/>
                <a:pathLst>
                  <a:path extrusionOk="0" h="37625" w="27625">
                    <a:moveTo>
                      <a:pt x="2946" y="1"/>
                    </a:moveTo>
                    <a:lnTo>
                      <a:pt x="2744" y="13"/>
                    </a:lnTo>
                    <a:lnTo>
                      <a:pt x="2541" y="38"/>
                    </a:lnTo>
                    <a:lnTo>
                      <a:pt x="2339" y="64"/>
                    </a:lnTo>
                    <a:lnTo>
                      <a:pt x="2149" y="114"/>
                    </a:lnTo>
                    <a:lnTo>
                      <a:pt x="1947" y="178"/>
                    </a:lnTo>
                    <a:lnTo>
                      <a:pt x="1758" y="253"/>
                    </a:lnTo>
                    <a:lnTo>
                      <a:pt x="1581" y="355"/>
                    </a:lnTo>
                    <a:lnTo>
                      <a:pt x="1391" y="456"/>
                    </a:lnTo>
                    <a:lnTo>
                      <a:pt x="1214" y="569"/>
                    </a:lnTo>
                    <a:lnTo>
                      <a:pt x="1037" y="709"/>
                    </a:lnTo>
                    <a:lnTo>
                      <a:pt x="873" y="848"/>
                    </a:lnTo>
                    <a:lnTo>
                      <a:pt x="708" y="999"/>
                    </a:lnTo>
                    <a:lnTo>
                      <a:pt x="557" y="1176"/>
                    </a:lnTo>
                    <a:lnTo>
                      <a:pt x="405" y="1353"/>
                    </a:lnTo>
                    <a:lnTo>
                      <a:pt x="266" y="1556"/>
                    </a:lnTo>
                    <a:lnTo>
                      <a:pt x="127" y="1758"/>
                    </a:lnTo>
                    <a:lnTo>
                      <a:pt x="0" y="1973"/>
                    </a:lnTo>
                    <a:lnTo>
                      <a:pt x="63" y="6183"/>
                    </a:lnTo>
                    <a:lnTo>
                      <a:pt x="152" y="10519"/>
                    </a:lnTo>
                    <a:lnTo>
                      <a:pt x="253" y="15551"/>
                    </a:lnTo>
                    <a:lnTo>
                      <a:pt x="380" y="20646"/>
                    </a:lnTo>
                    <a:lnTo>
                      <a:pt x="443" y="23023"/>
                    </a:lnTo>
                    <a:lnTo>
                      <a:pt x="506" y="25197"/>
                    </a:lnTo>
                    <a:lnTo>
                      <a:pt x="569" y="27093"/>
                    </a:lnTo>
                    <a:lnTo>
                      <a:pt x="645" y="28623"/>
                    </a:lnTo>
                    <a:lnTo>
                      <a:pt x="708" y="29710"/>
                    </a:lnTo>
                    <a:lnTo>
                      <a:pt x="734" y="30064"/>
                    </a:lnTo>
                    <a:lnTo>
                      <a:pt x="771" y="30279"/>
                    </a:lnTo>
                    <a:lnTo>
                      <a:pt x="809" y="30355"/>
                    </a:lnTo>
                    <a:lnTo>
                      <a:pt x="873" y="30444"/>
                    </a:lnTo>
                    <a:lnTo>
                      <a:pt x="961" y="30520"/>
                    </a:lnTo>
                    <a:lnTo>
                      <a:pt x="1088" y="30621"/>
                    </a:lnTo>
                    <a:lnTo>
                      <a:pt x="1239" y="30722"/>
                    </a:lnTo>
                    <a:lnTo>
                      <a:pt x="1416" y="30823"/>
                    </a:lnTo>
                    <a:lnTo>
                      <a:pt x="1859" y="31038"/>
                    </a:lnTo>
                    <a:lnTo>
                      <a:pt x="2390" y="31278"/>
                    </a:lnTo>
                    <a:lnTo>
                      <a:pt x="3009" y="31531"/>
                    </a:lnTo>
                    <a:lnTo>
                      <a:pt x="3717" y="31797"/>
                    </a:lnTo>
                    <a:lnTo>
                      <a:pt x="4488" y="32087"/>
                    </a:lnTo>
                    <a:lnTo>
                      <a:pt x="5323" y="32378"/>
                    </a:lnTo>
                    <a:lnTo>
                      <a:pt x="6220" y="32669"/>
                    </a:lnTo>
                    <a:lnTo>
                      <a:pt x="7169" y="32972"/>
                    </a:lnTo>
                    <a:lnTo>
                      <a:pt x="8155" y="33288"/>
                    </a:lnTo>
                    <a:lnTo>
                      <a:pt x="10215" y="33908"/>
                    </a:lnTo>
                    <a:lnTo>
                      <a:pt x="12327" y="34540"/>
                    </a:lnTo>
                    <a:lnTo>
                      <a:pt x="14438" y="35134"/>
                    </a:lnTo>
                    <a:lnTo>
                      <a:pt x="16486" y="35703"/>
                    </a:lnTo>
                    <a:lnTo>
                      <a:pt x="18395" y="36234"/>
                    </a:lnTo>
                    <a:lnTo>
                      <a:pt x="20102" y="36689"/>
                    </a:lnTo>
                    <a:lnTo>
                      <a:pt x="22656" y="37372"/>
                    </a:lnTo>
                    <a:lnTo>
                      <a:pt x="23629" y="37625"/>
                    </a:lnTo>
                    <a:lnTo>
                      <a:pt x="27624" y="32467"/>
                    </a:lnTo>
                    <a:lnTo>
                      <a:pt x="8698" y="25450"/>
                    </a:lnTo>
                    <a:lnTo>
                      <a:pt x="8673" y="24527"/>
                    </a:lnTo>
                    <a:lnTo>
                      <a:pt x="8585" y="22100"/>
                    </a:lnTo>
                    <a:lnTo>
                      <a:pt x="8521" y="20456"/>
                    </a:lnTo>
                    <a:lnTo>
                      <a:pt x="8433" y="18610"/>
                    </a:lnTo>
                    <a:lnTo>
                      <a:pt x="8319" y="16613"/>
                    </a:lnTo>
                    <a:lnTo>
                      <a:pt x="8180" y="14527"/>
                    </a:lnTo>
                    <a:lnTo>
                      <a:pt x="8028" y="12415"/>
                    </a:lnTo>
                    <a:lnTo>
                      <a:pt x="7940" y="11366"/>
                    </a:lnTo>
                    <a:lnTo>
                      <a:pt x="7839" y="10329"/>
                    </a:lnTo>
                    <a:lnTo>
                      <a:pt x="7737" y="9318"/>
                    </a:lnTo>
                    <a:lnTo>
                      <a:pt x="7624" y="8345"/>
                    </a:lnTo>
                    <a:lnTo>
                      <a:pt x="7510" y="7396"/>
                    </a:lnTo>
                    <a:lnTo>
                      <a:pt x="7383" y="6499"/>
                    </a:lnTo>
                    <a:lnTo>
                      <a:pt x="7244" y="5639"/>
                    </a:lnTo>
                    <a:lnTo>
                      <a:pt x="7105" y="4855"/>
                    </a:lnTo>
                    <a:lnTo>
                      <a:pt x="6954" y="4122"/>
                    </a:lnTo>
                    <a:lnTo>
                      <a:pt x="6802" y="3465"/>
                    </a:lnTo>
                    <a:lnTo>
                      <a:pt x="6713" y="3174"/>
                    </a:lnTo>
                    <a:lnTo>
                      <a:pt x="6625" y="2896"/>
                    </a:lnTo>
                    <a:lnTo>
                      <a:pt x="6549" y="2643"/>
                    </a:lnTo>
                    <a:lnTo>
                      <a:pt x="6448" y="2415"/>
                    </a:lnTo>
                    <a:lnTo>
                      <a:pt x="6359" y="2200"/>
                    </a:lnTo>
                    <a:lnTo>
                      <a:pt x="6271" y="2023"/>
                    </a:lnTo>
                    <a:lnTo>
                      <a:pt x="6170" y="1859"/>
                    </a:lnTo>
                    <a:lnTo>
                      <a:pt x="6069" y="1733"/>
                    </a:lnTo>
                    <a:lnTo>
                      <a:pt x="5879" y="1505"/>
                    </a:lnTo>
                    <a:lnTo>
                      <a:pt x="5664" y="1290"/>
                    </a:lnTo>
                    <a:lnTo>
                      <a:pt x="5462" y="1100"/>
                    </a:lnTo>
                    <a:lnTo>
                      <a:pt x="5260" y="923"/>
                    </a:lnTo>
                    <a:lnTo>
                      <a:pt x="5045" y="759"/>
                    </a:lnTo>
                    <a:lnTo>
                      <a:pt x="4842" y="620"/>
                    </a:lnTo>
                    <a:lnTo>
                      <a:pt x="4627" y="494"/>
                    </a:lnTo>
                    <a:lnTo>
                      <a:pt x="4412" y="380"/>
                    </a:lnTo>
                    <a:lnTo>
                      <a:pt x="4210" y="279"/>
                    </a:lnTo>
                    <a:lnTo>
                      <a:pt x="3995" y="190"/>
                    </a:lnTo>
                    <a:lnTo>
                      <a:pt x="3780" y="127"/>
                    </a:lnTo>
                    <a:lnTo>
                      <a:pt x="3565" y="76"/>
                    </a:lnTo>
                    <a:lnTo>
                      <a:pt x="3363" y="38"/>
                    </a:lnTo>
                    <a:lnTo>
                      <a:pt x="3148" y="13"/>
                    </a:lnTo>
                    <a:lnTo>
                      <a:pt x="294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9"/>
              <p:cNvSpPr/>
              <p:nvPr/>
            </p:nvSpPr>
            <p:spPr>
              <a:xfrm>
                <a:off x="1342530" y="3654870"/>
                <a:ext cx="136017" cy="80693"/>
              </a:xfrm>
              <a:custGeom>
                <a:rect b="b" l="l" r="r" t="t"/>
                <a:pathLst>
                  <a:path extrusionOk="0" h="6638" w="11189">
                    <a:moveTo>
                      <a:pt x="3464" y="0"/>
                    </a:moveTo>
                    <a:lnTo>
                      <a:pt x="3060" y="25"/>
                    </a:lnTo>
                    <a:lnTo>
                      <a:pt x="2668" y="76"/>
                    </a:lnTo>
                    <a:lnTo>
                      <a:pt x="2289" y="139"/>
                    </a:lnTo>
                    <a:lnTo>
                      <a:pt x="1935" y="215"/>
                    </a:lnTo>
                    <a:lnTo>
                      <a:pt x="1606" y="278"/>
                    </a:lnTo>
                    <a:lnTo>
                      <a:pt x="1328" y="354"/>
                    </a:lnTo>
                    <a:lnTo>
                      <a:pt x="923" y="481"/>
                    </a:lnTo>
                    <a:lnTo>
                      <a:pt x="771" y="519"/>
                    </a:lnTo>
                    <a:lnTo>
                      <a:pt x="0" y="5222"/>
                    </a:lnTo>
                    <a:lnTo>
                      <a:pt x="291" y="5259"/>
                    </a:lnTo>
                    <a:lnTo>
                      <a:pt x="620" y="5310"/>
                    </a:lnTo>
                    <a:lnTo>
                      <a:pt x="1037" y="5373"/>
                    </a:lnTo>
                    <a:lnTo>
                      <a:pt x="1530" y="5487"/>
                    </a:lnTo>
                    <a:lnTo>
                      <a:pt x="2061" y="5613"/>
                    </a:lnTo>
                    <a:lnTo>
                      <a:pt x="2326" y="5689"/>
                    </a:lnTo>
                    <a:lnTo>
                      <a:pt x="2605" y="5778"/>
                    </a:lnTo>
                    <a:lnTo>
                      <a:pt x="2883" y="5879"/>
                    </a:lnTo>
                    <a:lnTo>
                      <a:pt x="3161" y="5993"/>
                    </a:lnTo>
                    <a:lnTo>
                      <a:pt x="3313" y="6043"/>
                    </a:lnTo>
                    <a:lnTo>
                      <a:pt x="3490" y="6094"/>
                    </a:lnTo>
                    <a:lnTo>
                      <a:pt x="3932" y="6208"/>
                    </a:lnTo>
                    <a:lnTo>
                      <a:pt x="4463" y="6309"/>
                    </a:lnTo>
                    <a:lnTo>
                      <a:pt x="5057" y="6397"/>
                    </a:lnTo>
                    <a:lnTo>
                      <a:pt x="5715" y="6473"/>
                    </a:lnTo>
                    <a:lnTo>
                      <a:pt x="6410" y="6536"/>
                    </a:lnTo>
                    <a:lnTo>
                      <a:pt x="7105" y="6600"/>
                    </a:lnTo>
                    <a:lnTo>
                      <a:pt x="7813" y="6625"/>
                    </a:lnTo>
                    <a:lnTo>
                      <a:pt x="8496" y="6638"/>
                    </a:lnTo>
                    <a:lnTo>
                      <a:pt x="9141" y="6638"/>
                    </a:lnTo>
                    <a:lnTo>
                      <a:pt x="9735" y="6600"/>
                    </a:lnTo>
                    <a:lnTo>
                      <a:pt x="10000" y="6574"/>
                    </a:lnTo>
                    <a:lnTo>
                      <a:pt x="10241" y="6536"/>
                    </a:lnTo>
                    <a:lnTo>
                      <a:pt x="10468" y="6498"/>
                    </a:lnTo>
                    <a:lnTo>
                      <a:pt x="10658" y="6448"/>
                    </a:lnTo>
                    <a:lnTo>
                      <a:pt x="10835" y="6397"/>
                    </a:lnTo>
                    <a:lnTo>
                      <a:pt x="10974" y="6334"/>
                    </a:lnTo>
                    <a:lnTo>
                      <a:pt x="11075" y="6258"/>
                    </a:lnTo>
                    <a:lnTo>
                      <a:pt x="11126" y="6220"/>
                    </a:lnTo>
                    <a:lnTo>
                      <a:pt x="11151" y="6182"/>
                    </a:lnTo>
                    <a:lnTo>
                      <a:pt x="11176" y="6132"/>
                    </a:lnTo>
                    <a:lnTo>
                      <a:pt x="11189" y="6081"/>
                    </a:lnTo>
                    <a:lnTo>
                      <a:pt x="11189" y="6043"/>
                    </a:lnTo>
                    <a:lnTo>
                      <a:pt x="11189" y="5993"/>
                    </a:lnTo>
                    <a:lnTo>
                      <a:pt x="11151" y="5879"/>
                    </a:lnTo>
                    <a:lnTo>
                      <a:pt x="11075" y="5740"/>
                    </a:lnTo>
                    <a:lnTo>
                      <a:pt x="10987" y="5601"/>
                    </a:lnTo>
                    <a:lnTo>
                      <a:pt x="10873" y="5436"/>
                    </a:lnTo>
                    <a:lnTo>
                      <a:pt x="10734" y="5259"/>
                    </a:lnTo>
                    <a:lnTo>
                      <a:pt x="10569" y="5070"/>
                    </a:lnTo>
                    <a:lnTo>
                      <a:pt x="10203" y="4665"/>
                    </a:lnTo>
                    <a:lnTo>
                      <a:pt x="9773" y="4223"/>
                    </a:lnTo>
                    <a:lnTo>
                      <a:pt x="9305" y="3768"/>
                    </a:lnTo>
                    <a:lnTo>
                      <a:pt x="8812" y="3300"/>
                    </a:lnTo>
                    <a:lnTo>
                      <a:pt x="8306" y="2845"/>
                    </a:lnTo>
                    <a:lnTo>
                      <a:pt x="7308" y="1960"/>
                    </a:lnTo>
                    <a:lnTo>
                      <a:pt x="6448" y="1227"/>
                    </a:lnTo>
                    <a:lnTo>
                      <a:pt x="5613" y="519"/>
                    </a:lnTo>
                    <a:lnTo>
                      <a:pt x="5474" y="417"/>
                    </a:lnTo>
                    <a:lnTo>
                      <a:pt x="5323" y="329"/>
                    </a:lnTo>
                    <a:lnTo>
                      <a:pt x="5171" y="253"/>
                    </a:lnTo>
                    <a:lnTo>
                      <a:pt x="5007" y="177"/>
                    </a:lnTo>
                    <a:lnTo>
                      <a:pt x="4830" y="127"/>
                    </a:lnTo>
                    <a:lnTo>
                      <a:pt x="4640" y="76"/>
                    </a:lnTo>
                    <a:lnTo>
                      <a:pt x="4450" y="51"/>
                    </a:lnTo>
                    <a:lnTo>
                      <a:pt x="4261" y="25"/>
                    </a:lnTo>
                    <a:lnTo>
                      <a:pt x="4071" y="0"/>
                    </a:lnTo>
                    <a:close/>
                  </a:path>
                </a:pathLst>
              </a:custGeom>
              <a:solidFill>
                <a:srgbClr val="5E3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9"/>
              <p:cNvSpPr/>
              <p:nvPr/>
            </p:nvSpPr>
            <p:spPr>
              <a:xfrm>
                <a:off x="1338372" y="3684215"/>
                <a:ext cx="228696" cy="112057"/>
              </a:xfrm>
              <a:custGeom>
                <a:rect b="b" l="l" r="r" t="t"/>
                <a:pathLst>
                  <a:path extrusionOk="0" h="9218" w="18813">
                    <a:moveTo>
                      <a:pt x="797" y="1"/>
                    </a:moveTo>
                    <a:lnTo>
                      <a:pt x="342" y="899"/>
                    </a:lnTo>
                    <a:lnTo>
                      <a:pt x="317" y="974"/>
                    </a:lnTo>
                    <a:lnTo>
                      <a:pt x="241" y="1177"/>
                    </a:lnTo>
                    <a:lnTo>
                      <a:pt x="191" y="1341"/>
                    </a:lnTo>
                    <a:lnTo>
                      <a:pt x="140" y="1531"/>
                    </a:lnTo>
                    <a:lnTo>
                      <a:pt x="102" y="1758"/>
                    </a:lnTo>
                    <a:lnTo>
                      <a:pt x="51" y="2011"/>
                    </a:lnTo>
                    <a:lnTo>
                      <a:pt x="26" y="2314"/>
                    </a:lnTo>
                    <a:lnTo>
                      <a:pt x="14" y="2643"/>
                    </a:lnTo>
                    <a:lnTo>
                      <a:pt x="1" y="3010"/>
                    </a:lnTo>
                    <a:lnTo>
                      <a:pt x="26" y="3402"/>
                    </a:lnTo>
                    <a:lnTo>
                      <a:pt x="64" y="3844"/>
                    </a:lnTo>
                    <a:lnTo>
                      <a:pt x="127" y="4312"/>
                    </a:lnTo>
                    <a:lnTo>
                      <a:pt x="216" y="4818"/>
                    </a:lnTo>
                    <a:lnTo>
                      <a:pt x="342" y="5361"/>
                    </a:lnTo>
                    <a:lnTo>
                      <a:pt x="494" y="5905"/>
                    </a:lnTo>
                    <a:lnTo>
                      <a:pt x="633" y="6385"/>
                    </a:lnTo>
                    <a:lnTo>
                      <a:pt x="759" y="6828"/>
                    </a:lnTo>
                    <a:lnTo>
                      <a:pt x="898" y="7220"/>
                    </a:lnTo>
                    <a:lnTo>
                      <a:pt x="1025" y="7574"/>
                    </a:lnTo>
                    <a:lnTo>
                      <a:pt x="1139" y="7890"/>
                    </a:lnTo>
                    <a:lnTo>
                      <a:pt x="1354" y="8408"/>
                    </a:lnTo>
                    <a:lnTo>
                      <a:pt x="1543" y="8775"/>
                    </a:lnTo>
                    <a:lnTo>
                      <a:pt x="1682" y="9028"/>
                    </a:lnTo>
                    <a:lnTo>
                      <a:pt x="1771" y="9167"/>
                    </a:lnTo>
                    <a:lnTo>
                      <a:pt x="1796" y="9205"/>
                    </a:lnTo>
                    <a:lnTo>
                      <a:pt x="2972" y="8952"/>
                    </a:lnTo>
                    <a:lnTo>
                      <a:pt x="2972" y="5627"/>
                    </a:lnTo>
                    <a:lnTo>
                      <a:pt x="3326" y="5842"/>
                    </a:lnTo>
                    <a:lnTo>
                      <a:pt x="3718" y="6082"/>
                    </a:lnTo>
                    <a:lnTo>
                      <a:pt x="4186" y="6385"/>
                    </a:lnTo>
                    <a:lnTo>
                      <a:pt x="4679" y="6752"/>
                    </a:lnTo>
                    <a:lnTo>
                      <a:pt x="4931" y="6942"/>
                    </a:lnTo>
                    <a:lnTo>
                      <a:pt x="5172" y="7131"/>
                    </a:lnTo>
                    <a:lnTo>
                      <a:pt x="5399" y="7334"/>
                    </a:lnTo>
                    <a:lnTo>
                      <a:pt x="5602" y="7536"/>
                    </a:lnTo>
                    <a:lnTo>
                      <a:pt x="5791" y="7726"/>
                    </a:lnTo>
                    <a:lnTo>
                      <a:pt x="5943" y="7928"/>
                    </a:lnTo>
                    <a:lnTo>
                      <a:pt x="6019" y="8016"/>
                    </a:lnTo>
                    <a:lnTo>
                      <a:pt x="6107" y="8105"/>
                    </a:lnTo>
                    <a:lnTo>
                      <a:pt x="6208" y="8193"/>
                    </a:lnTo>
                    <a:lnTo>
                      <a:pt x="6322" y="8282"/>
                    </a:lnTo>
                    <a:lnTo>
                      <a:pt x="6461" y="8358"/>
                    </a:lnTo>
                    <a:lnTo>
                      <a:pt x="6600" y="8433"/>
                    </a:lnTo>
                    <a:lnTo>
                      <a:pt x="6752" y="8497"/>
                    </a:lnTo>
                    <a:lnTo>
                      <a:pt x="6916" y="8573"/>
                    </a:lnTo>
                    <a:lnTo>
                      <a:pt x="7283" y="8699"/>
                    </a:lnTo>
                    <a:lnTo>
                      <a:pt x="7675" y="8800"/>
                    </a:lnTo>
                    <a:lnTo>
                      <a:pt x="8092" y="8901"/>
                    </a:lnTo>
                    <a:lnTo>
                      <a:pt x="8535" y="8977"/>
                    </a:lnTo>
                    <a:lnTo>
                      <a:pt x="8990" y="9053"/>
                    </a:lnTo>
                    <a:lnTo>
                      <a:pt x="9457" y="9104"/>
                    </a:lnTo>
                    <a:lnTo>
                      <a:pt x="9925" y="9154"/>
                    </a:lnTo>
                    <a:lnTo>
                      <a:pt x="10393" y="9192"/>
                    </a:lnTo>
                    <a:lnTo>
                      <a:pt x="10848" y="9205"/>
                    </a:lnTo>
                    <a:lnTo>
                      <a:pt x="11303" y="9217"/>
                    </a:lnTo>
                    <a:lnTo>
                      <a:pt x="11720" y="9217"/>
                    </a:lnTo>
                    <a:lnTo>
                      <a:pt x="12125" y="9205"/>
                    </a:lnTo>
                    <a:lnTo>
                      <a:pt x="12934" y="9179"/>
                    </a:lnTo>
                    <a:lnTo>
                      <a:pt x="13819" y="9154"/>
                    </a:lnTo>
                    <a:lnTo>
                      <a:pt x="14742" y="9116"/>
                    </a:lnTo>
                    <a:lnTo>
                      <a:pt x="15197" y="9091"/>
                    </a:lnTo>
                    <a:lnTo>
                      <a:pt x="15652" y="9053"/>
                    </a:lnTo>
                    <a:lnTo>
                      <a:pt x="16107" y="9015"/>
                    </a:lnTo>
                    <a:lnTo>
                      <a:pt x="16537" y="8952"/>
                    </a:lnTo>
                    <a:lnTo>
                      <a:pt x="16954" y="8889"/>
                    </a:lnTo>
                    <a:lnTo>
                      <a:pt x="17346" y="8800"/>
                    </a:lnTo>
                    <a:lnTo>
                      <a:pt x="17713" y="8699"/>
                    </a:lnTo>
                    <a:lnTo>
                      <a:pt x="18042" y="8573"/>
                    </a:lnTo>
                    <a:lnTo>
                      <a:pt x="18206" y="8509"/>
                    </a:lnTo>
                    <a:lnTo>
                      <a:pt x="18345" y="8433"/>
                    </a:lnTo>
                    <a:lnTo>
                      <a:pt x="18484" y="8358"/>
                    </a:lnTo>
                    <a:lnTo>
                      <a:pt x="18611" y="8269"/>
                    </a:lnTo>
                    <a:lnTo>
                      <a:pt x="18661" y="8219"/>
                    </a:lnTo>
                    <a:lnTo>
                      <a:pt x="18712" y="8181"/>
                    </a:lnTo>
                    <a:lnTo>
                      <a:pt x="18750" y="8130"/>
                    </a:lnTo>
                    <a:lnTo>
                      <a:pt x="18775" y="8079"/>
                    </a:lnTo>
                    <a:lnTo>
                      <a:pt x="18800" y="8016"/>
                    </a:lnTo>
                    <a:lnTo>
                      <a:pt x="18813" y="7966"/>
                    </a:lnTo>
                    <a:lnTo>
                      <a:pt x="18813" y="7915"/>
                    </a:lnTo>
                    <a:lnTo>
                      <a:pt x="18813" y="7852"/>
                    </a:lnTo>
                    <a:lnTo>
                      <a:pt x="18788" y="7726"/>
                    </a:lnTo>
                    <a:lnTo>
                      <a:pt x="18737" y="7599"/>
                    </a:lnTo>
                    <a:lnTo>
                      <a:pt x="18661" y="7473"/>
                    </a:lnTo>
                    <a:lnTo>
                      <a:pt x="18547" y="7334"/>
                    </a:lnTo>
                    <a:lnTo>
                      <a:pt x="18421" y="7195"/>
                    </a:lnTo>
                    <a:lnTo>
                      <a:pt x="18269" y="7043"/>
                    </a:lnTo>
                    <a:lnTo>
                      <a:pt x="18105" y="6904"/>
                    </a:lnTo>
                    <a:lnTo>
                      <a:pt x="17915" y="6752"/>
                    </a:lnTo>
                    <a:lnTo>
                      <a:pt x="17726" y="6600"/>
                    </a:lnTo>
                    <a:lnTo>
                      <a:pt x="17511" y="6449"/>
                    </a:lnTo>
                    <a:lnTo>
                      <a:pt x="17043" y="6145"/>
                    </a:lnTo>
                    <a:lnTo>
                      <a:pt x="16537" y="5842"/>
                    </a:lnTo>
                    <a:lnTo>
                      <a:pt x="16019" y="5551"/>
                    </a:lnTo>
                    <a:lnTo>
                      <a:pt x="15501" y="5260"/>
                    </a:lnTo>
                    <a:lnTo>
                      <a:pt x="14970" y="5007"/>
                    </a:lnTo>
                    <a:lnTo>
                      <a:pt x="14477" y="4767"/>
                    </a:lnTo>
                    <a:lnTo>
                      <a:pt x="14009" y="4552"/>
                    </a:lnTo>
                    <a:lnTo>
                      <a:pt x="13592" y="4375"/>
                    </a:lnTo>
                    <a:lnTo>
                      <a:pt x="13238" y="4224"/>
                    </a:lnTo>
                    <a:lnTo>
                      <a:pt x="12934" y="4110"/>
                    </a:lnTo>
                    <a:lnTo>
                      <a:pt x="12656" y="3983"/>
                    </a:lnTo>
                    <a:lnTo>
                      <a:pt x="12416" y="3870"/>
                    </a:lnTo>
                    <a:lnTo>
                      <a:pt x="12188" y="3756"/>
                    </a:lnTo>
                    <a:lnTo>
                      <a:pt x="11999" y="3642"/>
                    </a:lnTo>
                    <a:lnTo>
                      <a:pt x="11834" y="3541"/>
                    </a:lnTo>
                    <a:lnTo>
                      <a:pt x="11569" y="3351"/>
                    </a:lnTo>
                    <a:lnTo>
                      <a:pt x="11379" y="3199"/>
                    </a:lnTo>
                    <a:lnTo>
                      <a:pt x="11265" y="3086"/>
                    </a:lnTo>
                    <a:lnTo>
                      <a:pt x="11202" y="3010"/>
                    </a:lnTo>
                    <a:lnTo>
                      <a:pt x="11177" y="2985"/>
                    </a:lnTo>
                    <a:lnTo>
                      <a:pt x="11050" y="2997"/>
                    </a:lnTo>
                    <a:lnTo>
                      <a:pt x="10658" y="3060"/>
                    </a:lnTo>
                    <a:lnTo>
                      <a:pt x="10064" y="3124"/>
                    </a:lnTo>
                    <a:lnTo>
                      <a:pt x="9698" y="3162"/>
                    </a:lnTo>
                    <a:lnTo>
                      <a:pt x="9280" y="3174"/>
                    </a:lnTo>
                    <a:lnTo>
                      <a:pt x="8838" y="3199"/>
                    </a:lnTo>
                    <a:lnTo>
                      <a:pt x="8345" y="3199"/>
                    </a:lnTo>
                    <a:lnTo>
                      <a:pt x="7839" y="3187"/>
                    </a:lnTo>
                    <a:lnTo>
                      <a:pt x="7296" y="3162"/>
                    </a:lnTo>
                    <a:lnTo>
                      <a:pt x="6727" y="3111"/>
                    </a:lnTo>
                    <a:lnTo>
                      <a:pt x="6158" y="3035"/>
                    </a:lnTo>
                    <a:lnTo>
                      <a:pt x="5564" y="2934"/>
                    </a:lnTo>
                    <a:lnTo>
                      <a:pt x="4957" y="2808"/>
                    </a:lnTo>
                    <a:lnTo>
                      <a:pt x="4653" y="2732"/>
                    </a:lnTo>
                    <a:lnTo>
                      <a:pt x="4375" y="2643"/>
                    </a:lnTo>
                    <a:lnTo>
                      <a:pt x="4097" y="2555"/>
                    </a:lnTo>
                    <a:lnTo>
                      <a:pt x="3844" y="2466"/>
                    </a:lnTo>
                    <a:lnTo>
                      <a:pt x="3604" y="2365"/>
                    </a:lnTo>
                    <a:lnTo>
                      <a:pt x="3364" y="2264"/>
                    </a:lnTo>
                    <a:lnTo>
                      <a:pt x="3149" y="2150"/>
                    </a:lnTo>
                    <a:lnTo>
                      <a:pt x="2934" y="2049"/>
                    </a:lnTo>
                    <a:lnTo>
                      <a:pt x="2744" y="1935"/>
                    </a:lnTo>
                    <a:lnTo>
                      <a:pt x="2555" y="1821"/>
                    </a:lnTo>
                    <a:lnTo>
                      <a:pt x="2213" y="1581"/>
                    </a:lnTo>
                    <a:lnTo>
                      <a:pt x="1923" y="1354"/>
                    </a:lnTo>
                    <a:lnTo>
                      <a:pt x="1657" y="1113"/>
                    </a:lnTo>
                    <a:lnTo>
                      <a:pt x="1442" y="899"/>
                    </a:lnTo>
                    <a:lnTo>
                      <a:pt x="1265" y="684"/>
                    </a:lnTo>
                    <a:lnTo>
                      <a:pt x="1113" y="507"/>
                    </a:lnTo>
                    <a:lnTo>
                      <a:pt x="1000" y="342"/>
                    </a:lnTo>
                    <a:lnTo>
                      <a:pt x="911" y="203"/>
                    </a:lnTo>
                    <a:lnTo>
                      <a:pt x="848" y="89"/>
                    </a:lnTo>
                    <a:lnTo>
                      <a:pt x="79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9"/>
              <p:cNvSpPr/>
              <p:nvPr/>
            </p:nvSpPr>
            <p:spPr>
              <a:xfrm>
                <a:off x="1158569" y="3042728"/>
                <a:ext cx="284323" cy="640126"/>
              </a:xfrm>
              <a:custGeom>
                <a:rect b="b" l="l" r="r" t="t"/>
                <a:pathLst>
                  <a:path extrusionOk="0" h="52658" w="23389">
                    <a:moveTo>
                      <a:pt x="1922" y="1"/>
                    </a:moveTo>
                    <a:lnTo>
                      <a:pt x="0" y="11303"/>
                    </a:lnTo>
                    <a:lnTo>
                      <a:pt x="13363" y="15298"/>
                    </a:lnTo>
                    <a:lnTo>
                      <a:pt x="13376" y="15374"/>
                    </a:lnTo>
                    <a:lnTo>
                      <a:pt x="13414" y="15640"/>
                    </a:lnTo>
                    <a:lnTo>
                      <a:pt x="13464" y="16158"/>
                    </a:lnTo>
                    <a:lnTo>
                      <a:pt x="13490" y="16537"/>
                    </a:lnTo>
                    <a:lnTo>
                      <a:pt x="13502" y="16993"/>
                    </a:lnTo>
                    <a:lnTo>
                      <a:pt x="13515" y="17549"/>
                    </a:lnTo>
                    <a:lnTo>
                      <a:pt x="13515" y="18206"/>
                    </a:lnTo>
                    <a:lnTo>
                      <a:pt x="13502" y="18965"/>
                    </a:lnTo>
                    <a:lnTo>
                      <a:pt x="13477" y="19850"/>
                    </a:lnTo>
                    <a:lnTo>
                      <a:pt x="13452" y="20861"/>
                    </a:lnTo>
                    <a:lnTo>
                      <a:pt x="13389" y="21999"/>
                    </a:lnTo>
                    <a:lnTo>
                      <a:pt x="13325" y="23276"/>
                    </a:lnTo>
                    <a:lnTo>
                      <a:pt x="13237" y="24704"/>
                    </a:lnTo>
                    <a:lnTo>
                      <a:pt x="13186" y="25602"/>
                    </a:lnTo>
                    <a:lnTo>
                      <a:pt x="13161" y="26550"/>
                    </a:lnTo>
                    <a:lnTo>
                      <a:pt x="13148" y="27536"/>
                    </a:lnTo>
                    <a:lnTo>
                      <a:pt x="13161" y="28560"/>
                    </a:lnTo>
                    <a:lnTo>
                      <a:pt x="13186" y="29610"/>
                    </a:lnTo>
                    <a:lnTo>
                      <a:pt x="13237" y="30697"/>
                    </a:lnTo>
                    <a:lnTo>
                      <a:pt x="13287" y="31784"/>
                    </a:lnTo>
                    <a:lnTo>
                      <a:pt x="13363" y="32897"/>
                    </a:lnTo>
                    <a:lnTo>
                      <a:pt x="13452" y="34022"/>
                    </a:lnTo>
                    <a:lnTo>
                      <a:pt x="13540" y="35160"/>
                    </a:lnTo>
                    <a:lnTo>
                      <a:pt x="13641" y="36285"/>
                    </a:lnTo>
                    <a:lnTo>
                      <a:pt x="13755" y="37410"/>
                    </a:lnTo>
                    <a:lnTo>
                      <a:pt x="14008" y="39635"/>
                    </a:lnTo>
                    <a:lnTo>
                      <a:pt x="14274" y="41797"/>
                    </a:lnTo>
                    <a:lnTo>
                      <a:pt x="14539" y="43833"/>
                    </a:lnTo>
                    <a:lnTo>
                      <a:pt x="14805" y="45729"/>
                    </a:lnTo>
                    <a:lnTo>
                      <a:pt x="15057" y="47436"/>
                    </a:lnTo>
                    <a:lnTo>
                      <a:pt x="15298" y="48928"/>
                    </a:lnTo>
                    <a:lnTo>
                      <a:pt x="15639" y="51064"/>
                    </a:lnTo>
                    <a:lnTo>
                      <a:pt x="15778" y="51848"/>
                    </a:lnTo>
                    <a:lnTo>
                      <a:pt x="15993" y="51911"/>
                    </a:lnTo>
                    <a:lnTo>
                      <a:pt x="16549" y="52076"/>
                    </a:lnTo>
                    <a:lnTo>
                      <a:pt x="17333" y="52278"/>
                    </a:lnTo>
                    <a:lnTo>
                      <a:pt x="17776" y="52379"/>
                    </a:lnTo>
                    <a:lnTo>
                      <a:pt x="18231" y="52480"/>
                    </a:lnTo>
                    <a:lnTo>
                      <a:pt x="18686" y="52556"/>
                    </a:lnTo>
                    <a:lnTo>
                      <a:pt x="19141" y="52619"/>
                    </a:lnTo>
                    <a:lnTo>
                      <a:pt x="19558" y="52644"/>
                    </a:lnTo>
                    <a:lnTo>
                      <a:pt x="19748" y="52657"/>
                    </a:lnTo>
                    <a:lnTo>
                      <a:pt x="19937" y="52644"/>
                    </a:lnTo>
                    <a:lnTo>
                      <a:pt x="20102" y="52632"/>
                    </a:lnTo>
                    <a:lnTo>
                      <a:pt x="20253" y="52607"/>
                    </a:lnTo>
                    <a:lnTo>
                      <a:pt x="20393" y="52569"/>
                    </a:lnTo>
                    <a:lnTo>
                      <a:pt x="20506" y="52518"/>
                    </a:lnTo>
                    <a:lnTo>
                      <a:pt x="20595" y="52455"/>
                    </a:lnTo>
                    <a:lnTo>
                      <a:pt x="20671" y="52379"/>
                    </a:lnTo>
                    <a:lnTo>
                      <a:pt x="20709" y="52290"/>
                    </a:lnTo>
                    <a:lnTo>
                      <a:pt x="20734" y="52177"/>
                    </a:lnTo>
                    <a:lnTo>
                      <a:pt x="20873" y="49787"/>
                    </a:lnTo>
                    <a:lnTo>
                      <a:pt x="21025" y="47474"/>
                    </a:lnTo>
                    <a:lnTo>
                      <a:pt x="21189" y="45236"/>
                    </a:lnTo>
                    <a:lnTo>
                      <a:pt x="21366" y="43087"/>
                    </a:lnTo>
                    <a:lnTo>
                      <a:pt x="21556" y="41013"/>
                    </a:lnTo>
                    <a:lnTo>
                      <a:pt x="21745" y="39028"/>
                    </a:lnTo>
                    <a:lnTo>
                      <a:pt x="21948" y="37107"/>
                    </a:lnTo>
                    <a:lnTo>
                      <a:pt x="22137" y="35248"/>
                    </a:lnTo>
                    <a:lnTo>
                      <a:pt x="22516" y="31759"/>
                    </a:lnTo>
                    <a:lnTo>
                      <a:pt x="22845" y="28535"/>
                    </a:lnTo>
                    <a:lnTo>
                      <a:pt x="22997" y="27018"/>
                    </a:lnTo>
                    <a:lnTo>
                      <a:pt x="23123" y="25564"/>
                    </a:lnTo>
                    <a:lnTo>
                      <a:pt x="23224" y="24161"/>
                    </a:lnTo>
                    <a:lnTo>
                      <a:pt x="23313" y="22821"/>
                    </a:lnTo>
                    <a:lnTo>
                      <a:pt x="23363" y="21531"/>
                    </a:lnTo>
                    <a:lnTo>
                      <a:pt x="23376" y="20899"/>
                    </a:lnTo>
                    <a:lnTo>
                      <a:pt x="23389" y="20292"/>
                    </a:lnTo>
                    <a:lnTo>
                      <a:pt x="23389" y="19685"/>
                    </a:lnTo>
                    <a:lnTo>
                      <a:pt x="23376" y="19104"/>
                    </a:lnTo>
                    <a:lnTo>
                      <a:pt x="23363" y="18522"/>
                    </a:lnTo>
                    <a:lnTo>
                      <a:pt x="23338" y="17966"/>
                    </a:lnTo>
                    <a:lnTo>
                      <a:pt x="23300" y="17410"/>
                    </a:lnTo>
                    <a:lnTo>
                      <a:pt x="23250" y="16866"/>
                    </a:lnTo>
                    <a:lnTo>
                      <a:pt x="23199" y="16348"/>
                    </a:lnTo>
                    <a:lnTo>
                      <a:pt x="23123" y="15817"/>
                    </a:lnTo>
                    <a:lnTo>
                      <a:pt x="23047" y="15311"/>
                    </a:lnTo>
                    <a:lnTo>
                      <a:pt x="22959" y="14818"/>
                    </a:lnTo>
                    <a:lnTo>
                      <a:pt x="22845" y="14325"/>
                    </a:lnTo>
                    <a:lnTo>
                      <a:pt x="22731" y="13845"/>
                    </a:lnTo>
                    <a:lnTo>
                      <a:pt x="22605" y="13377"/>
                    </a:lnTo>
                    <a:lnTo>
                      <a:pt x="22466" y="12922"/>
                    </a:lnTo>
                    <a:lnTo>
                      <a:pt x="22314" y="12467"/>
                    </a:lnTo>
                    <a:lnTo>
                      <a:pt x="22137" y="12024"/>
                    </a:lnTo>
                    <a:lnTo>
                      <a:pt x="21960" y="11594"/>
                    </a:lnTo>
                    <a:lnTo>
                      <a:pt x="21758" y="11177"/>
                    </a:lnTo>
                    <a:lnTo>
                      <a:pt x="21543" y="10760"/>
                    </a:lnTo>
                    <a:lnTo>
                      <a:pt x="21315" y="10343"/>
                    </a:lnTo>
                    <a:lnTo>
                      <a:pt x="21075" y="9951"/>
                    </a:lnTo>
                    <a:lnTo>
                      <a:pt x="20810" y="9546"/>
                    </a:lnTo>
                    <a:lnTo>
                      <a:pt x="20544" y="9167"/>
                    </a:lnTo>
                    <a:lnTo>
                      <a:pt x="20241" y="8788"/>
                    </a:lnTo>
                    <a:lnTo>
                      <a:pt x="19937" y="8408"/>
                    </a:lnTo>
                    <a:lnTo>
                      <a:pt x="19609" y="8042"/>
                    </a:lnTo>
                    <a:lnTo>
                      <a:pt x="19267" y="7688"/>
                    </a:lnTo>
                    <a:lnTo>
                      <a:pt x="18901" y="7321"/>
                    </a:lnTo>
                    <a:lnTo>
                      <a:pt x="18736" y="7169"/>
                    </a:lnTo>
                    <a:lnTo>
                      <a:pt x="18547" y="7018"/>
                    </a:lnTo>
                    <a:lnTo>
                      <a:pt x="18142" y="6702"/>
                    </a:lnTo>
                    <a:lnTo>
                      <a:pt x="17687" y="6398"/>
                    </a:lnTo>
                    <a:lnTo>
                      <a:pt x="17181" y="6082"/>
                    </a:lnTo>
                    <a:lnTo>
                      <a:pt x="16638" y="5753"/>
                    </a:lnTo>
                    <a:lnTo>
                      <a:pt x="16056" y="5437"/>
                    </a:lnTo>
                    <a:lnTo>
                      <a:pt x="15437" y="5121"/>
                    </a:lnTo>
                    <a:lnTo>
                      <a:pt x="14792" y="4805"/>
                    </a:lnTo>
                    <a:lnTo>
                      <a:pt x="14122" y="4489"/>
                    </a:lnTo>
                    <a:lnTo>
                      <a:pt x="13439" y="4186"/>
                    </a:lnTo>
                    <a:lnTo>
                      <a:pt x="12731" y="3882"/>
                    </a:lnTo>
                    <a:lnTo>
                      <a:pt x="12011" y="3579"/>
                    </a:lnTo>
                    <a:lnTo>
                      <a:pt x="11290" y="3288"/>
                    </a:lnTo>
                    <a:lnTo>
                      <a:pt x="10569" y="2997"/>
                    </a:lnTo>
                    <a:lnTo>
                      <a:pt x="9115" y="2441"/>
                    </a:lnTo>
                    <a:lnTo>
                      <a:pt x="7712" y="1923"/>
                    </a:lnTo>
                    <a:lnTo>
                      <a:pt x="6385" y="1455"/>
                    </a:lnTo>
                    <a:lnTo>
                      <a:pt x="5171" y="1038"/>
                    </a:lnTo>
                    <a:lnTo>
                      <a:pt x="4096" y="684"/>
                    </a:lnTo>
                    <a:lnTo>
                      <a:pt x="2516" y="178"/>
                    </a:lnTo>
                    <a:lnTo>
                      <a:pt x="1922" y="1"/>
                    </a:lnTo>
                    <a:close/>
                  </a:path>
                </a:pathLst>
              </a:custGeom>
              <a:solidFill>
                <a:srgbClr val="5E3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9"/>
              <p:cNvSpPr/>
              <p:nvPr/>
            </p:nvSpPr>
            <p:spPr>
              <a:xfrm>
                <a:off x="1421059" y="3667464"/>
                <a:ext cx="136029" cy="80706"/>
              </a:xfrm>
              <a:custGeom>
                <a:rect b="b" l="l" r="r" t="t"/>
                <a:pathLst>
                  <a:path extrusionOk="0" h="6639" w="11190">
                    <a:moveTo>
                      <a:pt x="3465" y="1"/>
                    </a:moveTo>
                    <a:lnTo>
                      <a:pt x="3060" y="26"/>
                    </a:lnTo>
                    <a:lnTo>
                      <a:pt x="2668" y="77"/>
                    </a:lnTo>
                    <a:lnTo>
                      <a:pt x="2289" y="140"/>
                    </a:lnTo>
                    <a:lnTo>
                      <a:pt x="1935" y="216"/>
                    </a:lnTo>
                    <a:lnTo>
                      <a:pt x="1606" y="279"/>
                    </a:lnTo>
                    <a:lnTo>
                      <a:pt x="1328" y="355"/>
                    </a:lnTo>
                    <a:lnTo>
                      <a:pt x="923" y="481"/>
                    </a:lnTo>
                    <a:lnTo>
                      <a:pt x="772" y="519"/>
                    </a:lnTo>
                    <a:lnTo>
                      <a:pt x="1" y="5222"/>
                    </a:lnTo>
                    <a:lnTo>
                      <a:pt x="291" y="5260"/>
                    </a:lnTo>
                    <a:lnTo>
                      <a:pt x="620" y="5311"/>
                    </a:lnTo>
                    <a:lnTo>
                      <a:pt x="1037" y="5374"/>
                    </a:lnTo>
                    <a:lnTo>
                      <a:pt x="1530" y="5488"/>
                    </a:lnTo>
                    <a:lnTo>
                      <a:pt x="2061" y="5614"/>
                    </a:lnTo>
                    <a:lnTo>
                      <a:pt x="2327" y="5690"/>
                    </a:lnTo>
                    <a:lnTo>
                      <a:pt x="2605" y="5779"/>
                    </a:lnTo>
                    <a:lnTo>
                      <a:pt x="2883" y="5880"/>
                    </a:lnTo>
                    <a:lnTo>
                      <a:pt x="3161" y="5981"/>
                    </a:lnTo>
                    <a:lnTo>
                      <a:pt x="3313" y="6044"/>
                    </a:lnTo>
                    <a:lnTo>
                      <a:pt x="3490" y="6095"/>
                    </a:lnTo>
                    <a:lnTo>
                      <a:pt x="3932" y="6208"/>
                    </a:lnTo>
                    <a:lnTo>
                      <a:pt x="4463" y="6310"/>
                    </a:lnTo>
                    <a:lnTo>
                      <a:pt x="5070" y="6398"/>
                    </a:lnTo>
                    <a:lnTo>
                      <a:pt x="5715" y="6474"/>
                    </a:lnTo>
                    <a:lnTo>
                      <a:pt x="6410" y="6537"/>
                    </a:lnTo>
                    <a:lnTo>
                      <a:pt x="7106" y="6588"/>
                    </a:lnTo>
                    <a:lnTo>
                      <a:pt x="7814" y="6626"/>
                    </a:lnTo>
                    <a:lnTo>
                      <a:pt x="8496" y="6638"/>
                    </a:lnTo>
                    <a:lnTo>
                      <a:pt x="9141" y="6638"/>
                    </a:lnTo>
                    <a:lnTo>
                      <a:pt x="9735" y="6600"/>
                    </a:lnTo>
                    <a:lnTo>
                      <a:pt x="10001" y="6575"/>
                    </a:lnTo>
                    <a:lnTo>
                      <a:pt x="10241" y="6537"/>
                    </a:lnTo>
                    <a:lnTo>
                      <a:pt x="10469" y="6499"/>
                    </a:lnTo>
                    <a:lnTo>
                      <a:pt x="10671" y="6449"/>
                    </a:lnTo>
                    <a:lnTo>
                      <a:pt x="10835" y="6398"/>
                    </a:lnTo>
                    <a:lnTo>
                      <a:pt x="10974" y="6335"/>
                    </a:lnTo>
                    <a:lnTo>
                      <a:pt x="11075" y="6259"/>
                    </a:lnTo>
                    <a:lnTo>
                      <a:pt x="11126" y="6221"/>
                    </a:lnTo>
                    <a:lnTo>
                      <a:pt x="11151" y="6170"/>
                    </a:lnTo>
                    <a:lnTo>
                      <a:pt x="11176" y="6133"/>
                    </a:lnTo>
                    <a:lnTo>
                      <a:pt x="11189" y="6082"/>
                    </a:lnTo>
                    <a:lnTo>
                      <a:pt x="11189" y="6044"/>
                    </a:lnTo>
                    <a:lnTo>
                      <a:pt x="11189" y="5981"/>
                    </a:lnTo>
                    <a:lnTo>
                      <a:pt x="11151" y="5880"/>
                    </a:lnTo>
                    <a:lnTo>
                      <a:pt x="11075" y="5741"/>
                    </a:lnTo>
                    <a:lnTo>
                      <a:pt x="10987" y="5602"/>
                    </a:lnTo>
                    <a:lnTo>
                      <a:pt x="10873" y="5437"/>
                    </a:lnTo>
                    <a:lnTo>
                      <a:pt x="10734" y="5260"/>
                    </a:lnTo>
                    <a:lnTo>
                      <a:pt x="10582" y="5071"/>
                    </a:lnTo>
                    <a:lnTo>
                      <a:pt x="10203" y="4666"/>
                    </a:lnTo>
                    <a:lnTo>
                      <a:pt x="9786" y="4223"/>
                    </a:lnTo>
                    <a:lnTo>
                      <a:pt x="9305" y="3768"/>
                    </a:lnTo>
                    <a:lnTo>
                      <a:pt x="8812" y="3301"/>
                    </a:lnTo>
                    <a:lnTo>
                      <a:pt x="8307" y="2845"/>
                    </a:lnTo>
                    <a:lnTo>
                      <a:pt x="7308" y="1960"/>
                    </a:lnTo>
                    <a:lnTo>
                      <a:pt x="6448" y="1227"/>
                    </a:lnTo>
                    <a:lnTo>
                      <a:pt x="5614" y="519"/>
                    </a:lnTo>
                    <a:lnTo>
                      <a:pt x="5475" y="418"/>
                    </a:lnTo>
                    <a:lnTo>
                      <a:pt x="5323" y="330"/>
                    </a:lnTo>
                    <a:lnTo>
                      <a:pt x="5171" y="254"/>
                    </a:lnTo>
                    <a:lnTo>
                      <a:pt x="5007" y="178"/>
                    </a:lnTo>
                    <a:lnTo>
                      <a:pt x="4830" y="127"/>
                    </a:lnTo>
                    <a:lnTo>
                      <a:pt x="4640" y="77"/>
                    </a:lnTo>
                    <a:lnTo>
                      <a:pt x="4451" y="51"/>
                    </a:lnTo>
                    <a:lnTo>
                      <a:pt x="4261" y="26"/>
                    </a:lnTo>
                    <a:lnTo>
                      <a:pt x="4071" y="1"/>
                    </a:lnTo>
                    <a:close/>
                  </a:path>
                </a:pathLst>
              </a:custGeom>
              <a:solidFill>
                <a:srgbClr val="783F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9"/>
              <p:cNvSpPr/>
              <p:nvPr/>
            </p:nvSpPr>
            <p:spPr>
              <a:xfrm>
                <a:off x="1416914" y="3696821"/>
                <a:ext cx="228842" cy="112044"/>
              </a:xfrm>
              <a:custGeom>
                <a:rect b="b" l="l" r="r" t="t"/>
                <a:pathLst>
                  <a:path extrusionOk="0" h="9217" w="18825">
                    <a:moveTo>
                      <a:pt x="809" y="1"/>
                    </a:moveTo>
                    <a:lnTo>
                      <a:pt x="342" y="898"/>
                    </a:lnTo>
                    <a:lnTo>
                      <a:pt x="316" y="974"/>
                    </a:lnTo>
                    <a:lnTo>
                      <a:pt x="240" y="1176"/>
                    </a:lnTo>
                    <a:lnTo>
                      <a:pt x="190" y="1341"/>
                    </a:lnTo>
                    <a:lnTo>
                      <a:pt x="139" y="1530"/>
                    </a:lnTo>
                    <a:lnTo>
                      <a:pt x="101" y="1758"/>
                    </a:lnTo>
                    <a:lnTo>
                      <a:pt x="63" y="2011"/>
                    </a:lnTo>
                    <a:lnTo>
                      <a:pt x="25" y="2314"/>
                    </a:lnTo>
                    <a:lnTo>
                      <a:pt x="13" y="2643"/>
                    </a:lnTo>
                    <a:lnTo>
                      <a:pt x="0" y="3010"/>
                    </a:lnTo>
                    <a:lnTo>
                      <a:pt x="25" y="3401"/>
                    </a:lnTo>
                    <a:lnTo>
                      <a:pt x="63" y="3844"/>
                    </a:lnTo>
                    <a:lnTo>
                      <a:pt x="127" y="4312"/>
                    </a:lnTo>
                    <a:lnTo>
                      <a:pt x="215" y="4817"/>
                    </a:lnTo>
                    <a:lnTo>
                      <a:pt x="342" y="5361"/>
                    </a:lnTo>
                    <a:lnTo>
                      <a:pt x="493" y="5905"/>
                    </a:lnTo>
                    <a:lnTo>
                      <a:pt x="632" y="6385"/>
                    </a:lnTo>
                    <a:lnTo>
                      <a:pt x="759" y="6828"/>
                    </a:lnTo>
                    <a:lnTo>
                      <a:pt x="898" y="7219"/>
                    </a:lnTo>
                    <a:lnTo>
                      <a:pt x="1024" y="7573"/>
                    </a:lnTo>
                    <a:lnTo>
                      <a:pt x="1138" y="7890"/>
                    </a:lnTo>
                    <a:lnTo>
                      <a:pt x="1353" y="8408"/>
                    </a:lnTo>
                    <a:lnTo>
                      <a:pt x="1543" y="8775"/>
                    </a:lnTo>
                    <a:lnTo>
                      <a:pt x="1682" y="9027"/>
                    </a:lnTo>
                    <a:lnTo>
                      <a:pt x="1770" y="9166"/>
                    </a:lnTo>
                    <a:lnTo>
                      <a:pt x="1795" y="9204"/>
                    </a:lnTo>
                    <a:lnTo>
                      <a:pt x="2971" y="8952"/>
                    </a:lnTo>
                    <a:lnTo>
                      <a:pt x="2971" y="5627"/>
                    </a:lnTo>
                    <a:lnTo>
                      <a:pt x="3325" y="5841"/>
                    </a:lnTo>
                    <a:lnTo>
                      <a:pt x="3717" y="6082"/>
                    </a:lnTo>
                    <a:lnTo>
                      <a:pt x="4185" y="6385"/>
                    </a:lnTo>
                    <a:lnTo>
                      <a:pt x="4678" y="6752"/>
                    </a:lnTo>
                    <a:lnTo>
                      <a:pt x="4931" y="6941"/>
                    </a:lnTo>
                    <a:lnTo>
                      <a:pt x="5171" y="7131"/>
                    </a:lnTo>
                    <a:lnTo>
                      <a:pt x="5399" y="7333"/>
                    </a:lnTo>
                    <a:lnTo>
                      <a:pt x="5601" y="7536"/>
                    </a:lnTo>
                    <a:lnTo>
                      <a:pt x="5790" y="7725"/>
                    </a:lnTo>
                    <a:lnTo>
                      <a:pt x="5942" y="7927"/>
                    </a:lnTo>
                    <a:lnTo>
                      <a:pt x="6018" y="8016"/>
                    </a:lnTo>
                    <a:lnTo>
                      <a:pt x="6107" y="8104"/>
                    </a:lnTo>
                    <a:lnTo>
                      <a:pt x="6208" y="8193"/>
                    </a:lnTo>
                    <a:lnTo>
                      <a:pt x="6334" y="8281"/>
                    </a:lnTo>
                    <a:lnTo>
                      <a:pt x="6461" y="8357"/>
                    </a:lnTo>
                    <a:lnTo>
                      <a:pt x="6600" y="8433"/>
                    </a:lnTo>
                    <a:lnTo>
                      <a:pt x="6751" y="8496"/>
                    </a:lnTo>
                    <a:lnTo>
                      <a:pt x="6928" y="8572"/>
                    </a:lnTo>
                    <a:lnTo>
                      <a:pt x="7282" y="8699"/>
                    </a:lnTo>
                    <a:lnTo>
                      <a:pt x="7674" y="8800"/>
                    </a:lnTo>
                    <a:lnTo>
                      <a:pt x="8091" y="8901"/>
                    </a:lnTo>
                    <a:lnTo>
                      <a:pt x="8534" y="8977"/>
                    </a:lnTo>
                    <a:lnTo>
                      <a:pt x="8989" y="9053"/>
                    </a:lnTo>
                    <a:lnTo>
                      <a:pt x="9457" y="9103"/>
                    </a:lnTo>
                    <a:lnTo>
                      <a:pt x="9925" y="9154"/>
                    </a:lnTo>
                    <a:lnTo>
                      <a:pt x="10392" y="9179"/>
                    </a:lnTo>
                    <a:lnTo>
                      <a:pt x="10860" y="9204"/>
                    </a:lnTo>
                    <a:lnTo>
                      <a:pt x="11303" y="9217"/>
                    </a:lnTo>
                    <a:lnTo>
                      <a:pt x="11720" y="9217"/>
                    </a:lnTo>
                    <a:lnTo>
                      <a:pt x="12124" y="9204"/>
                    </a:lnTo>
                    <a:lnTo>
                      <a:pt x="12933" y="9179"/>
                    </a:lnTo>
                    <a:lnTo>
                      <a:pt x="13818" y="9154"/>
                    </a:lnTo>
                    <a:lnTo>
                      <a:pt x="14741" y="9116"/>
                    </a:lnTo>
                    <a:lnTo>
                      <a:pt x="15196" y="9091"/>
                    </a:lnTo>
                    <a:lnTo>
                      <a:pt x="15652" y="9053"/>
                    </a:lnTo>
                    <a:lnTo>
                      <a:pt x="16107" y="9015"/>
                    </a:lnTo>
                    <a:lnTo>
                      <a:pt x="16537" y="8952"/>
                    </a:lnTo>
                    <a:lnTo>
                      <a:pt x="16954" y="8888"/>
                    </a:lnTo>
                    <a:lnTo>
                      <a:pt x="17346" y="8800"/>
                    </a:lnTo>
                    <a:lnTo>
                      <a:pt x="17712" y="8699"/>
                    </a:lnTo>
                    <a:lnTo>
                      <a:pt x="18054" y="8572"/>
                    </a:lnTo>
                    <a:lnTo>
                      <a:pt x="18205" y="8509"/>
                    </a:lnTo>
                    <a:lnTo>
                      <a:pt x="18344" y="8433"/>
                    </a:lnTo>
                    <a:lnTo>
                      <a:pt x="18484" y="8357"/>
                    </a:lnTo>
                    <a:lnTo>
                      <a:pt x="18610" y="8269"/>
                    </a:lnTo>
                    <a:lnTo>
                      <a:pt x="18661" y="8218"/>
                    </a:lnTo>
                    <a:lnTo>
                      <a:pt x="18711" y="8180"/>
                    </a:lnTo>
                    <a:lnTo>
                      <a:pt x="18749" y="8130"/>
                    </a:lnTo>
                    <a:lnTo>
                      <a:pt x="18774" y="8079"/>
                    </a:lnTo>
                    <a:lnTo>
                      <a:pt x="18800" y="8016"/>
                    </a:lnTo>
                    <a:lnTo>
                      <a:pt x="18812" y="7965"/>
                    </a:lnTo>
                    <a:lnTo>
                      <a:pt x="18825" y="7915"/>
                    </a:lnTo>
                    <a:lnTo>
                      <a:pt x="18812" y="7852"/>
                    </a:lnTo>
                    <a:lnTo>
                      <a:pt x="18787" y="7725"/>
                    </a:lnTo>
                    <a:lnTo>
                      <a:pt x="18736" y="7599"/>
                    </a:lnTo>
                    <a:lnTo>
                      <a:pt x="18661" y="7472"/>
                    </a:lnTo>
                    <a:lnTo>
                      <a:pt x="18547" y="7333"/>
                    </a:lnTo>
                    <a:lnTo>
                      <a:pt x="18420" y="7194"/>
                    </a:lnTo>
                    <a:lnTo>
                      <a:pt x="18269" y="7042"/>
                    </a:lnTo>
                    <a:lnTo>
                      <a:pt x="18104" y="6903"/>
                    </a:lnTo>
                    <a:lnTo>
                      <a:pt x="17927" y="6752"/>
                    </a:lnTo>
                    <a:lnTo>
                      <a:pt x="17725" y="6600"/>
                    </a:lnTo>
                    <a:lnTo>
                      <a:pt x="17510" y="6448"/>
                    </a:lnTo>
                    <a:lnTo>
                      <a:pt x="17042" y="6145"/>
                    </a:lnTo>
                    <a:lnTo>
                      <a:pt x="16549" y="5841"/>
                    </a:lnTo>
                    <a:lnTo>
                      <a:pt x="16018" y="5538"/>
                    </a:lnTo>
                    <a:lnTo>
                      <a:pt x="15500" y="5260"/>
                    </a:lnTo>
                    <a:lnTo>
                      <a:pt x="14969" y="5007"/>
                    </a:lnTo>
                    <a:lnTo>
                      <a:pt x="14476" y="4767"/>
                    </a:lnTo>
                    <a:lnTo>
                      <a:pt x="14008" y="4552"/>
                    </a:lnTo>
                    <a:lnTo>
                      <a:pt x="13591" y="4375"/>
                    </a:lnTo>
                    <a:lnTo>
                      <a:pt x="13237" y="4223"/>
                    </a:lnTo>
                    <a:lnTo>
                      <a:pt x="12933" y="4109"/>
                    </a:lnTo>
                    <a:lnTo>
                      <a:pt x="12655" y="3983"/>
                    </a:lnTo>
                    <a:lnTo>
                      <a:pt x="12415" y="3869"/>
                    </a:lnTo>
                    <a:lnTo>
                      <a:pt x="12188" y="3755"/>
                    </a:lnTo>
                    <a:lnTo>
                      <a:pt x="11998" y="3642"/>
                    </a:lnTo>
                    <a:lnTo>
                      <a:pt x="11834" y="3541"/>
                    </a:lnTo>
                    <a:lnTo>
                      <a:pt x="11568" y="3351"/>
                    </a:lnTo>
                    <a:lnTo>
                      <a:pt x="11378" y="3199"/>
                    </a:lnTo>
                    <a:lnTo>
                      <a:pt x="11265" y="3085"/>
                    </a:lnTo>
                    <a:lnTo>
                      <a:pt x="11201" y="3010"/>
                    </a:lnTo>
                    <a:lnTo>
                      <a:pt x="11176" y="2972"/>
                    </a:lnTo>
                    <a:lnTo>
                      <a:pt x="11050" y="2997"/>
                    </a:lnTo>
                    <a:lnTo>
                      <a:pt x="10670" y="3060"/>
                    </a:lnTo>
                    <a:lnTo>
                      <a:pt x="10064" y="3123"/>
                    </a:lnTo>
                    <a:lnTo>
                      <a:pt x="9697" y="3161"/>
                    </a:lnTo>
                    <a:lnTo>
                      <a:pt x="9280" y="3174"/>
                    </a:lnTo>
                    <a:lnTo>
                      <a:pt x="8837" y="3199"/>
                    </a:lnTo>
                    <a:lnTo>
                      <a:pt x="8344" y="3199"/>
                    </a:lnTo>
                    <a:lnTo>
                      <a:pt x="7839" y="3187"/>
                    </a:lnTo>
                    <a:lnTo>
                      <a:pt x="7295" y="3161"/>
                    </a:lnTo>
                    <a:lnTo>
                      <a:pt x="6739" y="3111"/>
                    </a:lnTo>
                    <a:lnTo>
                      <a:pt x="6157" y="3035"/>
                    </a:lnTo>
                    <a:lnTo>
                      <a:pt x="5563" y="2934"/>
                    </a:lnTo>
                    <a:lnTo>
                      <a:pt x="4956" y="2807"/>
                    </a:lnTo>
                    <a:lnTo>
                      <a:pt x="4653" y="2731"/>
                    </a:lnTo>
                    <a:lnTo>
                      <a:pt x="4374" y="2643"/>
                    </a:lnTo>
                    <a:lnTo>
                      <a:pt x="4109" y="2554"/>
                    </a:lnTo>
                    <a:lnTo>
                      <a:pt x="3844" y="2466"/>
                    </a:lnTo>
                    <a:lnTo>
                      <a:pt x="3603" y="2365"/>
                    </a:lnTo>
                    <a:lnTo>
                      <a:pt x="3363" y="2264"/>
                    </a:lnTo>
                    <a:lnTo>
                      <a:pt x="3148" y="2150"/>
                    </a:lnTo>
                    <a:lnTo>
                      <a:pt x="2933" y="2049"/>
                    </a:lnTo>
                    <a:lnTo>
                      <a:pt x="2744" y="1935"/>
                    </a:lnTo>
                    <a:lnTo>
                      <a:pt x="2554" y="1808"/>
                    </a:lnTo>
                    <a:lnTo>
                      <a:pt x="2213" y="1581"/>
                    </a:lnTo>
                    <a:lnTo>
                      <a:pt x="1922" y="1353"/>
                    </a:lnTo>
                    <a:lnTo>
                      <a:pt x="1656" y="1113"/>
                    </a:lnTo>
                    <a:lnTo>
                      <a:pt x="1441" y="898"/>
                    </a:lnTo>
                    <a:lnTo>
                      <a:pt x="1264" y="683"/>
                    </a:lnTo>
                    <a:lnTo>
                      <a:pt x="1113" y="506"/>
                    </a:lnTo>
                    <a:lnTo>
                      <a:pt x="999" y="329"/>
                    </a:lnTo>
                    <a:lnTo>
                      <a:pt x="910" y="203"/>
                    </a:lnTo>
                    <a:lnTo>
                      <a:pt x="847" y="89"/>
                    </a:lnTo>
                    <a:lnTo>
                      <a:pt x="80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9"/>
              <p:cNvSpPr/>
              <p:nvPr/>
            </p:nvSpPr>
            <p:spPr>
              <a:xfrm>
                <a:off x="1151652" y="3090223"/>
                <a:ext cx="337653" cy="592631"/>
              </a:xfrm>
              <a:custGeom>
                <a:rect b="b" l="l" r="r" t="t"/>
                <a:pathLst>
                  <a:path extrusionOk="0" h="48751" w="27776">
                    <a:moveTo>
                      <a:pt x="0" y="1"/>
                    </a:moveTo>
                    <a:lnTo>
                      <a:pt x="114" y="11467"/>
                    </a:lnTo>
                    <a:lnTo>
                      <a:pt x="13970" y="13022"/>
                    </a:lnTo>
                    <a:lnTo>
                      <a:pt x="13995" y="13098"/>
                    </a:lnTo>
                    <a:lnTo>
                      <a:pt x="14084" y="13351"/>
                    </a:lnTo>
                    <a:lnTo>
                      <a:pt x="14223" y="13857"/>
                    </a:lnTo>
                    <a:lnTo>
                      <a:pt x="14312" y="14223"/>
                    </a:lnTo>
                    <a:lnTo>
                      <a:pt x="14413" y="14666"/>
                    </a:lnTo>
                    <a:lnTo>
                      <a:pt x="14514" y="15209"/>
                    </a:lnTo>
                    <a:lnTo>
                      <a:pt x="14640" y="15854"/>
                    </a:lnTo>
                    <a:lnTo>
                      <a:pt x="14767" y="16613"/>
                    </a:lnTo>
                    <a:lnTo>
                      <a:pt x="14893" y="17485"/>
                    </a:lnTo>
                    <a:lnTo>
                      <a:pt x="15045" y="18484"/>
                    </a:lnTo>
                    <a:lnTo>
                      <a:pt x="15197" y="19609"/>
                    </a:lnTo>
                    <a:lnTo>
                      <a:pt x="15348" y="20886"/>
                    </a:lnTo>
                    <a:lnTo>
                      <a:pt x="15513" y="22302"/>
                    </a:lnTo>
                    <a:lnTo>
                      <a:pt x="15626" y="23200"/>
                    </a:lnTo>
                    <a:lnTo>
                      <a:pt x="15765" y="24135"/>
                    </a:lnTo>
                    <a:lnTo>
                      <a:pt x="15942" y="25109"/>
                    </a:lnTo>
                    <a:lnTo>
                      <a:pt x="16132" y="26120"/>
                    </a:lnTo>
                    <a:lnTo>
                      <a:pt x="16347" y="27144"/>
                    </a:lnTo>
                    <a:lnTo>
                      <a:pt x="16575" y="28193"/>
                    </a:lnTo>
                    <a:lnTo>
                      <a:pt x="16827" y="29268"/>
                    </a:lnTo>
                    <a:lnTo>
                      <a:pt x="17106" y="30355"/>
                    </a:lnTo>
                    <a:lnTo>
                      <a:pt x="17384" y="31443"/>
                    </a:lnTo>
                    <a:lnTo>
                      <a:pt x="17674" y="32530"/>
                    </a:lnTo>
                    <a:lnTo>
                      <a:pt x="17978" y="33630"/>
                    </a:lnTo>
                    <a:lnTo>
                      <a:pt x="18294" y="34717"/>
                    </a:lnTo>
                    <a:lnTo>
                      <a:pt x="18926" y="36866"/>
                    </a:lnTo>
                    <a:lnTo>
                      <a:pt x="19571" y="38940"/>
                    </a:lnTo>
                    <a:lnTo>
                      <a:pt x="20203" y="40899"/>
                    </a:lnTo>
                    <a:lnTo>
                      <a:pt x="20797" y="42720"/>
                    </a:lnTo>
                    <a:lnTo>
                      <a:pt x="21353" y="44351"/>
                    </a:lnTo>
                    <a:lnTo>
                      <a:pt x="21846" y="45766"/>
                    </a:lnTo>
                    <a:lnTo>
                      <a:pt x="22567" y="47815"/>
                    </a:lnTo>
                    <a:lnTo>
                      <a:pt x="22845" y="48560"/>
                    </a:lnTo>
                    <a:lnTo>
                      <a:pt x="23060" y="48586"/>
                    </a:lnTo>
                    <a:lnTo>
                      <a:pt x="23642" y="48649"/>
                    </a:lnTo>
                    <a:lnTo>
                      <a:pt x="24451" y="48712"/>
                    </a:lnTo>
                    <a:lnTo>
                      <a:pt x="24906" y="48737"/>
                    </a:lnTo>
                    <a:lnTo>
                      <a:pt x="25374" y="48750"/>
                    </a:lnTo>
                    <a:lnTo>
                      <a:pt x="25842" y="48750"/>
                    </a:lnTo>
                    <a:lnTo>
                      <a:pt x="26284" y="48725"/>
                    </a:lnTo>
                    <a:lnTo>
                      <a:pt x="26701" y="48687"/>
                    </a:lnTo>
                    <a:lnTo>
                      <a:pt x="26891" y="48649"/>
                    </a:lnTo>
                    <a:lnTo>
                      <a:pt x="27068" y="48611"/>
                    </a:lnTo>
                    <a:lnTo>
                      <a:pt x="27232" y="48573"/>
                    </a:lnTo>
                    <a:lnTo>
                      <a:pt x="27384" y="48523"/>
                    </a:lnTo>
                    <a:lnTo>
                      <a:pt x="27510" y="48459"/>
                    </a:lnTo>
                    <a:lnTo>
                      <a:pt x="27611" y="48383"/>
                    </a:lnTo>
                    <a:lnTo>
                      <a:pt x="27687" y="48308"/>
                    </a:lnTo>
                    <a:lnTo>
                      <a:pt x="27751" y="48219"/>
                    </a:lnTo>
                    <a:lnTo>
                      <a:pt x="27776" y="48118"/>
                    </a:lnTo>
                    <a:lnTo>
                      <a:pt x="27776" y="48004"/>
                    </a:lnTo>
                    <a:lnTo>
                      <a:pt x="27485" y="45627"/>
                    </a:lnTo>
                    <a:lnTo>
                      <a:pt x="27232" y="43326"/>
                    </a:lnTo>
                    <a:lnTo>
                      <a:pt x="26992" y="41101"/>
                    </a:lnTo>
                    <a:lnTo>
                      <a:pt x="26790" y="38952"/>
                    </a:lnTo>
                    <a:lnTo>
                      <a:pt x="26613" y="36879"/>
                    </a:lnTo>
                    <a:lnTo>
                      <a:pt x="26448" y="34881"/>
                    </a:lnTo>
                    <a:lnTo>
                      <a:pt x="26297" y="32960"/>
                    </a:lnTo>
                    <a:lnTo>
                      <a:pt x="26158" y="31101"/>
                    </a:lnTo>
                    <a:lnTo>
                      <a:pt x="25905" y="27599"/>
                    </a:lnTo>
                    <a:lnTo>
                      <a:pt x="25665" y="24375"/>
                    </a:lnTo>
                    <a:lnTo>
                      <a:pt x="25538" y="22846"/>
                    </a:lnTo>
                    <a:lnTo>
                      <a:pt x="25399" y="21392"/>
                    </a:lnTo>
                    <a:lnTo>
                      <a:pt x="25260" y="20001"/>
                    </a:lnTo>
                    <a:lnTo>
                      <a:pt x="25096" y="18661"/>
                    </a:lnTo>
                    <a:lnTo>
                      <a:pt x="24919" y="17384"/>
                    </a:lnTo>
                    <a:lnTo>
                      <a:pt x="24830" y="16765"/>
                    </a:lnTo>
                    <a:lnTo>
                      <a:pt x="24729" y="16158"/>
                    </a:lnTo>
                    <a:lnTo>
                      <a:pt x="24615" y="15563"/>
                    </a:lnTo>
                    <a:lnTo>
                      <a:pt x="24501" y="14995"/>
                    </a:lnTo>
                    <a:lnTo>
                      <a:pt x="24388" y="14426"/>
                    </a:lnTo>
                    <a:lnTo>
                      <a:pt x="24261" y="13882"/>
                    </a:lnTo>
                    <a:lnTo>
                      <a:pt x="24122" y="13338"/>
                    </a:lnTo>
                    <a:lnTo>
                      <a:pt x="23983" y="12820"/>
                    </a:lnTo>
                    <a:lnTo>
                      <a:pt x="23831" y="12302"/>
                    </a:lnTo>
                    <a:lnTo>
                      <a:pt x="23667" y="11809"/>
                    </a:lnTo>
                    <a:lnTo>
                      <a:pt x="23503" y="11316"/>
                    </a:lnTo>
                    <a:lnTo>
                      <a:pt x="23326" y="10848"/>
                    </a:lnTo>
                    <a:lnTo>
                      <a:pt x="23136" y="10380"/>
                    </a:lnTo>
                    <a:lnTo>
                      <a:pt x="22934" y="9938"/>
                    </a:lnTo>
                    <a:lnTo>
                      <a:pt x="22731" y="9495"/>
                    </a:lnTo>
                    <a:lnTo>
                      <a:pt x="22504" y="9065"/>
                    </a:lnTo>
                    <a:lnTo>
                      <a:pt x="22276" y="8648"/>
                    </a:lnTo>
                    <a:lnTo>
                      <a:pt x="22036" y="8243"/>
                    </a:lnTo>
                    <a:lnTo>
                      <a:pt x="21771" y="7852"/>
                    </a:lnTo>
                    <a:lnTo>
                      <a:pt x="21505" y="7472"/>
                    </a:lnTo>
                    <a:lnTo>
                      <a:pt x="21214" y="7106"/>
                    </a:lnTo>
                    <a:lnTo>
                      <a:pt x="20924" y="6739"/>
                    </a:lnTo>
                    <a:lnTo>
                      <a:pt x="20608" y="6385"/>
                    </a:lnTo>
                    <a:lnTo>
                      <a:pt x="20291" y="6044"/>
                    </a:lnTo>
                    <a:lnTo>
                      <a:pt x="19950" y="5715"/>
                    </a:lnTo>
                    <a:lnTo>
                      <a:pt x="19596" y="5386"/>
                    </a:lnTo>
                    <a:lnTo>
                      <a:pt x="19217" y="5083"/>
                    </a:lnTo>
                    <a:lnTo>
                      <a:pt x="18825" y="4779"/>
                    </a:lnTo>
                    <a:lnTo>
                      <a:pt x="18420" y="4476"/>
                    </a:lnTo>
                    <a:lnTo>
                      <a:pt x="18003" y="4198"/>
                    </a:lnTo>
                    <a:lnTo>
                      <a:pt x="17814" y="4071"/>
                    </a:lnTo>
                    <a:lnTo>
                      <a:pt x="17599" y="3958"/>
                    </a:lnTo>
                    <a:lnTo>
                      <a:pt x="17143" y="3717"/>
                    </a:lnTo>
                    <a:lnTo>
                      <a:pt x="16638" y="3490"/>
                    </a:lnTo>
                    <a:lnTo>
                      <a:pt x="16094" y="3275"/>
                    </a:lnTo>
                    <a:lnTo>
                      <a:pt x="15500" y="3060"/>
                    </a:lnTo>
                    <a:lnTo>
                      <a:pt x="14868" y="2845"/>
                    </a:lnTo>
                    <a:lnTo>
                      <a:pt x="14210" y="2643"/>
                    </a:lnTo>
                    <a:lnTo>
                      <a:pt x="13515" y="2453"/>
                    </a:lnTo>
                    <a:lnTo>
                      <a:pt x="12807" y="2264"/>
                    </a:lnTo>
                    <a:lnTo>
                      <a:pt x="12074" y="2074"/>
                    </a:lnTo>
                    <a:lnTo>
                      <a:pt x="11328" y="1897"/>
                    </a:lnTo>
                    <a:lnTo>
                      <a:pt x="10569" y="1733"/>
                    </a:lnTo>
                    <a:lnTo>
                      <a:pt x="9798" y="1568"/>
                    </a:lnTo>
                    <a:lnTo>
                      <a:pt x="9027" y="1416"/>
                    </a:lnTo>
                    <a:lnTo>
                      <a:pt x="7510" y="1126"/>
                    </a:lnTo>
                    <a:lnTo>
                      <a:pt x="6043" y="873"/>
                    </a:lnTo>
                    <a:lnTo>
                      <a:pt x="4653" y="645"/>
                    </a:lnTo>
                    <a:lnTo>
                      <a:pt x="3376" y="456"/>
                    </a:lnTo>
                    <a:lnTo>
                      <a:pt x="2251" y="291"/>
                    </a:lnTo>
                    <a:lnTo>
                      <a:pt x="607" y="76"/>
                    </a:lnTo>
                    <a:lnTo>
                      <a:pt x="0" y="1"/>
                    </a:lnTo>
                    <a:close/>
                  </a:path>
                </a:pathLst>
              </a:custGeom>
              <a:solidFill>
                <a:srgbClr val="783F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9"/>
              <p:cNvSpPr/>
              <p:nvPr/>
            </p:nvSpPr>
            <p:spPr>
              <a:xfrm>
                <a:off x="806474" y="2560002"/>
                <a:ext cx="285247" cy="467531"/>
              </a:xfrm>
              <a:custGeom>
                <a:rect b="b" l="l" r="r" t="t"/>
                <a:pathLst>
                  <a:path extrusionOk="0" h="38460" w="23465">
                    <a:moveTo>
                      <a:pt x="9672" y="1"/>
                    </a:moveTo>
                    <a:lnTo>
                      <a:pt x="8863" y="26"/>
                    </a:lnTo>
                    <a:lnTo>
                      <a:pt x="8066" y="64"/>
                    </a:lnTo>
                    <a:lnTo>
                      <a:pt x="7270" y="115"/>
                    </a:lnTo>
                    <a:lnTo>
                      <a:pt x="6498" y="190"/>
                    </a:lnTo>
                    <a:lnTo>
                      <a:pt x="5753" y="279"/>
                    </a:lnTo>
                    <a:lnTo>
                      <a:pt x="5019" y="393"/>
                    </a:lnTo>
                    <a:lnTo>
                      <a:pt x="4324" y="532"/>
                    </a:lnTo>
                    <a:lnTo>
                      <a:pt x="3667" y="683"/>
                    </a:lnTo>
                    <a:lnTo>
                      <a:pt x="3350" y="772"/>
                    </a:lnTo>
                    <a:lnTo>
                      <a:pt x="3047" y="860"/>
                    </a:lnTo>
                    <a:lnTo>
                      <a:pt x="2744" y="962"/>
                    </a:lnTo>
                    <a:lnTo>
                      <a:pt x="2466" y="1063"/>
                    </a:lnTo>
                    <a:lnTo>
                      <a:pt x="2200" y="1164"/>
                    </a:lnTo>
                    <a:lnTo>
                      <a:pt x="1947" y="1290"/>
                    </a:lnTo>
                    <a:lnTo>
                      <a:pt x="1694" y="1404"/>
                    </a:lnTo>
                    <a:lnTo>
                      <a:pt x="1467" y="1531"/>
                    </a:lnTo>
                    <a:lnTo>
                      <a:pt x="1264" y="1670"/>
                    </a:lnTo>
                    <a:lnTo>
                      <a:pt x="1062" y="1809"/>
                    </a:lnTo>
                    <a:lnTo>
                      <a:pt x="873" y="1948"/>
                    </a:lnTo>
                    <a:lnTo>
                      <a:pt x="708" y="2099"/>
                    </a:lnTo>
                    <a:lnTo>
                      <a:pt x="569" y="2264"/>
                    </a:lnTo>
                    <a:lnTo>
                      <a:pt x="430" y="2428"/>
                    </a:lnTo>
                    <a:lnTo>
                      <a:pt x="316" y="2592"/>
                    </a:lnTo>
                    <a:lnTo>
                      <a:pt x="228" y="2769"/>
                    </a:lnTo>
                    <a:lnTo>
                      <a:pt x="152" y="2959"/>
                    </a:lnTo>
                    <a:lnTo>
                      <a:pt x="101" y="3149"/>
                    </a:lnTo>
                    <a:lnTo>
                      <a:pt x="63" y="3351"/>
                    </a:lnTo>
                    <a:lnTo>
                      <a:pt x="38" y="3579"/>
                    </a:lnTo>
                    <a:lnTo>
                      <a:pt x="13" y="3806"/>
                    </a:lnTo>
                    <a:lnTo>
                      <a:pt x="0" y="4046"/>
                    </a:lnTo>
                    <a:lnTo>
                      <a:pt x="0" y="4299"/>
                    </a:lnTo>
                    <a:lnTo>
                      <a:pt x="13" y="4565"/>
                    </a:lnTo>
                    <a:lnTo>
                      <a:pt x="51" y="5134"/>
                    </a:lnTo>
                    <a:lnTo>
                      <a:pt x="114" y="5740"/>
                    </a:lnTo>
                    <a:lnTo>
                      <a:pt x="203" y="6385"/>
                    </a:lnTo>
                    <a:lnTo>
                      <a:pt x="329" y="7055"/>
                    </a:lnTo>
                    <a:lnTo>
                      <a:pt x="468" y="7751"/>
                    </a:lnTo>
                    <a:lnTo>
                      <a:pt x="632" y="8471"/>
                    </a:lnTo>
                    <a:lnTo>
                      <a:pt x="809" y="9217"/>
                    </a:lnTo>
                    <a:lnTo>
                      <a:pt x="1012" y="9963"/>
                    </a:lnTo>
                    <a:lnTo>
                      <a:pt x="1227" y="10722"/>
                    </a:lnTo>
                    <a:lnTo>
                      <a:pt x="1454" y="11493"/>
                    </a:lnTo>
                    <a:lnTo>
                      <a:pt x="1682" y="12264"/>
                    </a:lnTo>
                    <a:lnTo>
                      <a:pt x="2175" y="13781"/>
                    </a:lnTo>
                    <a:lnTo>
                      <a:pt x="2668" y="15260"/>
                    </a:lnTo>
                    <a:lnTo>
                      <a:pt x="3161" y="16651"/>
                    </a:lnTo>
                    <a:lnTo>
                      <a:pt x="3629" y="17915"/>
                    </a:lnTo>
                    <a:lnTo>
                      <a:pt x="4046" y="19040"/>
                    </a:lnTo>
                    <a:lnTo>
                      <a:pt x="4412" y="19963"/>
                    </a:lnTo>
                    <a:lnTo>
                      <a:pt x="4691" y="20671"/>
                    </a:lnTo>
                    <a:lnTo>
                      <a:pt x="4931" y="21278"/>
                    </a:lnTo>
                    <a:lnTo>
                      <a:pt x="6144" y="25539"/>
                    </a:lnTo>
                    <a:lnTo>
                      <a:pt x="5272" y="28409"/>
                    </a:lnTo>
                    <a:lnTo>
                      <a:pt x="5120" y="28623"/>
                    </a:lnTo>
                    <a:lnTo>
                      <a:pt x="4969" y="28851"/>
                    </a:lnTo>
                    <a:lnTo>
                      <a:pt x="4817" y="29104"/>
                    </a:lnTo>
                    <a:lnTo>
                      <a:pt x="4665" y="29357"/>
                    </a:lnTo>
                    <a:lnTo>
                      <a:pt x="4375" y="29926"/>
                    </a:lnTo>
                    <a:lnTo>
                      <a:pt x="4071" y="30520"/>
                    </a:lnTo>
                    <a:lnTo>
                      <a:pt x="3793" y="31139"/>
                    </a:lnTo>
                    <a:lnTo>
                      <a:pt x="3515" y="31771"/>
                    </a:lnTo>
                    <a:lnTo>
                      <a:pt x="3249" y="32404"/>
                    </a:lnTo>
                    <a:lnTo>
                      <a:pt x="3009" y="33023"/>
                    </a:lnTo>
                    <a:lnTo>
                      <a:pt x="2567" y="34174"/>
                    </a:lnTo>
                    <a:lnTo>
                      <a:pt x="2238" y="35122"/>
                    </a:lnTo>
                    <a:lnTo>
                      <a:pt x="2023" y="35767"/>
                    </a:lnTo>
                    <a:lnTo>
                      <a:pt x="1947" y="35994"/>
                    </a:lnTo>
                    <a:lnTo>
                      <a:pt x="2478" y="36120"/>
                    </a:lnTo>
                    <a:lnTo>
                      <a:pt x="3907" y="36437"/>
                    </a:lnTo>
                    <a:lnTo>
                      <a:pt x="4893" y="36651"/>
                    </a:lnTo>
                    <a:lnTo>
                      <a:pt x="6018" y="36879"/>
                    </a:lnTo>
                    <a:lnTo>
                      <a:pt x="7244" y="37132"/>
                    </a:lnTo>
                    <a:lnTo>
                      <a:pt x="8559" y="37385"/>
                    </a:lnTo>
                    <a:lnTo>
                      <a:pt x="9912" y="37625"/>
                    </a:lnTo>
                    <a:lnTo>
                      <a:pt x="11290" y="37853"/>
                    </a:lnTo>
                    <a:lnTo>
                      <a:pt x="12655" y="38055"/>
                    </a:lnTo>
                    <a:lnTo>
                      <a:pt x="13325" y="38143"/>
                    </a:lnTo>
                    <a:lnTo>
                      <a:pt x="13970" y="38232"/>
                    </a:lnTo>
                    <a:lnTo>
                      <a:pt x="14615" y="38308"/>
                    </a:lnTo>
                    <a:lnTo>
                      <a:pt x="15222" y="38358"/>
                    </a:lnTo>
                    <a:lnTo>
                      <a:pt x="15816" y="38409"/>
                    </a:lnTo>
                    <a:lnTo>
                      <a:pt x="16385" y="38447"/>
                    </a:lnTo>
                    <a:lnTo>
                      <a:pt x="16916" y="38459"/>
                    </a:lnTo>
                    <a:lnTo>
                      <a:pt x="17409" y="38459"/>
                    </a:lnTo>
                    <a:lnTo>
                      <a:pt x="17864" y="38447"/>
                    </a:lnTo>
                    <a:lnTo>
                      <a:pt x="18269" y="38409"/>
                    </a:lnTo>
                    <a:lnTo>
                      <a:pt x="18648" y="38371"/>
                    </a:lnTo>
                    <a:lnTo>
                      <a:pt x="19015" y="38308"/>
                    </a:lnTo>
                    <a:lnTo>
                      <a:pt x="19356" y="38244"/>
                    </a:lnTo>
                    <a:lnTo>
                      <a:pt x="19685" y="38181"/>
                    </a:lnTo>
                    <a:lnTo>
                      <a:pt x="19988" y="38105"/>
                    </a:lnTo>
                    <a:lnTo>
                      <a:pt x="20291" y="38017"/>
                    </a:lnTo>
                    <a:lnTo>
                      <a:pt x="20570" y="37928"/>
                    </a:lnTo>
                    <a:lnTo>
                      <a:pt x="20822" y="37840"/>
                    </a:lnTo>
                    <a:lnTo>
                      <a:pt x="21075" y="37751"/>
                    </a:lnTo>
                    <a:lnTo>
                      <a:pt x="21303" y="37650"/>
                    </a:lnTo>
                    <a:lnTo>
                      <a:pt x="21530" y="37549"/>
                    </a:lnTo>
                    <a:lnTo>
                      <a:pt x="21733" y="37448"/>
                    </a:lnTo>
                    <a:lnTo>
                      <a:pt x="22099" y="37246"/>
                    </a:lnTo>
                    <a:lnTo>
                      <a:pt x="22415" y="37031"/>
                    </a:lnTo>
                    <a:lnTo>
                      <a:pt x="22681" y="36828"/>
                    </a:lnTo>
                    <a:lnTo>
                      <a:pt x="22896" y="36639"/>
                    </a:lnTo>
                    <a:lnTo>
                      <a:pt x="23085" y="36462"/>
                    </a:lnTo>
                    <a:lnTo>
                      <a:pt x="23224" y="36310"/>
                    </a:lnTo>
                    <a:lnTo>
                      <a:pt x="23326" y="36184"/>
                    </a:lnTo>
                    <a:lnTo>
                      <a:pt x="23389" y="36083"/>
                    </a:lnTo>
                    <a:lnTo>
                      <a:pt x="23452" y="35994"/>
                    </a:lnTo>
                    <a:lnTo>
                      <a:pt x="21315" y="21392"/>
                    </a:lnTo>
                    <a:lnTo>
                      <a:pt x="21442" y="21139"/>
                    </a:lnTo>
                    <a:lnTo>
                      <a:pt x="21594" y="20836"/>
                    </a:lnTo>
                    <a:lnTo>
                      <a:pt x="21771" y="20431"/>
                    </a:lnTo>
                    <a:lnTo>
                      <a:pt x="21986" y="19938"/>
                    </a:lnTo>
                    <a:lnTo>
                      <a:pt x="22226" y="19369"/>
                    </a:lnTo>
                    <a:lnTo>
                      <a:pt x="22453" y="18724"/>
                    </a:lnTo>
                    <a:lnTo>
                      <a:pt x="22693" y="18016"/>
                    </a:lnTo>
                    <a:lnTo>
                      <a:pt x="22807" y="17637"/>
                    </a:lnTo>
                    <a:lnTo>
                      <a:pt x="22921" y="17258"/>
                    </a:lnTo>
                    <a:lnTo>
                      <a:pt x="23022" y="16866"/>
                    </a:lnTo>
                    <a:lnTo>
                      <a:pt x="23111" y="16461"/>
                    </a:lnTo>
                    <a:lnTo>
                      <a:pt x="23199" y="16057"/>
                    </a:lnTo>
                    <a:lnTo>
                      <a:pt x="23275" y="15640"/>
                    </a:lnTo>
                    <a:lnTo>
                      <a:pt x="23338" y="15222"/>
                    </a:lnTo>
                    <a:lnTo>
                      <a:pt x="23401" y="14793"/>
                    </a:lnTo>
                    <a:lnTo>
                      <a:pt x="23439" y="14375"/>
                    </a:lnTo>
                    <a:lnTo>
                      <a:pt x="23465" y="13945"/>
                    </a:lnTo>
                    <a:lnTo>
                      <a:pt x="23465" y="13516"/>
                    </a:lnTo>
                    <a:lnTo>
                      <a:pt x="23452" y="13098"/>
                    </a:lnTo>
                    <a:lnTo>
                      <a:pt x="23427" y="12669"/>
                    </a:lnTo>
                    <a:lnTo>
                      <a:pt x="23376" y="12264"/>
                    </a:lnTo>
                    <a:lnTo>
                      <a:pt x="23300" y="11847"/>
                    </a:lnTo>
                    <a:lnTo>
                      <a:pt x="23212" y="11442"/>
                    </a:lnTo>
                    <a:lnTo>
                      <a:pt x="22972" y="10633"/>
                    </a:lnTo>
                    <a:lnTo>
                      <a:pt x="22719" y="9786"/>
                    </a:lnTo>
                    <a:lnTo>
                      <a:pt x="22428" y="8926"/>
                    </a:lnTo>
                    <a:lnTo>
                      <a:pt x="22137" y="8054"/>
                    </a:lnTo>
                    <a:lnTo>
                      <a:pt x="21821" y="7194"/>
                    </a:lnTo>
                    <a:lnTo>
                      <a:pt x="21505" y="6347"/>
                    </a:lnTo>
                    <a:lnTo>
                      <a:pt x="20898" y="4742"/>
                    </a:lnTo>
                    <a:lnTo>
                      <a:pt x="20329" y="3351"/>
                    </a:lnTo>
                    <a:lnTo>
                      <a:pt x="19874" y="2239"/>
                    </a:lnTo>
                    <a:lnTo>
                      <a:pt x="19444" y="1240"/>
                    </a:lnTo>
                    <a:lnTo>
                      <a:pt x="19280" y="1164"/>
                    </a:lnTo>
                    <a:lnTo>
                      <a:pt x="19103" y="1088"/>
                    </a:lnTo>
                    <a:lnTo>
                      <a:pt x="18686" y="949"/>
                    </a:lnTo>
                    <a:lnTo>
                      <a:pt x="18218" y="823"/>
                    </a:lnTo>
                    <a:lnTo>
                      <a:pt x="17687" y="696"/>
                    </a:lnTo>
                    <a:lnTo>
                      <a:pt x="17118" y="570"/>
                    </a:lnTo>
                    <a:lnTo>
                      <a:pt x="16499" y="456"/>
                    </a:lnTo>
                    <a:lnTo>
                      <a:pt x="15841" y="367"/>
                    </a:lnTo>
                    <a:lnTo>
                      <a:pt x="15146" y="266"/>
                    </a:lnTo>
                    <a:lnTo>
                      <a:pt x="14413" y="190"/>
                    </a:lnTo>
                    <a:lnTo>
                      <a:pt x="13667" y="127"/>
                    </a:lnTo>
                    <a:lnTo>
                      <a:pt x="12896" y="77"/>
                    </a:lnTo>
                    <a:lnTo>
                      <a:pt x="12099" y="39"/>
                    </a:lnTo>
                    <a:lnTo>
                      <a:pt x="11303" y="13"/>
                    </a:lnTo>
                    <a:lnTo>
                      <a:pt x="1049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9"/>
              <p:cNvSpPr/>
              <p:nvPr/>
            </p:nvSpPr>
            <p:spPr>
              <a:xfrm>
                <a:off x="923430" y="2369890"/>
                <a:ext cx="165216" cy="228392"/>
              </a:xfrm>
              <a:custGeom>
                <a:rect b="b" l="l" r="r" t="t"/>
                <a:pathLst>
                  <a:path extrusionOk="0" h="18788" w="13591">
                    <a:moveTo>
                      <a:pt x="1151" y="1"/>
                    </a:moveTo>
                    <a:lnTo>
                      <a:pt x="645" y="11506"/>
                    </a:lnTo>
                    <a:lnTo>
                      <a:pt x="51" y="14540"/>
                    </a:lnTo>
                    <a:lnTo>
                      <a:pt x="13" y="14767"/>
                    </a:lnTo>
                    <a:lnTo>
                      <a:pt x="0" y="15008"/>
                    </a:lnTo>
                    <a:lnTo>
                      <a:pt x="0" y="15235"/>
                    </a:lnTo>
                    <a:lnTo>
                      <a:pt x="38" y="15463"/>
                    </a:lnTo>
                    <a:lnTo>
                      <a:pt x="76" y="15690"/>
                    </a:lnTo>
                    <a:lnTo>
                      <a:pt x="152" y="15905"/>
                    </a:lnTo>
                    <a:lnTo>
                      <a:pt x="240" y="16120"/>
                    </a:lnTo>
                    <a:lnTo>
                      <a:pt x="342" y="16322"/>
                    </a:lnTo>
                    <a:lnTo>
                      <a:pt x="455" y="16512"/>
                    </a:lnTo>
                    <a:lnTo>
                      <a:pt x="594" y="16689"/>
                    </a:lnTo>
                    <a:lnTo>
                      <a:pt x="746" y="16866"/>
                    </a:lnTo>
                    <a:lnTo>
                      <a:pt x="923" y="17018"/>
                    </a:lnTo>
                    <a:lnTo>
                      <a:pt x="1100" y="17157"/>
                    </a:lnTo>
                    <a:lnTo>
                      <a:pt x="1302" y="17283"/>
                    </a:lnTo>
                    <a:lnTo>
                      <a:pt x="1505" y="17397"/>
                    </a:lnTo>
                    <a:lnTo>
                      <a:pt x="1732" y="17486"/>
                    </a:lnTo>
                    <a:lnTo>
                      <a:pt x="5462" y="18788"/>
                    </a:lnTo>
                    <a:lnTo>
                      <a:pt x="6182" y="14679"/>
                    </a:lnTo>
                    <a:lnTo>
                      <a:pt x="6359" y="14692"/>
                    </a:lnTo>
                    <a:lnTo>
                      <a:pt x="6827" y="14704"/>
                    </a:lnTo>
                    <a:lnTo>
                      <a:pt x="7143" y="14692"/>
                    </a:lnTo>
                    <a:lnTo>
                      <a:pt x="7522" y="14679"/>
                    </a:lnTo>
                    <a:lnTo>
                      <a:pt x="7927" y="14641"/>
                    </a:lnTo>
                    <a:lnTo>
                      <a:pt x="8369" y="14578"/>
                    </a:lnTo>
                    <a:lnTo>
                      <a:pt x="8825" y="14502"/>
                    </a:lnTo>
                    <a:lnTo>
                      <a:pt x="9305" y="14388"/>
                    </a:lnTo>
                    <a:lnTo>
                      <a:pt x="9545" y="14325"/>
                    </a:lnTo>
                    <a:lnTo>
                      <a:pt x="9785" y="14249"/>
                    </a:lnTo>
                    <a:lnTo>
                      <a:pt x="10026" y="14173"/>
                    </a:lnTo>
                    <a:lnTo>
                      <a:pt x="10253" y="14072"/>
                    </a:lnTo>
                    <a:lnTo>
                      <a:pt x="10493" y="13971"/>
                    </a:lnTo>
                    <a:lnTo>
                      <a:pt x="10721" y="13857"/>
                    </a:lnTo>
                    <a:lnTo>
                      <a:pt x="10936" y="13743"/>
                    </a:lnTo>
                    <a:lnTo>
                      <a:pt x="11163" y="13604"/>
                    </a:lnTo>
                    <a:lnTo>
                      <a:pt x="11366" y="13453"/>
                    </a:lnTo>
                    <a:lnTo>
                      <a:pt x="11568" y="13301"/>
                    </a:lnTo>
                    <a:lnTo>
                      <a:pt x="11758" y="13124"/>
                    </a:lnTo>
                    <a:lnTo>
                      <a:pt x="11935" y="12934"/>
                    </a:lnTo>
                    <a:lnTo>
                      <a:pt x="12023" y="12833"/>
                    </a:lnTo>
                    <a:lnTo>
                      <a:pt x="12099" y="12719"/>
                    </a:lnTo>
                    <a:lnTo>
                      <a:pt x="12188" y="12606"/>
                    </a:lnTo>
                    <a:lnTo>
                      <a:pt x="12263" y="12466"/>
                    </a:lnTo>
                    <a:lnTo>
                      <a:pt x="12402" y="12176"/>
                    </a:lnTo>
                    <a:lnTo>
                      <a:pt x="12542" y="11847"/>
                    </a:lnTo>
                    <a:lnTo>
                      <a:pt x="12655" y="11480"/>
                    </a:lnTo>
                    <a:lnTo>
                      <a:pt x="12769" y="11101"/>
                    </a:lnTo>
                    <a:lnTo>
                      <a:pt x="12883" y="10684"/>
                    </a:lnTo>
                    <a:lnTo>
                      <a:pt x="12971" y="10241"/>
                    </a:lnTo>
                    <a:lnTo>
                      <a:pt x="13060" y="9786"/>
                    </a:lnTo>
                    <a:lnTo>
                      <a:pt x="13136" y="9319"/>
                    </a:lnTo>
                    <a:lnTo>
                      <a:pt x="13212" y="8825"/>
                    </a:lnTo>
                    <a:lnTo>
                      <a:pt x="13275" y="8332"/>
                    </a:lnTo>
                    <a:lnTo>
                      <a:pt x="13376" y="7321"/>
                    </a:lnTo>
                    <a:lnTo>
                      <a:pt x="13452" y="6322"/>
                    </a:lnTo>
                    <a:lnTo>
                      <a:pt x="13515" y="5336"/>
                    </a:lnTo>
                    <a:lnTo>
                      <a:pt x="13553" y="4401"/>
                    </a:lnTo>
                    <a:lnTo>
                      <a:pt x="13578" y="3541"/>
                    </a:lnTo>
                    <a:lnTo>
                      <a:pt x="13591" y="2770"/>
                    </a:lnTo>
                    <a:lnTo>
                      <a:pt x="13591" y="1657"/>
                    </a:lnTo>
                    <a:lnTo>
                      <a:pt x="13591" y="1240"/>
                    </a:lnTo>
                    <a:lnTo>
                      <a:pt x="1151" y="1"/>
                    </a:lnTo>
                    <a:close/>
                  </a:path>
                </a:pathLst>
              </a:custGeom>
              <a:solidFill>
                <a:srgbClr val="783F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9"/>
              <p:cNvSpPr/>
              <p:nvPr/>
            </p:nvSpPr>
            <p:spPr>
              <a:xfrm>
                <a:off x="966463" y="2517589"/>
                <a:ext cx="32129" cy="51494"/>
              </a:xfrm>
              <a:custGeom>
                <a:rect b="b" l="l" r="r" t="t"/>
                <a:pathLst>
                  <a:path extrusionOk="0" h="4236" w="2643">
                    <a:moveTo>
                      <a:pt x="25" y="0"/>
                    </a:moveTo>
                    <a:lnTo>
                      <a:pt x="13" y="140"/>
                    </a:lnTo>
                    <a:lnTo>
                      <a:pt x="0" y="304"/>
                    </a:lnTo>
                    <a:lnTo>
                      <a:pt x="0" y="519"/>
                    </a:lnTo>
                    <a:lnTo>
                      <a:pt x="13" y="772"/>
                    </a:lnTo>
                    <a:lnTo>
                      <a:pt x="38" y="1075"/>
                    </a:lnTo>
                    <a:lnTo>
                      <a:pt x="76" y="1391"/>
                    </a:lnTo>
                    <a:lnTo>
                      <a:pt x="152" y="1732"/>
                    </a:lnTo>
                    <a:lnTo>
                      <a:pt x="202" y="1909"/>
                    </a:lnTo>
                    <a:lnTo>
                      <a:pt x="253" y="2086"/>
                    </a:lnTo>
                    <a:lnTo>
                      <a:pt x="329" y="2263"/>
                    </a:lnTo>
                    <a:lnTo>
                      <a:pt x="405" y="2440"/>
                    </a:lnTo>
                    <a:lnTo>
                      <a:pt x="480" y="2617"/>
                    </a:lnTo>
                    <a:lnTo>
                      <a:pt x="582" y="2794"/>
                    </a:lnTo>
                    <a:lnTo>
                      <a:pt x="695" y="2971"/>
                    </a:lnTo>
                    <a:lnTo>
                      <a:pt x="822" y="3136"/>
                    </a:lnTo>
                    <a:lnTo>
                      <a:pt x="961" y="3300"/>
                    </a:lnTo>
                    <a:lnTo>
                      <a:pt x="1113" y="3464"/>
                    </a:lnTo>
                    <a:lnTo>
                      <a:pt x="1277" y="3616"/>
                    </a:lnTo>
                    <a:lnTo>
                      <a:pt x="1454" y="3755"/>
                    </a:lnTo>
                    <a:lnTo>
                      <a:pt x="1656" y="3894"/>
                    </a:lnTo>
                    <a:lnTo>
                      <a:pt x="1871" y="4021"/>
                    </a:lnTo>
                    <a:lnTo>
                      <a:pt x="2099" y="4135"/>
                    </a:lnTo>
                    <a:lnTo>
                      <a:pt x="2352" y="4236"/>
                    </a:lnTo>
                    <a:lnTo>
                      <a:pt x="2642" y="2529"/>
                    </a:lnTo>
                    <a:lnTo>
                      <a:pt x="2541" y="2491"/>
                    </a:lnTo>
                    <a:lnTo>
                      <a:pt x="2250" y="2339"/>
                    </a:lnTo>
                    <a:lnTo>
                      <a:pt x="1833" y="2124"/>
                    </a:lnTo>
                    <a:lnTo>
                      <a:pt x="1606" y="1973"/>
                    </a:lnTo>
                    <a:lnTo>
                      <a:pt x="1365" y="1821"/>
                    </a:lnTo>
                    <a:lnTo>
                      <a:pt x="1125" y="1644"/>
                    </a:lnTo>
                    <a:lnTo>
                      <a:pt x="885" y="1454"/>
                    </a:lnTo>
                    <a:lnTo>
                      <a:pt x="670" y="1239"/>
                    </a:lnTo>
                    <a:lnTo>
                      <a:pt x="468" y="1024"/>
                    </a:lnTo>
                    <a:lnTo>
                      <a:pt x="379" y="898"/>
                    </a:lnTo>
                    <a:lnTo>
                      <a:pt x="291" y="784"/>
                    </a:lnTo>
                    <a:lnTo>
                      <a:pt x="228" y="658"/>
                    </a:lnTo>
                    <a:lnTo>
                      <a:pt x="164" y="531"/>
                    </a:lnTo>
                    <a:lnTo>
                      <a:pt x="114" y="405"/>
                    </a:lnTo>
                    <a:lnTo>
                      <a:pt x="63" y="279"/>
                    </a:lnTo>
                    <a:lnTo>
                      <a:pt x="38" y="140"/>
                    </a:lnTo>
                    <a:lnTo>
                      <a:pt x="25" y="0"/>
                    </a:lnTo>
                    <a:close/>
                  </a:path>
                </a:pathLst>
              </a:custGeom>
              <a:solidFill>
                <a:srgbClr val="5E3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9"/>
              <p:cNvSpPr/>
              <p:nvPr/>
            </p:nvSpPr>
            <p:spPr>
              <a:xfrm>
                <a:off x="896382" y="2317180"/>
                <a:ext cx="192264" cy="189042"/>
              </a:xfrm>
              <a:custGeom>
                <a:rect b="b" l="l" r="r" t="t"/>
                <a:pathLst>
                  <a:path extrusionOk="0" h="15551" w="15816">
                    <a:moveTo>
                      <a:pt x="7093" y="1"/>
                    </a:moveTo>
                    <a:lnTo>
                      <a:pt x="6612" y="13"/>
                    </a:lnTo>
                    <a:lnTo>
                      <a:pt x="6119" y="51"/>
                    </a:lnTo>
                    <a:lnTo>
                      <a:pt x="5601" y="102"/>
                    </a:lnTo>
                    <a:lnTo>
                      <a:pt x="5095" y="190"/>
                    </a:lnTo>
                    <a:lnTo>
                      <a:pt x="4830" y="241"/>
                    </a:lnTo>
                    <a:lnTo>
                      <a:pt x="4577" y="304"/>
                    </a:lnTo>
                    <a:lnTo>
                      <a:pt x="4311" y="367"/>
                    </a:lnTo>
                    <a:lnTo>
                      <a:pt x="4058" y="443"/>
                    </a:lnTo>
                    <a:lnTo>
                      <a:pt x="3805" y="532"/>
                    </a:lnTo>
                    <a:lnTo>
                      <a:pt x="3553" y="633"/>
                    </a:lnTo>
                    <a:lnTo>
                      <a:pt x="3300" y="746"/>
                    </a:lnTo>
                    <a:lnTo>
                      <a:pt x="3047" y="873"/>
                    </a:lnTo>
                    <a:lnTo>
                      <a:pt x="2807" y="1012"/>
                    </a:lnTo>
                    <a:lnTo>
                      <a:pt x="2579" y="1164"/>
                    </a:lnTo>
                    <a:lnTo>
                      <a:pt x="2339" y="1328"/>
                    </a:lnTo>
                    <a:lnTo>
                      <a:pt x="2124" y="1505"/>
                    </a:lnTo>
                    <a:lnTo>
                      <a:pt x="1909" y="1707"/>
                    </a:lnTo>
                    <a:lnTo>
                      <a:pt x="1694" y="1922"/>
                    </a:lnTo>
                    <a:lnTo>
                      <a:pt x="1492" y="2150"/>
                    </a:lnTo>
                    <a:lnTo>
                      <a:pt x="1302" y="2390"/>
                    </a:lnTo>
                    <a:lnTo>
                      <a:pt x="1113" y="2656"/>
                    </a:lnTo>
                    <a:lnTo>
                      <a:pt x="948" y="2934"/>
                    </a:lnTo>
                    <a:lnTo>
                      <a:pt x="784" y="3237"/>
                    </a:lnTo>
                    <a:lnTo>
                      <a:pt x="632" y="3566"/>
                    </a:lnTo>
                    <a:lnTo>
                      <a:pt x="493" y="3907"/>
                    </a:lnTo>
                    <a:lnTo>
                      <a:pt x="367" y="4261"/>
                    </a:lnTo>
                    <a:lnTo>
                      <a:pt x="253" y="4653"/>
                    </a:lnTo>
                    <a:lnTo>
                      <a:pt x="152" y="5058"/>
                    </a:lnTo>
                    <a:lnTo>
                      <a:pt x="76" y="5487"/>
                    </a:lnTo>
                    <a:lnTo>
                      <a:pt x="25" y="5917"/>
                    </a:lnTo>
                    <a:lnTo>
                      <a:pt x="0" y="6347"/>
                    </a:lnTo>
                    <a:lnTo>
                      <a:pt x="0" y="6790"/>
                    </a:lnTo>
                    <a:lnTo>
                      <a:pt x="13" y="7232"/>
                    </a:lnTo>
                    <a:lnTo>
                      <a:pt x="51" y="7687"/>
                    </a:lnTo>
                    <a:lnTo>
                      <a:pt x="101" y="8130"/>
                    </a:lnTo>
                    <a:lnTo>
                      <a:pt x="177" y="8585"/>
                    </a:lnTo>
                    <a:lnTo>
                      <a:pt x="266" y="9027"/>
                    </a:lnTo>
                    <a:lnTo>
                      <a:pt x="354" y="9470"/>
                    </a:lnTo>
                    <a:lnTo>
                      <a:pt x="468" y="9912"/>
                    </a:lnTo>
                    <a:lnTo>
                      <a:pt x="594" y="10342"/>
                    </a:lnTo>
                    <a:lnTo>
                      <a:pt x="721" y="10772"/>
                    </a:lnTo>
                    <a:lnTo>
                      <a:pt x="860" y="11177"/>
                    </a:lnTo>
                    <a:lnTo>
                      <a:pt x="1011" y="11581"/>
                    </a:lnTo>
                    <a:lnTo>
                      <a:pt x="1151" y="11986"/>
                    </a:lnTo>
                    <a:lnTo>
                      <a:pt x="1454" y="12732"/>
                    </a:lnTo>
                    <a:lnTo>
                      <a:pt x="1757" y="13414"/>
                    </a:lnTo>
                    <a:lnTo>
                      <a:pt x="2048" y="14021"/>
                    </a:lnTo>
                    <a:lnTo>
                      <a:pt x="2314" y="14539"/>
                    </a:lnTo>
                    <a:lnTo>
                      <a:pt x="2541" y="14969"/>
                    </a:lnTo>
                    <a:lnTo>
                      <a:pt x="2718" y="15285"/>
                    </a:lnTo>
                    <a:lnTo>
                      <a:pt x="2883" y="15551"/>
                    </a:lnTo>
                    <a:lnTo>
                      <a:pt x="4842" y="13983"/>
                    </a:lnTo>
                    <a:lnTo>
                      <a:pt x="4792" y="13971"/>
                    </a:lnTo>
                    <a:lnTo>
                      <a:pt x="4665" y="13920"/>
                    </a:lnTo>
                    <a:lnTo>
                      <a:pt x="4577" y="13869"/>
                    </a:lnTo>
                    <a:lnTo>
                      <a:pt x="4476" y="13806"/>
                    </a:lnTo>
                    <a:lnTo>
                      <a:pt x="4374" y="13730"/>
                    </a:lnTo>
                    <a:lnTo>
                      <a:pt x="4261" y="13629"/>
                    </a:lnTo>
                    <a:lnTo>
                      <a:pt x="4147" y="13503"/>
                    </a:lnTo>
                    <a:lnTo>
                      <a:pt x="4020" y="13364"/>
                    </a:lnTo>
                    <a:lnTo>
                      <a:pt x="3907" y="13187"/>
                    </a:lnTo>
                    <a:lnTo>
                      <a:pt x="3793" y="12997"/>
                    </a:lnTo>
                    <a:lnTo>
                      <a:pt x="3692" y="12770"/>
                    </a:lnTo>
                    <a:lnTo>
                      <a:pt x="3591" y="12504"/>
                    </a:lnTo>
                    <a:lnTo>
                      <a:pt x="3502" y="12213"/>
                    </a:lnTo>
                    <a:lnTo>
                      <a:pt x="3439" y="11885"/>
                    </a:lnTo>
                    <a:lnTo>
                      <a:pt x="3401" y="11682"/>
                    </a:lnTo>
                    <a:lnTo>
                      <a:pt x="3388" y="11467"/>
                    </a:lnTo>
                    <a:lnTo>
                      <a:pt x="3376" y="11252"/>
                    </a:lnTo>
                    <a:lnTo>
                      <a:pt x="3376" y="11038"/>
                    </a:lnTo>
                    <a:lnTo>
                      <a:pt x="3376" y="10823"/>
                    </a:lnTo>
                    <a:lnTo>
                      <a:pt x="3401" y="10608"/>
                    </a:lnTo>
                    <a:lnTo>
                      <a:pt x="3426" y="10393"/>
                    </a:lnTo>
                    <a:lnTo>
                      <a:pt x="3451" y="10190"/>
                    </a:lnTo>
                    <a:lnTo>
                      <a:pt x="3489" y="9988"/>
                    </a:lnTo>
                    <a:lnTo>
                      <a:pt x="3540" y="9786"/>
                    </a:lnTo>
                    <a:lnTo>
                      <a:pt x="3591" y="9596"/>
                    </a:lnTo>
                    <a:lnTo>
                      <a:pt x="3654" y="9419"/>
                    </a:lnTo>
                    <a:lnTo>
                      <a:pt x="3717" y="9242"/>
                    </a:lnTo>
                    <a:lnTo>
                      <a:pt x="3793" y="9078"/>
                    </a:lnTo>
                    <a:lnTo>
                      <a:pt x="3869" y="8926"/>
                    </a:lnTo>
                    <a:lnTo>
                      <a:pt x="3945" y="8787"/>
                    </a:lnTo>
                    <a:lnTo>
                      <a:pt x="4046" y="8623"/>
                    </a:lnTo>
                    <a:lnTo>
                      <a:pt x="4159" y="8484"/>
                    </a:lnTo>
                    <a:lnTo>
                      <a:pt x="4273" y="8370"/>
                    </a:lnTo>
                    <a:lnTo>
                      <a:pt x="4400" y="8294"/>
                    </a:lnTo>
                    <a:lnTo>
                      <a:pt x="4513" y="8231"/>
                    </a:lnTo>
                    <a:lnTo>
                      <a:pt x="4577" y="8218"/>
                    </a:lnTo>
                    <a:lnTo>
                      <a:pt x="4640" y="8206"/>
                    </a:lnTo>
                    <a:lnTo>
                      <a:pt x="4766" y="8206"/>
                    </a:lnTo>
                    <a:lnTo>
                      <a:pt x="4830" y="8218"/>
                    </a:lnTo>
                    <a:lnTo>
                      <a:pt x="4893" y="8244"/>
                    </a:lnTo>
                    <a:lnTo>
                      <a:pt x="5007" y="8319"/>
                    </a:lnTo>
                    <a:lnTo>
                      <a:pt x="5120" y="8408"/>
                    </a:lnTo>
                    <a:lnTo>
                      <a:pt x="5221" y="8534"/>
                    </a:lnTo>
                    <a:lnTo>
                      <a:pt x="5310" y="8661"/>
                    </a:lnTo>
                    <a:lnTo>
                      <a:pt x="5310" y="8673"/>
                    </a:lnTo>
                    <a:lnTo>
                      <a:pt x="5386" y="8825"/>
                    </a:lnTo>
                    <a:lnTo>
                      <a:pt x="5449" y="8989"/>
                    </a:lnTo>
                    <a:lnTo>
                      <a:pt x="5512" y="9166"/>
                    </a:lnTo>
                    <a:lnTo>
                      <a:pt x="5563" y="9356"/>
                    </a:lnTo>
                    <a:lnTo>
                      <a:pt x="5651" y="9723"/>
                    </a:lnTo>
                    <a:lnTo>
                      <a:pt x="5702" y="10089"/>
                    </a:lnTo>
                    <a:lnTo>
                      <a:pt x="5740" y="10418"/>
                    </a:lnTo>
                    <a:lnTo>
                      <a:pt x="5752" y="10684"/>
                    </a:lnTo>
                    <a:lnTo>
                      <a:pt x="5765" y="10924"/>
                    </a:lnTo>
                    <a:lnTo>
                      <a:pt x="6005" y="10797"/>
                    </a:lnTo>
                    <a:lnTo>
                      <a:pt x="6233" y="10671"/>
                    </a:lnTo>
                    <a:lnTo>
                      <a:pt x="6448" y="10519"/>
                    </a:lnTo>
                    <a:lnTo>
                      <a:pt x="6637" y="10355"/>
                    </a:lnTo>
                    <a:lnTo>
                      <a:pt x="6814" y="10178"/>
                    </a:lnTo>
                    <a:lnTo>
                      <a:pt x="6979" y="9988"/>
                    </a:lnTo>
                    <a:lnTo>
                      <a:pt x="7130" y="9786"/>
                    </a:lnTo>
                    <a:lnTo>
                      <a:pt x="7257" y="9584"/>
                    </a:lnTo>
                    <a:lnTo>
                      <a:pt x="7383" y="9369"/>
                    </a:lnTo>
                    <a:lnTo>
                      <a:pt x="7484" y="9154"/>
                    </a:lnTo>
                    <a:lnTo>
                      <a:pt x="7573" y="8939"/>
                    </a:lnTo>
                    <a:lnTo>
                      <a:pt x="7661" y="8711"/>
                    </a:lnTo>
                    <a:lnTo>
                      <a:pt x="7737" y="8484"/>
                    </a:lnTo>
                    <a:lnTo>
                      <a:pt x="7788" y="8256"/>
                    </a:lnTo>
                    <a:lnTo>
                      <a:pt x="7838" y="8029"/>
                    </a:lnTo>
                    <a:lnTo>
                      <a:pt x="7889" y="7801"/>
                    </a:lnTo>
                    <a:lnTo>
                      <a:pt x="7952" y="7359"/>
                    </a:lnTo>
                    <a:lnTo>
                      <a:pt x="7990" y="6954"/>
                    </a:lnTo>
                    <a:lnTo>
                      <a:pt x="8003" y="6575"/>
                    </a:lnTo>
                    <a:lnTo>
                      <a:pt x="8003" y="6233"/>
                    </a:lnTo>
                    <a:lnTo>
                      <a:pt x="7990" y="5955"/>
                    </a:lnTo>
                    <a:lnTo>
                      <a:pt x="7978" y="5753"/>
                    </a:lnTo>
                    <a:lnTo>
                      <a:pt x="7952" y="5563"/>
                    </a:lnTo>
                    <a:lnTo>
                      <a:pt x="8420" y="5715"/>
                    </a:lnTo>
                    <a:lnTo>
                      <a:pt x="8938" y="5867"/>
                    </a:lnTo>
                    <a:lnTo>
                      <a:pt x="9596" y="6044"/>
                    </a:lnTo>
                    <a:lnTo>
                      <a:pt x="9962" y="6132"/>
                    </a:lnTo>
                    <a:lnTo>
                      <a:pt x="10367" y="6221"/>
                    </a:lnTo>
                    <a:lnTo>
                      <a:pt x="10771" y="6309"/>
                    </a:lnTo>
                    <a:lnTo>
                      <a:pt x="11201" y="6385"/>
                    </a:lnTo>
                    <a:lnTo>
                      <a:pt x="11644" y="6448"/>
                    </a:lnTo>
                    <a:lnTo>
                      <a:pt x="12086" y="6511"/>
                    </a:lnTo>
                    <a:lnTo>
                      <a:pt x="12529" y="6549"/>
                    </a:lnTo>
                    <a:lnTo>
                      <a:pt x="12959" y="6562"/>
                    </a:lnTo>
                    <a:lnTo>
                      <a:pt x="13376" y="6562"/>
                    </a:lnTo>
                    <a:lnTo>
                      <a:pt x="13755" y="6537"/>
                    </a:lnTo>
                    <a:lnTo>
                      <a:pt x="14084" y="6499"/>
                    </a:lnTo>
                    <a:lnTo>
                      <a:pt x="14387" y="6436"/>
                    </a:lnTo>
                    <a:lnTo>
                      <a:pt x="14653" y="6360"/>
                    </a:lnTo>
                    <a:lnTo>
                      <a:pt x="14880" y="6271"/>
                    </a:lnTo>
                    <a:lnTo>
                      <a:pt x="15083" y="6183"/>
                    </a:lnTo>
                    <a:lnTo>
                      <a:pt x="15260" y="6082"/>
                    </a:lnTo>
                    <a:lnTo>
                      <a:pt x="15399" y="5993"/>
                    </a:lnTo>
                    <a:lnTo>
                      <a:pt x="15525" y="5905"/>
                    </a:lnTo>
                    <a:lnTo>
                      <a:pt x="15614" y="5816"/>
                    </a:lnTo>
                    <a:lnTo>
                      <a:pt x="15689" y="5728"/>
                    </a:lnTo>
                    <a:lnTo>
                      <a:pt x="15778" y="5614"/>
                    </a:lnTo>
                    <a:lnTo>
                      <a:pt x="15816" y="5563"/>
                    </a:lnTo>
                    <a:lnTo>
                      <a:pt x="15753" y="5361"/>
                    </a:lnTo>
                    <a:lnTo>
                      <a:pt x="15677" y="5146"/>
                    </a:lnTo>
                    <a:lnTo>
                      <a:pt x="15601" y="4944"/>
                    </a:lnTo>
                    <a:lnTo>
                      <a:pt x="15525" y="4742"/>
                    </a:lnTo>
                    <a:lnTo>
                      <a:pt x="15424" y="4552"/>
                    </a:lnTo>
                    <a:lnTo>
                      <a:pt x="15335" y="4362"/>
                    </a:lnTo>
                    <a:lnTo>
                      <a:pt x="15222" y="4173"/>
                    </a:lnTo>
                    <a:lnTo>
                      <a:pt x="15108" y="3996"/>
                    </a:lnTo>
                    <a:lnTo>
                      <a:pt x="15108" y="3983"/>
                    </a:lnTo>
                    <a:lnTo>
                      <a:pt x="14956" y="3755"/>
                    </a:lnTo>
                    <a:lnTo>
                      <a:pt x="14792" y="3540"/>
                    </a:lnTo>
                    <a:lnTo>
                      <a:pt x="14615" y="3326"/>
                    </a:lnTo>
                    <a:lnTo>
                      <a:pt x="14438" y="3123"/>
                    </a:lnTo>
                    <a:lnTo>
                      <a:pt x="14248" y="2921"/>
                    </a:lnTo>
                    <a:lnTo>
                      <a:pt x="14046" y="2731"/>
                    </a:lnTo>
                    <a:lnTo>
                      <a:pt x="13844" y="2542"/>
                    </a:lnTo>
                    <a:lnTo>
                      <a:pt x="13629" y="2365"/>
                    </a:lnTo>
                    <a:lnTo>
                      <a:pt x="13414" y="2200"/>
                    </a:lnTo>
                    <a:lnTo>
                      <a:pt x="13186" y="2036"/>
                    </a:lnTo>
                    <a:lnTo>
                      <a:pt x="12959" y="1872"/>
                    </a:lnTo>
                    <a:lnTo>
                      <a:pt x="12731" y="1720"/>
                    </a:lnTo>
                    <a:lnTo>
                      <a:pt x="12491" y="1581"/>
                    </a:lnTo>
                    <a:lnTo>
                      <a:pt x="12251" y="1442"/>
                    </a:lnTo>
                    <a:lnTo>
                      <a:pt x="11758" y="1189"/>
                    </a:lnTo>
                    <a:lnTo>
                      <a:pt x="11442" y="1037"/>
                    </a:lnTo>
                    <a:lnTo>
                      <a:pt x="11125" y="898"/>
                    </a:lnTo>
                    <a:lnTo>
                      <a:pt x="10797" y="759"/>
                    </a:lnTo>
                    <a:lnTo>
                      <a:pt x="10481" y="645"/>
                    </a:lnTo>
                    <a:lnTo>
                      <a:pt x="10165" y="532"/>
                    </a:lnTo>
                    <a:lnTo>
                      <a:pt x="9849" y="443"/>
                    </a:lnTo>
                    <a:lnTo>
                      <a:pt x="9545" y="355"/>
                    </a:lnTo>
                    <a:lnTo>
                      <a:pt x="9242" y="266"/>
                    </a:lnTo>
                    <a:lnTo>
                      <a:pt x="8938" y="203"/>
                    </a:lnTo>
                    <a:lnTo>
                      <a:pt x="8648" y="140"/>
                    </a:lnTo>
                    <a:lnTo>
                      <a:pt x="8357" y="102"/>
                    </a:lnTo>
                    <a:lnTo>
                      <a:pt x="8079" y="64"/>
                    </a:lnTo>
                    <a:lnTo>
                      <a:pt x="7813" y="26"/>
                    </a:lnTo>
                    <a:lnTo>
                      <a:pt x="7560" y="13"/>
                    </a:lnTo>
                    <a:lnTo>
                      <a:pt x="732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9"/>
              <p:cNvSpPr/>
              <p:nvPr/>
            </p:nvSpPr>
            <p:spPr>
              <a:xfrm>
                <a:off x="822460" y="2290290"/>
                <a:ext cx="109893" cy="138934"/>
              </a:xfrm>
              <a:custGeom>
                <a:rect b="b" l="l" r="r" t="t"/>
                <a:pathLst>
                  <a:path extrusionOk="0" h="11429" w="9040">
                    <a:moveTo>
                      <a:pt x="4829" y="0"/>
                    </a:moveTo>
                    <a:lnTo>
                      <a:pt x="4551" y="25"/>
                    </a:lnTo>
                    <a:lnTo>
                      <a:pt x="4273" y="63"/>
                    </a:lnTo>
                    <a:lnTo>
                      <a:pt x="4020" y="114"/>
                    </a:lnTo>
                    <a:lnTo>
                      <a:pt x="3768" y="177"/>
                    </a:lnTo>
                    <a:lnTo>
                      <a:pt x="3540" y="266"/>
                    </a:lnTo>
                    <a:lnTo>
                      <a:pt x="3312" y="367"/>
                    </a:lnTo>
                    <a:lnTo>
                      <a:pt x="3097" y="481"/>
                    </a:lnTo>
                    <a:lnTo>
                      <a:pt x="2895" y="607"/>
                    </a:lnTo>
                    <a:lnTo>
                      <a:pt x="2706" y="759"/>
                    </a:lnTo>
                    <a:lnTo>
                      <a:pt x="2529" y="910"/>
                    </a:lnTo>
                    <a:lnTo>
                      <a:pt x="2364" y="1087"/>
                    </a:lnTo>
                    <a:lnTo>
                      <a:pt x="2212" y="1264"/>
                    </a:lnTo>
                    <a:lnTo>
                      <a:pt x="2061" y="1467"/>
                    </a:lnTo>
                    <a:lnTo>
                      <a:pt x="1934" y="1682"/>
                    </a:lnTo>
                    <a:lnTo>
                      <a:pt x="1808" y="1897"/>
                    </a:lnTo>
                    <a:lnTo>
                      <a:pt x="1694" y="2137"/>
                    </a:lnTo>
                    <a:lnTo>
                      <a:pt x="1593" y="2377"/>
                    </a:lnTo>
                    <a:lnTo>
                      <a:pt x="1505" y="2642"/>
                    </a:lnTo>
                    <a:lnTo>
                      <a:pt x="1416" y="2908"/>
                    </a:lnTo>
                    <a:lnTo>
                      <a:pt x="1353" y="3186"/>
                    </a:lnTo>
                    <a:lnTo>
                      <a:pt x="1290" y="3477"/>
                    </a:lnTo>
                    <a:lnTo>
                      <a:pt x="1239" y="3780"/>
                    </a:lnTo>
                    <a:lnTo>
                      <a:pt x="1201" y="4096"/>
                    </a:lnTo>
                    <a:lnTo>
                      <a:pt x="1163" y="4425"/>
                    </a:lnTo>
                    <a:lnTo>
                      <a:pt x="1138" y="4754"/>
                    </a:lnTo>
                    <a:lnTo>
                      <a:pt x="1125" y="5095"/>
                    </a:lnTo>
                    <a:lnTo>
                      <a:pt x="1125" y="5449"/>
                    </a:lnTo>
                    <a:lnTo>
                      <a:pt x="1138" y="5803"/>
                    </a:lnTo>
                    <a:lnTo>
                      <a:pt x="1151" y="6170"/>
                    </a:lnTo>
                    <a:lnTo>
                      <a:pt x="1176" y="6549"/>
                    </a:lnTo>
                    <a:lnTo>
                      <a:pt x="1201" y="6916"/>
                    </a:lnTo>
                    <a:lnTo>
                      <a:pt x="1214" y="7257"/>
                    </a:lnTo>
                    <a:lnTo>
                      <a:pt x="1226" y="7573"/>
                    </a:lnTo>
                    <a:lnTo>
                      <a:pt x="1226" y="7876"/>
                    </a:lnTo>
                    <a:lnTo>
                      <a:pt x="1214" y="8142"/>
                    </a:lnTo>
                    <a:lnTo>
                      <a:pt x="1188" y="8395"/>
                    </a:lnTo>
                    <a:lnTo>
                      <a:pt x="1163" y="8622"/>
                    </a:lnTo>
                    <a:lnTo>
                      <a:pt x="1125" y="8837"/>
                    </a:lnTo>
                    <a:lnTo>
                      <a:pt x="1087" y="9027"/>
                    </a:lnTo>
                    <a:lnTo>
                      <a:pt x="1049" y="9204"/>
                    </a:lnTo>
                    <a:lnTo>
                      <a:pt x="999" y="9356"/>
                    </a:lnTo>
                    <a:lnTo>
                      <a:pt x="948" y="9495"/>
                    </a:lnTo>
                    <a:lnTo>
                      <a:pt x="885" y="9621"/>
                    </a:lnTo>
                    <a:lnTo>
                      <a:pt x="834" y="9735"/>
                    </a:lnTo>
                    <a:lnTo>
                      <a:pt x="771" y="9823"/>
                    </a:lnTo>
                    <a:lnTo>
                      <a:pt x="708" y="9912"/>
                    </a:lnTo>
                    <a:lnTo>
                      <a:pt x="645" y="9988"/>
                    </a:lnTo>
                    <a:lnTo>
                      <a:pt x="582" y="10038"/>
                    </a:lnTo>
                    <a:lnTo>
                      <a:pt x="455" y="10139"/>
                    </a:lnTo>
                    <a:lnTo>
                      <a:pt x="329" y="10190"/>
                    </a:lnTo>
                    <a:lnTo>
                      <a:pt x="228" y="10228"/>
                    </a:lnTo>
                    <a:lnTo>
                      <a:pt x="126" y="10241"/>
                    </a:lnTo>
                    <a:lnTo>
                      <a:pt x="63" y="10241"/>
                    </a:lnTo>
                    <a:lnTo>
                      <a:pt x="0" y="10228"/>
                    </a:lnTo>
                    <a:lnTo>
                      <a:pt x="38" y="10304"/>
                    </a:lnTo>
                    <a:lnTo>
                      <a:pt x="177" y="10506"/>
                    </a:lnTo>
                    <a:lnTo>
                      <a:pt x="291" y="10632"/>
                    </a:lnTo>
                    <a:lnTo>
                      <a:pt x="417" y="10759"/>
                    </a:lnTo>
                    <a:lnTo>
                      <a:pt x="569" y="10898"/>
                    </a:lnTo>
                    <a:lnTo>
                      <a:pt x="733" y="11037"/>
                    </a:lnTo>
                    <a:lnTo>
                      <a:pt x="923" y="11163"/>
                    </a:lnTo>
                    <a:lnTo>
                      <a:pt x="1138" y="11265"/>
                    </a:lnTo>
                    <a:lnTo>
                      <a:pt x="1252" y="11315"/>
                    </a:lnTo>
                    <a:lnTo>
                      <a:pt x="1378" y="11353"/>
                    </a:lnTo>
                    <a:lnTo>
                      <a:pt x="1505" y="11391"/>
                    </a:lnTo>
                    <a:lnTo>
                      <a:pt x="1631" y="11416"/>
                    </a:lnTo>
                    <a:lnTo>
                      <a:pt x="1770" y="11429"/>
                    </a:lnTo>
                    <a:lnTo>
                      <a:pt x="1909" y="11429"/>
                    </a:lnTo>
                    <a:lnTo>
                      <a:pt x="2048" y="11416"/>
                    </a:lnTo>
                    <a:lnTo>
                      <a:pt x="2200" y="11404"/>
                    </a:lnTo>
                    <a:lnTo>
                      <a:pt x="2352" y="11378"/>
                    </a:lnTo>
                    <a:lnTo>
                      <a:pt x="2516" y="11328"/>
                    </a:lnTo>
                    <a:lnTo>
                      <a:pt x="2680" y="11277"/>
                    </a:lnTo>
                    <a:lnTo>
                      <a:pt x="2845" y="11201"/>
                    </a:lnTo>
                    <a:lnTo>
                      <a:pt x="3022" y="11113"/>
                    </a:lnTo>
                    <a:lnTo>
                      <a:pt x="3186" y="11024"/>
                    </a:lnTo>
                    <a:lnTo>
                      <a:pt x="3363" y="10923"/>
                    </a:lnTo>
                    <a:lnTo>
                      <a:pt x="3527" y="10809"/>
                    </a:lnTo>
                    <a:lnTo>
                      <a:pt x="3692" y="10696"/>
                    </a:lnTo>
                    <a:lnTo>
                      <a:pt x="3843" y="10569"/>
                    </a:lnTo>
                    <a:lnTo>
                      <a:pt x="4008" y="10443"/>
                    </a:lnTo>
                    <a:lnTo>
                      <a:pt x="4159" y="10291"/>
                    </a:lnTo>
                    <a:lnTo>
                      <a:pt x="4311" y="10152"/>
                    </a:lnTo>
                    <a:lnTo>
                      <a:pt x="4450" y="9988"/>
                    </a:lnTo>
                    <a:lnTo>
                      <a:pt x="4589" y="9836"/>
                    </a:lnTo>
                    <a:lnTo>
                      <a:pt x="4716" y="9659"/>
                    </a:lnTo>
                    <a:lnTo>
                      <a:pt x="4829" y="9482"/>
                    </a:lnTo>
                    <a:lnTo>
                      <a:pt x="4943" y="9292"/>
                    </a:lnTo>
                    <a:lnTo>
                      <a:pt x="5057" y="9103"/>
                    </a:lnTo>
                    <a:lnTo>
                      <a:pt x="5146" y="8900"/>
                    </a:lnTo>
                    <a:lnTo>
                      <a:pt x="5234" y="8698"/>
                    </a:lnTo>
                    <a:lnTo>
                      <a:pt x="5310" y="8483"/>
                    </a:lnTo>
                    <a:lnTo>
                      <a:pt x="5373" y="8268"/>
                    </a:lnTo>
                    <a:lnTo>
                      <a:pt x="5424" y="8041"/>
                    </a:lnTo>
                    <a:lnTo>
                      <a:pt x="5462" y="7801"/>
                    </a:lnTo>
                    <a:lnTo>
                      <a:pt x="5500" y="7560"/>
                    </a:lnTo>
                    <a:lnTo>
                      <a:pt x="5512" y="7308"/>
                    </a:lnTo>
                    <a:lnTo>
                      <a:pt x="5512" y="7055"/>
                    </a:lnTo>
                    <a:lnTo>
                      <a:pt x="5500" y="6802"/>
                    </a:lnTo>
                    <a:lnTo>
                      <a:pt x="5462" y="6536"/>
                    </a:lnTo>
                    <a:lnTo>
                      <a:pt x="5424" y="6258"/>
                    </a:lnTo>
                    <a:lnTo>
                      <a:pt x="5360" y="5980"/>
                    </a:lnTo>
                    <a:lnTo>
                      <a:pt x="5285" y="5689"/>
                    </a:lnTo>
                    <a:lnTo>
                      <a:pt x="5196" y="5398"/>
                    </a:lnTo>
                    <a:lnTo>
                      <a:pt x="5082" y="5095"/>
                    </a:lnTo>
                    <a:lnTo>
                      <a:pt x="4943" y="4792"/>
                    </a:lnTo>
                    <a:lnTo>
                      <a:pt x="4817" y="4501"/>
                    </a:lnTo>
                    <a:lnTo>
                      <a:pt x="4728" y="4235"/>
                    </a:lnTo>
                    <a:lnTo>
                      <a:pt x="4665" y="3983"/>
                    </a:lnTo>
                    <a:lnTo>
                      <a:pt x="4640" y="3768"/>
                    </a:lnTo>
                    <a:lnTo>
                      <a:pt x="4640" y="3565"/>
                    </a:lnTo>
                    <a:lnTo>
                      <a:pt x="4665" y="3388"/>
                    </a:lnTo>
                    <a:lnTo>
                      <a:pt x="4703" y="3237"/>
                    </a:lnTo>
                    <a:lnTo>
                      <a:pt x="4779" y="3110"/>
                    </a:lnTo>
                    <a:lnTo>
                      <a:pt x="4867" y="2996"/>
                    </a:lnTo>
                    <a:lnTo>
                      <a:pt x="4969" y="2908"/>
                    </a:lnTo>
                    <a:lnTo>
                      <a:pt x="5095" y="2845"/>
                    </a:lnTo>
                    <a:lnTo>
                      <a:pt x="5234" y="2794"/>
                    </a:lnTo>
                    <a:lnTo>
                      <a:pt x="5386" y="2756"/>
                    </a:lnTo>
                    <a:lnTo>
                      <a:pt x="5550" y="2744"/>
                    </a:lnTo>
                    <a:lnTo>
                      <a:pt x="5727" y="2744"/>
                    </a:lnTo>
                    <a:lnTo>
                      <a:pt x="5904" y="2769"/>
                    </a:lnTo>
                    <a:lnTo>
                      <a:pt x="6081" y="2807"/>
                    </a:lnTo>
                    <a:lnTo>
                      <a:pt x="6271" y="2857"/>
                    </a:lnTo>
                    <a:lnTo>
                      <a:pt x="6460" y="2933"/>
                    </a:lnTo>
                    <a:lnTo>
                      <a:pt x="6650" y="3009"/>
                    </a:lnTo>
                    <a:lnTo>
                      <a:pt x="6840" y="3110"/>
                    </a:lnTo>
                    <a:lnTo>
                      <a:pt x="7017" y="3211"/>
                    </a:lnTo>
                    <a:lnTo>
                      <a:pt x="7194" y="3338"/>
                    </a:lnTo>
                    <a:lnTo>
                      <a:pt x="7371" y="3477"/>
                    </a:lnTo>
                    <a:lnTo>
                      <a:pt x="7522" y="3616"/>
                    </a:lnTo>
                    <a:lnTo>
                      <a:pt x="7674" y="3768"/>
                    </a:lnTo>
                    <a:lnTo>
                      <a:pt x="7813" y="3945"/>
                    </a:lnTo>
                    <a:lnTo>
                      <a:pt x="7927" y="4109"/>
                    </a:lnTo>
                    <a:lnTo>
                      <a:pt x="8041" y="4299"/>
                    </a:lnTo>
                    <a:lnTo>
                      <a:pt x="8117" y="4488"/>
                    </a:lnTo>
                    <a:lnTo>
                      <a:pt x="8180" y="4691"/>
                    </a:lnTo>
                    <a:lnTo>
                      <a:pt x="8230" y="4905"/>
                    </a:lnTo>
                    <a:lnTo>
                      <a:pt x="9039" y="3932"/>
                    </a:lnTo>
                    <a:lnTo>
                      <a:pt x="9014" y="3780"/>
                    </a:lnTo>
                    <a:lnTo>
                      <a:pt x="8989" y="3591"/>
                    </a:lnTo>
                    <a:lnTo>
                      <a:pt x="8938" y="3350"/>
                    </a:lnTo>
                    <a:lnTo>
                      <a:pt x="8875" y="3072"/>
                    </a:lnTo>
                    <a:lnTo>
                      <a:pt x="8774" y="2744"/>
                    </a:lnTo>
                    <a:lnTo>
                      <a:pt x="8648" y="2402"/>
                    </a:lnTo>
                    <a:lnTo>
                      <a:pt x="8572" y="2225"/>
                    </a:lnTo>
                    <a:lnTo>
                      <a:pt x="8483" y="2048"/>
                    </a:lnTo>
                    <a:lnTo>
                      <a:pt x="8382" y="1871"/>
                    </a:lnTo>
                    <a:lnTo>
                      <a:pt x="8281" y="1694"/>
                    </a:lnTo>
                    <a:lnTo>
                      <a:pt x="8167" y="1517"/>
                    </a:lnTo>
                    <a:lnTo>
                      <a:pt x="8041" y="1340"/>
                    </a:lnTo>
                    <a:lnTo>
                      <a:pt x="7902" y="1176"/>
                    </a:lnTo>
                    <a:lnTo>
                      <a:pt x="7750" y="1012"/>
                    </a:lnTo>
                    <a:lnTo>
                      <a:pt x="7573" y="860"/>
                    </a:lnTo>
                    <a:lnTo>
                      <a:pt x="7396" y="708"/>
                    </a:lnTo>
                    <a:lnTo>
                      <a:pt x="7206" y="569"/>
                    </a:lnTo>
                    <a:lnTo>
                      <a:pt x="7004" y="443"/>
                    </a:lnTo>
                    <a:lnTo>
                      <a:pt x="6776" y="341"/>
                    </a:lnTo>
                    <a:lnTo>
                      <a:pt x="6536" y="240"/>
                    </a:lnTo>
                    <a:lnTo>
                      <a:pt x="6283" y="152"/>
                    </a:lnTo>
                    <a:lnTo>
                      <a:pt x="6018" y="89"/>
                    </a:lnTo>
                    <a:lnTo>
                      <a:pt x="5727" y="38"/>
                    </a:lnTo>
                    <a:lnTo>
                      <a:pt x="54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9"/>
              <p:cNvSpPr/>
              <p:nvPr/>
            </p:nvSpPr>
            <p:spPr>
              <a:xfrm>
                <a:off x="802937" y="2994018"/>
                <a:ext cx="432642" cy="235613"/>
              </a:xfrm>
              <a:custGeom>
                <a:rect b="b" l="l" r="r" t="t"/>
                <a:pathLst>
                  <a:path extrusionOk="0" h="19382" w="35590">
                    <a:moveTo>
                      <a:pt x="15702" y="0"/>
                    </a:moveTo>
                    <a:lnTo>
                      <a:pt x="13831" y="13"/>
                    </a:lnTo>
                    <a:lnTo>
                      <a:pt x="11935" y="38"/>
                    </a:lnTo>
                    <a:lnTo>
                      <a:pt x="8294" y="114"/>
                    </a:lnTo>
                    <a:lnTo>
                      <a:pt x="5197" y="203"/>
                    </a:lnTo>
                    <a:lnTo>
                      <a:pt x="2238" y="291"/>
                    </a:lnTo>
                    <a:lnTo>
                      <a:pt x="2099" y="531"/>
                    </a:lnTo>
                    <a:lnTo>
                      <a:pt x="1947" y="809"/>
                    </a:lnTo>
                    <a:lnTo>
                      <a:pt x="1758" y="1201"/>
                    </a:lnTo>
                    <a:lnTo>
                      <a:pt x="1530" y="1682"/>
                    </a:lnTo>
                    <a:lnTo>
                      <a:pt x="1290" y="2251"/>
                    </a:lnTo>
                    <a:lnTo>
                      <a:pt x="1037" y="2908"/>
                    </a:lnTo>
                    <a:lnTo>
                      <a:pt x="911" y="3275"/>
                    </a:lnTo>
                    <a:lnTo>
                      <a:pt x="797" y="3641"/>
                    </a:lnTo>
                    <a:lnTo>
                      <a:pt x="671" y="4033"/>
                    </a:lnTo>
                    <a:lnTo>
                      <a:pt x="569" y="4450"/>
                    </a:lnTo>
                    <a:lnTo>
                      <a:pt x="456" y="4880"/>
                    </a:lnTo>
                    <a:lnTo>
                      <a:pt x="354" y="5323"/>
                    </a:lnTo>
                    <a:lnTo>
                      <a:pt x="266" y="5778"/>
                    </a:lnTo>
                    <a:lnTo>
                      <a:pt x="190" y="6246"/>
                    </a:lnTo>
                    <a:lnTo>
                      <a:pt x="127" y="6739"/>
                    </a:lnTo>
                    <a:lnTo>
                      <a:pt x="64" y="7232"/>
                    </a:lnTo>
                    <a:lnTo>
                      <a:pt x="26" y="7738"/>
                    </a:lnTo>
                    <a:lnTo>
                      <a:pt x="13" y="8269"/>
                    </a:lnTo>
                    <a:lnTo>
                      <a:pt x="0" y="8787"/>
                    </a:lnTo>
                    <a:lnTo>
                      <a:pt x="13" y="9330"/>
                    </a:lnTo>
                    <a:lnTo>
                      <a:pt x="51" y="9874"/>
                    </a:lnTo>
                    <a:lnTo>
                      <a:pt x="114" y="10430"/>
                    </a:lnTo>
                    <a:lnTo>
                      <a:pt x="190" y="10999"/>
                    </a:lnTo>
                    <a:lnTo>
                      <a:pt x="291" y="11568"/>
                    </a:lnTo>
                    <a:lnTo>
                      <a:pt x="354" y="11846"/>
                    </a:lnTo>
                    <a:lnTo>
                      <a:pt x="430" y="12124"/>
                    </a:lnTo>
                    <a:lnTo>
                      <a:pt x="506" y="12390"/>
                    </a:lnTo>
                    <a:lnTo>
                      <a:pt x="595" y="12655"/>
                    </a:lnTo>
                    <a:lnTo>
                      <a:pt x="683" y="12921"/>
                    </a:lnTo>
                    <a:lnTo>
                      <a:pt x="784" y="13161"/>
                    </a:lnTo>
                    <a:lnTo>
                      <a:pt x="898" y="13414"/>
                    </a:lnTo>
                    <a:lnTo>
                      <a:pt x="1012" y="13654"/>
                    </a:lnTo>
                    <a:lnTo>
                      <a:pt x="1138" y="13882"/>
                    </a:lnTo>
                    <a:lnTo>
                      <a:pt x="1265" y="14109"/>
                    </a:lnTo>
                    <a:lnTo>
                      <a:pt x="1404" y="14337"/>
                    </a:lnTo>
                    <a:lnTo>
                      <a:pt x="1555" y="14552"/>
                    </a:lnTo>
                    <a:lnTo>
                      <a:pt x="1695" y="14767"/>
                    </a:lnTo>
                    <a:lnTo>
                      <a:pt x="1859" y="14969"/>
                    </a:lnTo>
                    <a:lnTo>
                      <a:pt x="2023" y="15171"/>
                    </a:lnTo>
                    <a:lnTo>
                      <a:pt x="2188" y="15361"/>
                    </a:lnTo>
                    <a:lnTo>
                      <a:pt x="2365" y="15551"/>
                    </a:lnTo>
                    <a:lnTo>
                      <a:pt x="2542" y="15728"/>
                    </a:lnTo>
                    <a:lnTo>
                      <a:pt x="2731" y="15905"/>
                    </a:lnTo>
                    <a:lnTo>
                      <a:pt x="2921" y="16082"/>
                    </a:lnTo>
                    <a:lnTo>
                      <a:pt x="3325" y="16410"/>
                    </a:lnTo>
                    <a:lnTo>
                      <a:pt x="3743" y="16714"/>
                    </a:lnTo>
                    <a:lnTo>
                      <a:pt x="4185" y="17005"/>
                    </a:lnTo>
                    <a:lnTo>
                      <a:pt x="4640" y="17283"/>
                    </a:lnTo>
                    <a:lnTo>
                      <a:pt x="5108" y="17523"/>
                    </a:lnTo>
                    <a:lnTo>
                      <a:pt x="5601" y="17763"/>
                    </a:lnTo>
                    <a:lnTo>
                      <a:pt x="6107" y="17978"/>
                    </a:lnTo>
                    <a:lnTo>
                      <a:pt x="6612" y="18180"/>
                    </a:lnTo>
                    <a:lnTo>
                      <a:pt x="7143" y="18357"/>
                    </a:lnTo>
                    <a:lnTo>
                      <a:pt x="7687" y="18522"/>
                    </a:lnTo>
                    <a:lnTo>
                      <a:pt x="8231" y="18673"/>
                    </a:lnTo>
                    <a:lnTo>
                      <a:pt x="8787" y="18800"/>
                    </a:lnTo>
                    <a:lnTo>
                      <a:pt x="9343" y="18914"/>
                    </a:lnTo>
                    <a:lnTo>
                      <a:pt x="9912" y="19027"/>
                    </a:lnTo>
                    <a:lnTo>
                      <a:pt x="10494" y="19116"/>
                    </a:lnTo>
                    <a:lnTo>
                      <a:pt x="11063" y="19192"/>
                    </a:lnTo>
                    <a:lnTo>
                      <a:pt x="11644" y="19255"/>
                    </a:lnTo>
                    <a:lnTo>
                      <a:pt x="12226" y="19305"/>
                    </a:lnTo>
                    <a:lnTo>
                      <a:pt x="12807" y="19343"/>
                    </a:lnTo>
                    <a:lnTo>
                      <a:pt x="13389" y="19369"/>
                    </a:lnTo>
                    <a:lnTo>
                      <a:pt x="13970" y="19381"/>
                    </a:lnTo>
                    <a:lnTo>
                      <a:pt x="28800" y="19381"/>
                    </a:lnTo>
                    <a:lnTo>
                      <a:pt x="35589" y="4893"/>
                    </a:lnTo>
                    <a:lnTo>
                      <a:pt x="34312" y="4311"/>
                    </a:lnTo>
                    <a:lnTo>
                      <a:pt x="32909" y="3692"/>
                    </a:lnTo>
                    <a:lnTo>
                      <a:pt x="31189" y="2959"/>
                    </a:lnTo>
                    <a:lnTo>
                      <a:pt x="30254" y="2567"/>
                    </a:lnTo>
                    <a:lnTo>
                      <a:pt x="29280" y="2175"/>
                    </a:lnTo>
                    <a:lnTo>
                      <a:pt x="28294" y="1796"/>
                    </a:lnTo>
                    <a:lnTo>
                      <a:pt x="27308" y="1429"/>
                    </a:lnTo>
                    <a:lnTo>
                      <a:pt x="26347" y="1088"/>
                    </a:lnTo>
                    <a:lnTo>
                      <a:pt x="25424" y="771"/>
                    </a:lnTo>
                    <a:lnTo>
                      <a:pt x="24540" y="506"/>
                    </a:lnTo>
                    <a:lnTo>
                      <a:pt x="24135" y="392"/>
                    </a:lnTo>
                    <a:lnTo>
                      <a:pt x="23743" y="291"/>
                    </a:lnTo>
                    <a:lnTo>
                      <a:pt x="23427" y="241"/>
                    </a:lnTo>
                    <a:lnTo>
                      <a:pt x="23035" y="190"/>
                    </a:lnTo>
                    <a:lnTo>
                      <a:pt x="22555" y="139"/>
                    </a:lnTo>
                    <a:lnTo>
                      <a:pt x="22011" y="101"/>
                    </a:lnTo>
                    <a:lnTo>
                      <a:pt x="21392" y="76"/>
                    </a:lnTo>
                    <a:lnTo>
                      <a:pt x="20709" y="51"/>
                    </a:lnTo>
                    <a:lnTo>
                      <a:pt x="19192" y="13"/>
                    </a:lnTo>
                    <a:lnTo>
                      <a:pt x="1751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9"/>
              <p:cNvSpPr/>
              <p:nvPr/>
            </p:nvSpPr>
            <p:spPr>
              <a:xfrm>
                <a:off x="1032083" y="2999391"/>
                <a:ext cx="198415" cy="98831"/>
              </a:xfrm>
              <a:custGeom>
                <a:rect b="b" l="l" r="r" t="t"/>
                <a:pathLst>
                  <a:path extrusionOk="0" h="8130" w="16322">
                    <a:moveTo>
                      <a:pt x="16322" y="1"/>
                    </a:moveTo>
                    <a:lnTo>
                      <a:pt x="0" y="3566"/>
                    </a:lnTo>
                    <a:lnTo>
                      <a:pt x="13629" y="8130"/>
                    </a:lnTo>
                    <a:lnTo>
                      <a:pt x="16322" y="1"/>
                    </a:ln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9"/>
              <p:cNvSpPr/>
              <p:nvPr/>
            </p:nvSpPr>
            <p:spPr>
              <a:xfrm>
                <a:off x="796020" y="2574456"/>
                <a:ext cx="317838" cy="457222"/>
              </a:xfrm>
              <a:custGeom>
                <a:rect b="b" l="l" r="r" t="t"/>
                <a:pathLst>
                  <a:path extrusionOk="0" h="37612" w="26146">
                    <a:moveTo>
                      <a:pt x="3844" y="0"/>
                    </a:moveTo>
                    <a:lnTo>
                      <a:pt x="3566" y="13"/>
                    </a:lnTo>
                    <a:lnTo>
                      <a:pt x="3275" y="51"/>
                    </a:lnTo>
                    <a:lnTo>
                      <a:pt x="3009" y="114"/>
                    </a:lnTo>
                    <a:lnTo>
                      <a:pt x="2731" y="190"/>
                    </a:lnTo>
                    <a:lnTo>
                      <a:pt x="2466" y="291"/>
                    </a:lnTo>
                    <a:lnTo>
                      <a:pt x="2213" y="405"/>
                    </a:lnTo>
                    <a:lnTo>
                      <a:pt x="1960" y="531"/>
                    </a:lnTo>
                    <a:lnTo>
                      <a:pt x="1720" y="683"/>
                    </a:lnTo>
                    <a:lnTo>
                      <a:pt x="1492" y="847"/>
                    </a:lnTo>
                    <a:lnTo>
                      <a:pt x="1265" y="1037"/>
                    </a:lnTo>
                    <a:lnTo>
                      <a:pt x="1063" y="1226"/>
                    </a:lnTo>
                    <a:lnTo>
                      <a:pt x="873" y="1441"/>
                    </a:lnTo>
                    <a:lnTo>
                      <a:pt x="696" y="1682"/>
                    </a:lnTo>
                    <a:lnTo>
                      <a:pt x="544" y="1922"/>
                    </a:lnTo>
                    <a:lnTo>
                      <a:pt x="392" y="2175"/>
                    </a:lnTo>
                    <a:lnTo>
                      <a:pt x="279" y="2453"/>
                    </a:lnTo>
                    <a:lnTo>
                      <a:pt x="178" y="2731"/>
                    </a:lnTo>
                    <a:lnTo>
                      <a:pt x="102" y="3034"/>
                    </a:lnTo>
                    <a:lnTo>
                      <a:pt x="38" y="3338"/>
                    </a:lnTo>
                    <a:lnTo>
                      <a:pt x="13" y="3654"/>
                    </a:lnTo>
                    <a:lnTo>
                      <a:pt x="1" y="3983"/>
                    </a:lnTo>
                    <a:lnTo>
                      <a:pt x="127" y="10683"/>
                    </a:lnTo>
                    <a:lnTo>
                      <a:pt x="215" y="14754"/>
                    </a:lnTo>
                    <a:lnTo>
                      <a:pt x="304" y="18901"/>
                    </a:lnTo>
                    <a:lnTo>
                      <a:pt x="405" y="22769"/>
                    </a:lnTo>
                    <a:lnTo>
                      <a:pt x="519" y="26069"/>
                    </a:lnTo>
                    <a:lnTo>
                      <a:pt x="569" y="27409"/>
                    </a:lnTo>
                    <a:lnTo>
                      <a:pt x="620" y="28471"/>
                    </a:lnTo>
                    <a:lnTo>
                      <a:pt x="683" y="29242"/>
                    </a:lnTo>
                    <a:lnTo>
                      <a:pt x="709" y="29495"/>
                    </a:lnTo>
                    <a:lnTo>
                      <a:pt x="734" y="29660"/>
                    </a:lnTo>
                    <a:lnTo>
                      <a:pt x="759" y="29735"/>
                    </a:lnTo>
                    <a:lnTo>
                      <a:pt x="822" y="29811"/>
                    </a:lnTo>
                    <a:lnTo>
                      <a:pt x="923" y="29912"/>
                    </a:lnTo>
                    <a:lnTo>
                      <a:pt x="1050" y="30001"/>
                    </a:lnTo>
                    <a:lnTo>
                      <a:pt x="1202" y="30102"/>
                    </a:lnTo>
                    <a:lnTo>
                      <a:pt x="1379" y="30216"/>
                    </a:lnTo>
                    <a:lnTo>
                      <a:pt x="1808" y="30443"/>
                    </a:lnTo>
                    <a:lnTo>
                      <a:pt x="2352" y="30696"/>
                    </a:lnTo>
                    <a:lnTo>
                      <a:pt x="2972" y="30974"/>
                    </a:lnTo>
                    <a:lnTo>
                      <a:pt x="3667" y="31253"/>
                    </a:lnTo>
                    <a:lnTo>
                      <a:pt x="4451" y="31556"/>
                    </a:lnTo>
                    <a:lnTo>
                      <a:pt x="5285" y="31872"/>
                    </a:lnTo>
                    <a:lnTo>
                      <a:pt x="6183" y="32188"/>
                    </a:lnTo>
                    <a:lnTo>
                      <a:pt x="7131" y="32517"/>
                    </a:lnTo>
                    <a:lnTo>
                      <a:pt x="8117" y="32858"/>
                    </a:lnTo>
                    <a:lnTo>
                      <a:pt x="10178" y="33541"/>
                    </a:lnTo>
                    <a:lnTo>
                      <a:pt x="12289" y="34211"/>
                    </a:lnTo>
                    <a:lnTo>
                      <a:pt x="14400" y="34881"/>
                    </a:lnTo>
                    <a:lnTo>
                      <a:pt x="16448" y="35500"/>
                    </a:lnTo>
                    <a:lnTo>
                      <a:pt x="18357" y="36082"/>
                    </a:lnTo>
                    <a:lnTo>
                      <a:pt x="20064" y="36588"/>
                    </a:lnTo>
                    <a:lnTo>
                      <a:pt x="22618" y="37334"/>
                    </a:lnTo>
                    <a:lnTo>
                      <a:pt x="23591" y="37612"/>
                    </a:lnTo>
                    <a:lnTo>
                      <a:pt x="26145" y="32631"/>
                    </a:lnTo>
                    <a:lnTo>
                      <a:pt x="8661" y="24830"/>
                    </a:lnTo>
                    <a:lnTo>
                      <a:pt x="8661" y="23920"/>
                    </a:lnTo>
                    <a:lnTo>
                      <a:pt x="8673" y="21518"/>
                    </a:lnTo>
                    <a:lnTo>
                      <a:pt x="8661" y="19887"/>
                    </a:lnTo>
                    <a:lnTo>
                      <a:pt x="8635" y="18066"/>
                    </a:lnTo>
                    <a:lnTo>
                      <a:pt x="8597" y="16094"/>
                    </a:lnTo>
                    <a:lnTo>
                      <a:pt x="8534" y="14033"/>
                    </a:lnTo>
                    <a:lnTo>
                      <a:pt x="8446" y="11947"/>
                    </a:lnTo>
                    <a:lnTo>
                      <a:pt x="8395" y="10911"/>
                    </a:lnTo>
                    <a:lnTo>
                      <a:pt x="8332" y="9887"/>
                    </a:lnTo>
                    <a:lnTo>
                      <a:pt x="8269" y="8875"/>
                    </a:lnTo>
                    <a:lnTo>
                      <a:pt x="8180" y="7914"/>
                    </a:lnTo>
                    <a:lnTo>
                      <a:pt x="8092" y="6966"/>
                    </a:lnTo>
                    <a:lnTo>
                      <a:pt x="8003" y="6081"/>
                    </a:lnTo>
                    <a:lnTo>
                      <a:pt x="7889" y="5234"/>
                    </a:lnTo>
                    <a:lnTo>
                      <a:pt x="7776" y="4450"/>
                    </a:lnTo>
                    <a:lnTo>
                      <a:pt x="7649" y="3730"/>
                    </a:lnTo>
                    <a:lnTo>
                      <a:pt x="7510" y="3085"/>
                    </a:lnTo>
                    <a:lnTo>
                      <a:pt x="7434" y="2782"/>
                    </a:lnTo>
                    <a:lnTo>
                      <a:pt x="7346" y="2516"/>
                    </a:lnTo>
                    <a:lnTo>
                      <a:pt x="7270" y="2263"/>
                    </a:lnTo>
                    <a:lnTo>
                      <a:pt x="7181" y="2036"/>
                    </a:lnTo>
                    <a:lnTo>
                      <a:pt x="7093" y="1821"/>
                    </a:lnTo>
                    <a:lnTo>
                      <a:pt x="7004" y="1644"/>
                    </a:lnTo>
                    <a:lnTo>
                      <a:pt x="6916" y="1479"/>
                    </a:lnTo>
                    <a:lnTo>
                      <a:pt x="6815" y="1353"/>
                    </a:lnTo>
                    <a:lnTo>
                      <a:pt x="6752" y="1277"/>
                    </a:lnTo>
                    <a:lnTo>
                      <a:pt x="6524" y="1037"/>
                    </a:lnTo>
                    <a:lnTo>
                      <a:pt x="6284" y="835"/>
                    </a:lnTo>
                    <a:lnTo>
                      <a:pt x="6031" y="645"/>
                    </a:lnTo>
                    <a:lnTo>
                      <a:pt x="5778" y="481"/>
                    </a:lnTo>
                    <a:lnTo>
                      <a:pt x="5513" y="342"/>
                    </a:lnTo>
                    <a:lnTo>
                      <a:pt x="5247" y="228"/>
                    </a:lnTo>
                    <a:lnTo>
                      <a:pt x="4969" y="139"/>
                    </a:lnTo>
                    <a:lnTo>
                      <a:pt x="4691" y="63"/>
                    </a:lnTo>
                    <a:lnTo>
                      <a:pt x="4413" y="25"/>
                    </a:lnTo>
                    <a:lnTo>
                      <a:pt x="412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9"/>
              <p:cNvSpPr/>
              <p:nvPr/>
            </p:nvSpPr>
            <p:spPr>
              <a:xfrm>
                <a:off x="1082799" y="2963274"/>
                <a:ext cx="165994" cy="103596"/>
              </a:xfrm>
              <a:custGeom>
                <a:rect b="b" l="l" r="r" t="t"/>
                <a:pathLst>
                  <a:path extrusionOk="0" h="8522" w="13655">
                    <a:moveTo>
                      <a:pt x="9457" y="1"/>
                    </a:moveTo>
                    <a:lnTo>
                      <a:pt x="2554" y="646"/>
                    </a:lnTo>
                    <a:lnTo>
                      <a:pt x="2352" y="734"/>
                    </a:lnTo>
                    <a:lnTo>
                      <a:pt x="2150" y="835"/>
                    </a:lnTo>
                    <a:lnTo>
                      <a:pt x="1960" y="962"/>
                    </a:lnTo>
                    <a:lnTo>
                      <a:pt x="1783" y="1101"/>
                    </a:lnTo>
                    <a:lnTo>
                      <a:pt x="1619" y="1252"/>
                    </a:lnTo>
                    <a:lnTo>
                      <a:pt x="1467" y="1417"/>
                    </a:lnTo>
                    <a:lnTo>
                      <a:pt x="1315" y="1594"/>
                    </a:lnTo>
                    <a:lnTo>
                      <a:pt x="1189" y="1783"/>
                    </a:lnTo>
                    <a:lnTo>
                      <a:pt x="1062" y="1973"/>
                    </a:lnTo>
                    <a:lnTo>
                      <a:pt x="949" y="2175"/>
                    </a:lnTo>
                    <a:lnTo>
                      <a:pt x="835" y="2390"/>
                    </a:lnTo>
                    <a:lnTo>
                      <a:pt x="734" y="2593"/>
                    </a:lnTo>
                    <a:lnTo>
                      <a:pt x="645" y="2807"/>
                    </a:lnTo>
                    <a:lnTo>
                      <a:pt x="557" y="3022"/>
                    </a:lnTo>
                    <a:lnTo>
                      <a:pt x="418" y="3452"/>
                    </a:lnTo>
                    <a:lnTo>
                      <a:pt x="291" y="3882"/>
                    </a:lnTo>
                    <a:lnTo>
                      <a:pt x="203" y="4274"/>
                    </a:lnTo>
                    <a:lnTo>
                      <a:pt x="127" y="4641"/>
                    </a:lnTo>
                    <a:lnTo>
                      <a:pt x="76" y="4969"/>
                    </a:lnTo>
                    <a:lnTo>
                      <a:pt x="13" y="5450"/>
                    </a:lnTo>
                    <a:lnTo>
                      <a:pt x="0" y="5627"/>
                    </a:lnTo>
                    <a:lnTo>
                      <a:pt x="165" y="5677"/>
                    </a:lnTo>
                    <a:lnTo>
                      <a:pt x="367" y="5728"/>
                    </a:lnTo>
                    <a:lnTo>
                      <a:pt x="620" y="5778"/>
                    </a:lnTo>
                    <a:lnTo>
                      <a:pt x="936" y="5842"/>
                    </a:lnTo>
                    <a:lnTo>
                      <a:pt x="1303" y="5905"/>
                    </a:lnTo>
                    <a:lnTo>
                      <a:pt x="1720" y="5955"/>
                    </a:lnTo>
                    <a:lnTo>
                      <a:pt x="2150" y="5993"/>
                    </a:lnTo>
                    <a:lnTo>
                      <a:pt x="3351" y="6031"/>
                    </a:lnTo>
                    <a:lnTo>
                      <a:pt x="4817" y="6069"/>
                    </a:lnTo>
                    <a:lnTo>
                      <a:pt x="6587" y="6107"/>
                    </a:lnTo>
                    <a:lnTo>
                      <a:pt x="7156" y="7043"/>
                    </a:lnTo>
                    <a:lnTo>
                      <a:pt x="7042" y="8168"/>
                    </a:lnTo>
                    <a:lnTo>
                      <a:pt x="8104" y="8522"/>
                    </a:lnTo>
                    <a:lnTo>
                      <a:pt x="8484" y="7599"/>
                    </a:lnTo>
                    <a:lnTo>
                      <a:pt x="9912" y="8231"/>
                    </a:lnTo>
                    <a:lnTo>
                      <a:pt x="10317" y="7485"/>
                    </a:lnTo>
                    <a:lnTo>
                      <a:pt x="11353" y="7763"/>
                    </a:lnTo>
                    <a:lnTo>
                      <a:pt x="11644" y="5627"/>
                    </a:lnTo>
                    <a:lnTo>
                      <a:pt x="10797" y="3275"/>
                    </a:lnTo>
                    <a:lnTo>
                      <a:pt x="12150" y="4552"/>
                    </a:lnTo>
                    <a:lnTo>
                      <a:pt x="12567" y="6537"/>
                    </a:lnTo>
                    <a:lnTo>
                      <a:pt x="13654" y="6537"/>
                    </a:lnTo>
                    <a:lnTo>
                      <a:pt x="13654" y="2529"/>
                    </a:lnTo>
                    <a:lnTo>
                      <a:pt x="9457" y="1"/>
                    </a:lnTo>
                    <a:close/>
                  </a:path>
                </a:pathLst>
              </a:custGeom>
              <a:solidFill>
                <a:srgbClr val="783F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9"/>
              <p:cNvSpPr/>
              <p:nvPr/>
            </p:nvSpPr>
            <p:spPr>
              <a:xfrm>
                <a:off x="1197761" y="2820037"/>
                <a:ext cx="335501" cy="278184"/>
              </a:xfrm>
              <a:custGeom>
                <a:rect b="b" l="l" r="r" t="t"/>
                <a:pathLst>
                  <a:path extrusionOk="0" h="22884" w="27599">
                    <a:moveTo>
                      <a:pt x="27599" y="1"/>
                    </a:moveTo>
                    <a:lnTo>
                      <a:pt x="7358" y="696"/>
                    </a:lnTo>
                    <a:lnTo>
                      <a:pt x="0" y="22884"/>
                    </a:lnTo>
                    <a:lnTo>
                      <a:pt x="21050" y="21481"/>
                    </a:lnTo>
                    <a:lnTo>
                      <a:pt x="27599" y="1"/>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9"/>
              <p:cNvSpPr/>
              <p:nvPr/>
            </p:nvSpPr>
            <p:spPr>
              <a:xfrm>
                <a:off x="1171163" y="3009079"/>
                <a:ext cx="21687" cy="49646"/>
              </a:xfrm>
              <a:custGeom>
                <a:rect b="b" l="l" r="r" t="t"/>
                <a:pathLst>
                  <a:path extrusionOk="0" h="4084" w="1784">
                    <a:moveTo>
                      <a:pt x="292" y="0"/>
                    </a:moveTo>
                    <a:lnTo>
                      <a:pt x="1" y="177"/>
                    </a:lnTo>
                    <a:lnTo>
                      <a:pt x="1151" y="1517"/>
                    </a:lnTo>
                    <a:lnTo>
                      <a:pt x="1354" y="3275"/>
                    </a:lnTo>
                    <a:lnTo>
                      <a:pt x="1215" y="3831"/>
                    </a:lnTo>
                    <a:lnTo>
                      <a:pt x="1783" y="4084"/>
                    </a:lnTo>
                    <a:lnTo>
                      <a:pt x="1644" y="1302"/>
                    </a:lnTo>
                    <a:lnTo>
                      <a:pt x="292" y="0"/>
                    </a:lnTo>
                    <a:close/>
                  </a:path>
                </a:pathLst>
              </a:custGeom>
              <a:solidFill>
                <a:srgbClr val="5E3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9"/>
              <p:cNvSpPr/>
              <p:nvPr/>
            </p:nvSpPr>
            <p:spPr>
              <a:xfrm>
                <a:off x="1188692" y="2999391"/>
                <a:ext cx="23680" cy="54886"/>
              </a:xfrm>
              <a:custGeom>
                <a:rect b="b" l="l" r="r" t="t"/>
                <a:pathLst>
                  <a:path extrusionOk="0" h="4515" w="1948">
                    <a:moveTo>
                      <a:pt x="341" y="1"/>
                    </a:moveTo>
                    <a:lnTo>
                      <a:pt x="0" y="203"/>
                    </a:lnTo>
                    <a:lnTo>
                      <a:pt x="1353" y="1948"/>
                    </a:lnTo>
                    <a:lnTo>
                      <a:pt x="1606" y="4514"/>
                    </a:lnTo>
                    <a:lnTo>
                      <a:pt x="1947" y="4514"/>
                    </a:lnTo>
                    <a:lnTo>
                      <a:pt x="1719" y="1745"/>
                    </a:lnTo>
                    <a:lnTo>
                      <a:pt x="341" y="1"/>
                    </a:lnTo>
                    <a:close/>
                  </a:path>
                </a:pathLst>
              </a:custGeom>
              <a:solidFill>
                <a:srgbClr val="5E3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9"/>
              <p:cNvSpPr/>
              <p:nvPr/>
            </p:nvSpPr>
            <p:spPr>
              <a:xfrm>
                <a:off x="1207595" y="2987101"/>
                <a:ext cx="19681" cy="27984"/>
              </a:xfrm>
              <a:custGeom>
                <a:rect b="b" l="l" r="r" t="t"/>
                <a:pathLst>
                  <a:path extrusionOk="0" h="2302" w="1619">
                    <a:moveTo>
                      <a:pt x="0" y="0"/>
                    </a:moveTo>
                    <a:lnTo>
                      <a:pt x="531" y="1315"/>
                    </a:lnTo>
                    <a:lnTo>
                      <a:pt x="1580" y="2301"/>
                    </a:lnTo>
                    <a:lnTo>
                      <a:pt x="1618" y="1808"/>
                    </a:lnTo>
                    <a:lnTo>
                      <a:pt x="0" y="0"/>
                    </a:lnTo>
                    <a:close/>
                  </a:path>
                </a:pathLst>
              </a:custGeom>
              <a:solidFill>
                <a:srgbClr val="5E31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9"/>
              <p:cNvSpPr/>
              <p:nvPr/>
            </p:nvSpPr>
            <p:spPr>
              <a:xfrm>
                <a:off x="912513" y="3748157"/>
                <a:ext cx="180436" cy="60708"/>
              </a:xfrm>
              <a:custGeom>
                <a:rect b="b" l="l" r="r" t="t"/>
                <a:pathLst>
                  <a:path extrusionOk="0" h="4994" w="14843">
                    <a:moveTo>
                      <a:pt x="3224" y="0"/>
                    </a:moveTo>
                    <a:lnTo>
                      <a:pt x="3060" y="13"/>
                    </a:lnTo>
                    <a:lnTo>
                      <a:pt x="2896" y="25"/>
                    </a:lnTo>
                    <a:lnTo>
                      <a:pt x="2744" y="38"/>
                    </a:lnTo>
                    <a:lnTo>
                      <a:pt x="2580" y="63"/>
                    </a:lnTo>
                    <a:lnTo>
                      <a:pt x="2428" y="101"/>
                    </a:lnTo>
                    <a:lnTo>
                      <a:pt x="2276" y="152"/>
                    </a:lnTo>
                    <a:lnTo>
                      <a:pt x="2124" y="202"/>
                    </a:lnTo>
                    <a:lnTo>
                      <a:pt x="1973" y="253"/>
                    </a:lnTo>
                    <a:lnTo>
                      <a:pt x="1834" y="316"/>
                    </a:lnTo>
                    <a:lnTo>
                      <a:pt x="1695" y="392"/>
                    </a:lnTo>
                    <a:lnTo>
                      <a:pt x="1429" y="556"/>
                    </a:lnTo>
                    <a:lnTo>
                      <a:pt x="1176" y="733"/>
                    </a:lnTo>
                    <a:lnTo>
                      <a:pt x="949" y="948"/>
                    </a:lnTo>
                    <a:lnTo>
                      <a:pt x="746" y="1176"/>
                    </a:lnTo>
                    <a:lnTo>
                      <a:pt x="557" y="1429"/>
                    </a:lnTo>
                    <a:lnTo>
                      <a:pt x="392" y="1694"/>
                    </a:lnTo>
                    <a:lnTo>
                      <a:pt x="317" y="1833"/>
                    </a:lnTo>
                    <a:lnTo>
                      <a:pt x="253" y="1972"/>
                    </a:lnTo>
                    <a:lnTo>
                      <a:pt x="203" y="2124"/>
                    </a:lnTo>
                    <a:lnTo>
                      <a:pt x="152" y="2276"/>
                    </a:lnTo>
                    <a:lnTo>
                      <a:pt x="102" y="2428"/>
                    </a:lnTo>
                    <a:lnTo>
                      <a:pt x="64" y="2579"/>
                    </a:lnTo>
                    <a:lnTo>
                      <a:pt x="38" y="2744"/>
                    </a:lnTo>
                    <a:lnTo>
                      <a:pt x="26" y="2895"/>
                    </a:lnTo>
                    <a:lnTo>
                      <a:pt x="13" y="3060"/>
                    </a:lnTo>
                    <a:lnTo>
                      <a:pt x="1" y="3224"/>
                    </a:lnTo>
                    <a:lnTo>
                      <a:pt x="1" y="4994"/>
                    </a:lnTo>
                    <a:lnTo>
                      <a:pt x="14843" y="4994"/>
                    </a:lnTo>
                    <a:lnTo>
                      <a:pt x="14843" y="3224"/>
                    </a:lnTo>
                    <a:lnTo>
                      <a:pt x="14830" y="3060"/>
                    </a:lnTo>
                    <a:lnTo>
                      <a:pt x="14818" y="2895"/>
                    </a:lnTo>
                    <a:lnTo>
                      <a:pt x="14805" y="2744"/>
                    </a:lnTo>
                    <a:lnTo>
                      <a:pt x="14780" y="2579"/>
                    </a:lnTo>
                    <a:lnTo>
                      <a:pt x="14742" y="2428"/>
                    </a:lnTo>
                    <a:lnTo>
                      <a:pt x="14691" y="2276"/>
                    </a:lnTo>
                    <a:lnTo>
                      <a:pt x="14641" y="2124"/>
                    </a:lnTo>
                    <a:lnTo>
                      <a:pt x="14590" y="1972"/>
                    </a:lnTo>
                    <a:lnTo>
                      <a:pt x="14527" y="1833"/>
                    </a:lnTo>
                    <a:lnTo>
                      <a:pt x="14451" y="1694"/>
                    </a:lnTo>
                    <a:lnTo>
                      <a:pt x="14287" y="1429"/>
                    </a:lnTo>
                    <a:lnTo>
                      <a:pt x="14097" y="1176"/>
                    </a:lnTo>
                    <a:lnTo>
                      <a:pt x="13895" y="948"/>
                    </a:lnTo>
                    <a:lnTo>
                      <a:pt x="13667" y="733"/>
                    </a:lnTo>
                    <a:lnTo>
                      <a:pt x="13414" y="556"/>
                    </a:lnTo>
                    <a:lnTo>
                      <a:pt x="13149" y="392"/>
                    </a:lnTo>
                    <a:lnTo>
                      <a:pt x="13010" y="316"/>
                    </a:lnTo>
                    <a:lnTo>
                      <a:pt x="12871" y="253"/>
                    </a:lnTo>
                    <a:lnTo>
                      <a:pt x="12719" y="202"/>
                    </a:lnTo>
                    <a:lnTo>
                      <a:pt x="12567" y="152"/>
                    </a:lnTo>
                    <a:lnTo>
                      <a:pt x="12415" y="101"/>
                    </a:lnTo>
                    <a:lnTo>
                      <a:pt x="12264" y="63"/>
                    </a:lnTo>
                    <a:lnTo>
                      <a:pt x="12099" y="38"/>
                    </a:lnTo>
                    <a:lnTo>
                      <a:pt x="11948" y="25"/>
                    </a:lnTo>
                    <a:lnTo>
                      <a:pt x="11783" y="13"/>
                    </a:lnTo>
                    <a:lnTo>
                      <a:pt x="116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9"/>
              <p:cNvSpPr/>
              <p:nvPr/>
            </p:nvSpPr>
            <p:spPr>
              <a:xfrm>
                <a:off x="903445" y="2538339"/>
                <a:ext cx="86383" cy="87452"/>
              </a:xfrm>
              <a:custGeom>
                <a:rect b="b" l="l" r="r" t="t"/>
                <a:pathLst>
                  <a:path extrusionOk="0" h="7194" w="7106">
                    <a:moveTo>
                      <a:pt x="1821" y="0"/>
                    </a:moveTo>
                    <a:lnTo>
                      <a:pt x="1" y="1783"/>
                    </a:lnTo>
                    <a:lnTo>
                      <a:pt x="76" y="1972"/>
                    </a:lnTo>
                    <a:lnTo>
                      <a:pt x="279" y="2503"/>
                    </a:lnTo>
                    <a:lnTo>
                      <a:pt x="595" y="3262"/>
                    </a:lnTo>
                    <a:lnTo>
                      <a:pt x="784" y="3692"/>
                    </a:lnTo>
                    <a:lnTo>
                      <a:pt x="999" y="4147"/>
                    </a:lnTo>
                    <a:lnTo>
                      <a:pt x="1240" y="4615"/>
                    </a:lnTo>
                    <a:lnTo>
                      <a:pt x="1492" y="5070"/>
                    </a:lnTo>
                    <a:lnTo>
                      <a:pt x="1758" y="5525"/>
                    </a:lnTo>
                    <a:lnTo>
                      <a:pt x="2036" y="5930"/>
                    </a:lnTo>
                    <a:lnTo>
                      <a:pt x="2188" y="6132"/>
                    </a:lnTo>
                    <a:lnTo>
                      <a:pt x="2327" y="6309"/>
                    </a:lnTo>
                    <a:lnTo>
                      <a:pt x="2479" y="6486"/>
                    </a:lnTo>
                    <a:lnTo>
                      <a:pt x="2630" y="6638"/>
                    </a:lnTo>
                    <a:lnTo>
                      <a:pt x="2782" y="6777"/>
                    </a:lnTo>
                    <a:lnTo>
                      <a:pt x="2934" y="6890"/>
                    </a:lnTo>
                    <a:lnTo>
                      <a:pt x="3085" y="6991"/>
                    </a:lnTo>
                    <a:lnTo>
                      <a:pt x="3250" y="7080"/>
                    </a:lnTo>
                    <a:lnTo>
                      <a:pt x="3401" y="7131"/>
                    </a:lnTo>
                    <a:lnTo>
                      <a:pt x="3566" y="7168"/>
                    </a:lnTo>
                    <a:lnTo>
                      <a:pt x="3730" y="7194"/>
                    </a:lnTo>
                    <a:lnTo>
                      <a:pt x="3895" y="7194"/>
                    </a:lnTo>
                    <a:lnTo>
                      <a:pt x="4059" y="7181"/>
                    </a:lnTo>
                    <a:lnTo>
                      <a:pt x="4223" y="7156"/>
                    </a:lnTo>
                    <a:lnTo>
                      <a:pt x="4388" y="7105"/>
                    </a:lnTo>
                    <a:lnTo>
                      <a:pt x="4552" y="7055"/>
                    </a:lnTo>
                    <a:lnTo>
                      <a:pt x="4716" y="6979"/>
                    </a:lnTo>
                    <a:lnTo>
                      <a:pt x="4881" y="6903"/>
                    </a:lnTo>
                    <a:lnTo>
                      <a:pt x="5045" y="6815"/>
                    </a:lnTo>
                    <a:lnTo>
                      <a:pt x="5197" y="6726"/>
                    </a:lnTo>
                    <a:lnTo>
                      <a:pt x="5513" y="6511"/>
                    </a:lnTo>
                    <a:lnTo>
                      <a:pt x="5804" y="6284"/>
                    </a:lnTo>
                    <a:lnTo>
                      <a:pt x="6069" y="6043"/>
                    </a:lnTo>
                    <a:lnTo>
                      <a:pt x="6322" y="5803"/>
                    </a:lnTo>
                    <a:lnTo>
                      <a:pt x="6549" y="5576"/>
                    </a:lnTo>
                    <a:lnTo>
                      <a:pt x="6739" y="5373"/>
                    </a:lnTo>
                    <a:lnTo>
                      <a:pt x="7017" y="5057"/>
                    </a:lnTo>
                    <a:lnTo>
                      <a:pt x="7106" y="4931"/>
                    </a:lnTo>
                    <a:lnTo>
                      <a:pt x="182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9"/>
              <p:cNvSpPr/>
              <p:nvPr/>
            </p:nvSpPr>
            <p:spPr>
              <a:xfrm>
                <a:off x="903445" y="2538339"/>
                <a:ext cx="86383" cy="87452"/>
              </a:xfrm>
              <a:custGeom>
                <a:rect b="b" l="l" r="r" t="t"/>
                <a:pathLst>
                  <a:path extrusionOk="0" fill="none" h="7194" w="7106">
                    <a:moveTo>
                      <a:pt x="7106" y="4931"/>
                    </a:moveTo>
                    <a:lnTo>
                      <a:pt x="7106" y="4931"/>
                    </a:lnTo>
                    <a:lnTo>
                      <a:pt x="7017" y="5057"/>
                    </a:lnTo>
                    <a:lnTo>
                      <a:pt x="6739" y="5373"/>
                    </a:lnTo>
                    <a:lnTo>
                      <a:pt x="6549" y="5576"/>
                    </a:lnTo>
                    <a:lnTo>
                      <a:pt x="6322" y="5803"/>
                    </a:lnTo>
                    <a:lnTo>
                      <a:pt x="6069" y="6043"/>
                    </a:lnTo>
                    <a:lnTo>
                      <a:pt x="5804" y="6284"/>
                    </a:lnTo>
                    <a:lnTo>
                      <a:pt x="5513" y="6511"/>
                    </a:lnTo>
                    <a:lnTo>
                      <a:pt x="5197" y="6726"/>
                    </a:lnTo>
                    <a:lnTo>
                      <a:pt x="5045" y="6815"/>
                    </a:lnTo>
                    <a:lnTo>
                      <a:pt x="4881" y="6903"/>
                    </a:lnTo>
                    <a:lnTo>
                      <a:pt x="4716" y="6979"/>
                    </a:lnTo>
                    <a:lnTo>
                      <a:pt x="4552" y="7055"/>
                    </a:lnTo>
                    <a:lnTo>
                      <a:pt x="4388" y="7105"/>
                    </a:lnTo>
                    <a:lnTo>
                      <a:pt x="4223" y="7156"/>
                    </a:lnTo>
                    <a:lnTo>
                      <a:pt x="4059" y="7181"/>
                    </a:lnTo>
                    <a:lnTo>
                      <a:pt x="3895" y="7194"/>
                    </a:lnTo>
                    <a:lnTo>
                      <a:pt x="3730" y="7194"/>
                    </a:lnTo>
                    <a:lnTo>
                      <a:pt x="3566" y="7168"/>
                    </a:lnTo>
                    <a:lnTo>
                      <a:pt x="3401" y="7131"/>
                    </a:lnTo>
                    <a:lnTo>
                      <a:pt x="3250" y="7080"/>
                    </a:lnTo>
                    <a:lnTo>
                      <a:pt x="3250" y="7080"/>
                    </a:lnTo>
                    <a:lnTo>
                      <a:pt x="3085" y="6991"/>
                    </a:lnTo>
                    <a:lnTo>
                      <a:pt x="2934" y="6890"/>
                    </a:lnTo>
                    <a:lnTo>
                      <a:pt x="2782" y="6777"/>
                    </a:lnTo>
                    <a:lnTo>
                      <a:pt x="2630" y="6638"/>
                    </a:lnTo>
                    <a:lnTo>
                      <a:pt x="2479" y="6486"/>
                    </a:lnTo>
                    <a:lnTo>
                      <a:pt x="2327" y="6309"/>
                    </a:lnTo>
                    <a:lnTo>
                      <a:pt x="2188" y="6132"/>
                    </a:lnTo>
                    <a:lnTo>
                      <a:pt x="2036" y="5930"/>
                    </a:lnTo>
                    <a:lnTo>
                      <a:pt x="1758" y="5525"/>
                    </a:lnTo>
                    <a:lnTo>
                      <a:pt x="1492" y="5070"/>
                    </a:lnTo>
                    <a:lnTo>
                      <a:pt x="1240" y="4615"/>
                    </a:lnTo>
                    <a:lnTo>
                      <a:pt x="999" y="4147"/>
                    </a:lnTo>
                    <a:lnTo>
                      <a:pt x="784" y="3692"/>
                    </a:lnTo>
                    <a:lnTo>
                      <a:pt x="595" y="3262"/>
                    </a:lnTo>
                    <a:lnTo>
                      <a:pt x="279" y="2503"/>
                    </a:lnTo>
                    <a:lnTo>
                      <a:pt x="76" y="1972"/>
                    </a:lnTo>
                    <a:lnTo>
                      <a:pt x="1" y="1783"/>
                    </a:lnTo>
                    <a:lnTo>
                      <a:pt x="182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9"/>
              <p:cNvSpPr/>
              <p:nvPr/>
            </p:nvSpPr>
            <p:spPr>
              <a:xfrm>
                <a:off x="989815" y="2554933"/>
                <a:ext cx="36287" cy="59639"/>
              </a:xfrm>
              <a:custGeom>
                <a:rect b="b" l="l" r="r" t="t"/>
                <a:pathLst>
                  <a:path extrusionOk="0" h="4906" w="2985">
                    <a:moveTo>
                      <a:pt x="633" y="1"/>
                    </a:moveTo>
                    <a:lnTo>
                      <a:pt x="1" y="3566"/>
                    </a:lnTo>
                    <a:lnTo>
                      <a:pt x="216" y="3831"/>
                    </a:lnTo>
                    <a:lnTo>
                      <a:pt x="266" y="3894"/>
                    </a:lnTo>
                    <a:lnTo>
                      <a:pt x="431" y="4046"/>
                    </a:lnTo>
                    <a:lnTo>
                      <a:pt x="671" y="4261"/>
                    </a:lnTo>
                    <a:lnTo>
                      <a:pt x="822" y="4375"/>
                    </a:lnTo>
                    <a:lnTo>
                      <a:pt x="987" y="4489"/>
                    </a:lnTo>
                    <a:lnTo>
                      <a:pt x="1164" y="4602"/>
                    </a:lnTo>
                    <a:lnTo>
                      <a:pt x="1353" y="4704"/>
                    </a:lnTo>
                    <a:lnTo>
                      <a:pt x="1543" y="4792"/>
                    </a:lnTo>
                    <a:lnTo>
                      <a:pt x="1758" y="4855"/>
                    </a:lnTo>
                    <a:lnTo>
                      <a:pt x="1973" y="4893"/>
                    </a:lnTo>
                    <a:lnTo>
                      <a:pt x="2074" y="4906"/>
                    </a:lnTo>
                    <a:lnTo>
                      <a:pt x="2302" y="4906"/>
                    </a:lnTo>
                    <a:lnTo>
                      <a:pt x="2415" y="4881"/>
                    </a:lnTo>
                    <a:lnTo>
                      <a:pt x="2517" y="4855"/>
                    </a:lnTo>
                    <a:lnTo>
                      <a:pt x="2630" y="4817"/>
                    </a:lnTo>
                    <a:lnTo>
                      <a:pt x="2731" y="4779"/>
                    </a:lnTo>
                    <a:lnTo>
                      <a:pt x="2820" y="4704"/>
                    </a:lnTo>
                    <a:lnTo>
                      <a:pt x="2883" y="4628"/>
                    </a:lnTo>
                    <a:lnTo>
                      <a:pt x="2934" y="4539"/>
                    </a:lnTo>
                    <a:lnTo>
                      <a:pt x="2959" y="4438"/>
                    </a:lnTo>
                    <a:lnTo>
                      <a:pt x="2984" y="4312"/>
                    </a:lnTo>
                    <a:lnTo>
                      <a:pt x="2984" y="4185"/>
                    </a:lnTo>
                    <a:lnTo>
                      <a:pt x="2972" y="4046"/>
                    </a:lnTo>
                    <a:lnTo>
                      <a:pt x="2946" y="3907"/>
                    </a:lnTo>
                    <a:lnTo>
                      <a:pt x="2921" y="3755"/>
                    </a:lnTo>
                    <a:lnTo>
                      <a:pt x="2871" y="3591"/>
                    </a:lnTo>
                    <a:lnTo>
                      <a:pt x="2807" y="3414"/>
                    </a:lnTo>
                    <a:lnTo>
                      <a:pt x="2668" y="3060"/>
                    </a:lnTo>
                    <a:lnTo>
                      <a:pt x="2491" y="2693"/>
                    </a:lnTo>
                    <a:lnTo>
                      <a:pt x="2289" y="2314"/>
                    </a:lnTo>
                    <a:lnTo>
                      <a:pt x="2061" y="1935"/>
                    </a:lnTo>
                    <a:lnTo>
                      <a:pt x="1834" y="1556"/>
                    </a:lnTo>
                    <a:lnTo>
                      <a:pt x="1581" y="1202"/>
                    </a:lnTo>
                    <a:lnTo>
                      <a:pt x="1328" y="848"/>
                    </a:lnTo>
                    <a:lnTo>
                      <a:pt x="1088" y="532"/>
                    </a:lnTo>
                    <a:lnTo>
                      <a:pt x="848" y="241"/>
                    </a:lnTo>
                    <a:lnTo>
                      <a:pt x="63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 name="Google Shape;229;p9"/>
            <p:cNvSpPr/>
            <p:nvPr/>
          </p:nvSpPr>
          <p:spPr>
            <a:xfrm>
              <a:off x="7349338" y="2941500"/>
              <a:ext cx="1017300" cy="10173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cxnSp>
        <p:nvCxnSpPr>
          <p:cNvPr id="230" name="Google Shape;230;p9"/>
          <p:cNvCxnSpPr>
            <a:stCxn id="194" idx="6"/>
            <a:endCxn id="229" idx="0"/>
          </p:cNvCxnSpPr>
          <p:nvPr/>
        </p:nvCxnSpPr>
        <p:spPr>
          <a:xfrm>
            <a:off x="5903296" y="1475513"/>
            <a:ext cx="1954500" cy="1391700"/>
          </a:xfrm>
          <a:prstGeom prst="bentConnector2">
            <a:avLst/>
          </a:prstGeom>
          <a:noFill/>
          <a:ln cap="flat" cmpd="sng" w="9525">
            <a:solidFill>
              <a:schemeClr val="dk2"/>
            </a:solidFill>
            <a:prstDash val="solid"/>
            <a:round/>
            <a:headEnd len="sm" w="sm" type="none"/>
            <a:tailEnd len="med" w="med" type="triangle"/>
          </a:ln>
        </p:spPr>
      </p:cxnSp>
      <p:cxnSp>
        <p:nvCxnSpPr>
          <p:cNvPr id="231" name="Google Shape;231;p9"/>
          <p:cNvCxnSpPr>
            <a:stCxn id="184" idx="6"/>
            <a:endCxn id="189" idx="2"/>
          </p:cNvCxnSpPr>
          <p:nvPr/>
        </p:nvCxnSpPr>
        <p:spPr>
          <a:xfrm>
            <a:off x="1747663" y="1475513"/>
            <a:ext cx="1475700" cy="600"/>
          </a:xfrm>
          <a:prstGeom prst="bentConnector3">
            <a:avLst>
              <a:gd fmla="val 50003" name="adj1"/>
            </a:avLst>
          </a:prstGeom>
          <a:noFill/>
          <a:ln cap="flat" cmpd="sng" w="9525">
            <a:solidFill>
              <a:schemeClr val="dk2"/>
            </a:solidFill>
            <a:prstDash val="solid"/>
            <a:round/>
            <a:headEnd len="sm" w="sm" type="none"/>
            <a:tailEnd len="med" w="med" type="triangle"/>
          </a:ln>
        </p:spPr>
      </p:cxnSp>
      <p:cxnSp>
        <p:nvCxnSpPr>
          <p:cNvPr id="232" name="Google Shape;232;p9"/>
          <p:cNvCxnSpPr/>
          <p:nvPr/>
        </p:nvCxnSpPr>
        <p:spPr>
          <a:xfrm>
            <a:off x="3833395" y="1475513"/>
            <a:ext cx="1477200" cy="12600"/>
          </a:xfrm>
          <a:prstGeom prst="bentConnector3">
            <a:avLst>
              <a:gd fmla="val 99824" name="adj1"/>
            </a:avLst>
          </a:prstGeom>
          <a:noFill/>
          <a:ln cap="flat" cmpd="sng" w="9525">
            <a:solidFill>
              <a:schemeClr val="dk2"/>
            </a:solidFill>
            <a:prstDash val="solid"/>
            <a:round/>
            <a:headEnd len="sm" w="sm" type="none"/>
            <a:tailEnd len="med" w="med" type="triangle"/>
          </a:ln>
        </p:spPr>
      </p:cxnSp>
      <p:cxnSp>
        <p:nvCxnSpPr>
          <p:cNvPr id="233" name="Google Shape;233;p9"/>
          <p:cNvCxnSpPr>
            <a:stCxn id="229" idx="2"/>
            <a:endCxn id="199" idx="6"/>
          </p:cNvCxnSpPr>
          <p:nvPr/>
        </p:nvCxnSpPr>
        <p:spPr>
          <a:xfrm rot="10800000">
            <a:off x="5099121" y="3359004"/>
            <a:ext cx="2250000" cy="16800"/>
          </a:xfrm>
          <a:prstGeom prst="straightConnector1">
            <a:avLst/>
          </a:prstGeom>
          <a:noFill/>
          <a:ln cap="flat" cmpd="sng" w="9525">
            <a:solidFill>
              <a:schemeClr val="dk2"/>
            </a:solidFill>
            <a:prstDash val="solid"/>
            <a:round/>
            <a:headEnd len="med" w="med" type="oval"/>
            <a:tailEnd len="med" w="med" type="triangle"/>
          </a:ln>
        </p:spPr>
      </p:cxnSp>
      <p:sp>
        <p:nvSpPr>
          <p:cNvPr id="234" name="Google Shape;234;p9"/>
          <p:cNvSpPr/>
          <p:nvPr/>
        </p:nvSpPr>
        <p:spPr>
          <a:xfrm>
            <a:off x="2019835" y="3105758"/>
            <a:ext cx="609900" cy="6099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Fira Sans Extra Condensed"/>
                <a:ea typeface="Fira Sans Extra Condensed"/>
                <a:cs typeface="Fira Sans Extra Condensed"/>
                <a:sym typeface="Fira Sans Extra Condensed"/>
              </a:rPr>
              <a:t>05</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pic>
        <p:nvPicPr>
          <p:cNvPr id="235" name="Google Shape;235;p9"/>
          <p:cNvPicPr preferRelativeResize="0"/>
          <p:nvPr/>
        </p:nvPicPr>
        <p:blipFill rotWithShape="1">
          <a:blip r:embed="rId3">
            <a:alphaModFix/>
          </a:blip>
          <a:srcRect b="0" l="0" r="0" t="0"/>
          <a:stretch/>
        </p:blipFill>
        <p:spPr>
          <a:xfrm flipH="1" rot="10800000">
            <a:off x="2555770" y="3385417"/>
            <a:ext cx="1916481" cy="117244"/>
          </a:xfrm>
          <a:prstGeom prst="rect">
            <a:avLst/>
          </a:prstGeom>
          <a:noFill/>
          <a:ln>
            <a:noFill/>
          </a:ln>
        </p:spPr>
      </p:pic>
      <p:sp>
        <p:nvSpPr>
          <p:cNvPr id="236" name="Google Shape;236;p9"/>
          <p:cNvSpPr txBox="1"/>
          <p:nvPr/>
        </p:nvSpPr>
        <p:spPr>
          <a:xfrm>
            <a:off x="3944897" y="3866117"/>
            <a:ext cx="180209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Fira Sans Extra Condensed"/>
                <a:ea typeface="Fira Sans Extra Condensed"/>
                <a:cs typeface="Fira Sans Extra Condensed"/>
                <a:sym typeface="Fira Sans Extra Condensed"/>
              </a:rPr>
              <a:t>TRANSFORMATION</a:t>
            </a:r>
            <a:endParaRPr/>
          </a:p>
        </p:txBody>
      </p:sp>
      <p:pic>
        <p:nvPicPr>
          <p:cNvPr id="237" name="Google Shape;237;p9"/>
          <p:cNvPicPr preferRelativeResize="0"/>
          <p:nvPr/>
        </p:nvPicPr>
        <p:blipFill rotWithShape="1">
          <a:blip r:embed="rId4">
            <a:alphaModFix/>
          </a:blip>
          <a:srcRect b="0" l="0" r="0" t="0"/>
          <a:stretch/>
        </p:blipFill>
        <p:spPr>
          <a:xfrm>
            <a:off x="4828482" y="1838171"/>
            <a:ext cx="1499746" cy="4938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2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2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2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2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2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2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2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2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2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2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2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2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2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ategic Analysis: Business Environment Infographics by Slidesgo">
  <a:themeElements>
    <a:clrScheme name="Simple Light">
      <a:dk1>
        <a:srgbClr val="000000"/>
      </a:dk1>
      <a:lt1>
        <a:srgbClr val="FFFFFF"/>
      </a:lt1>
      <a:dk2>
        <a:srgbClr val="666666"/>
      </a:dk2>
      <a:lt2>
        <a:srgbClr val="D9D9D9"/>
      </a:lt2>
      <a:accent1>
        <a:srgbClr val="E8B5BB"/>
      </a:accent1>
      <a:accent2>
        <a:srgbClr val="C79DA9"/>
      </a:accent2>
      <a:accent3>
        <a:srgbClr val="A68596"/>
      </a:accent3>
      <a:accent4>
        <a:srgbClr val="846E84"/>
      </a:accent4>
      <a:accent5>
        <a:srgbClr val="635671"/>
      </a:accent5>
      <a:accent6>
        <a:srgbClr val="423E5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rawan sokar</dc:creator>
</cp:coreProperties>
</file>